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677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72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6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45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9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6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915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61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305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73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61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089EF-3BBC-47BD-973B-4B7176333C2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7D671-55B9-424C-BEB3-E006D164DD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063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71243"/>
              </p:ext>
            </p:extLst>
          </p:nvPr>
        </p:nvGraphicFramePr>
        <p:xfrm>
          <a:off x="1185645" y="1882444"/>
          <a:ext cx="2057402" cy="1444800"/>
        </p:xfrm>
        <a:graphic>
          <a:graphicData uri="http://schemas.openxmlformats.org/drawingml/2006/table">
            <a:tbl>
              <a:tblPr/>
              <a:tblGrid>
                <a:gridCol w="906208">
                  <a:extLst>
                    <a:ext uri="{9D8B030D-6E8A-4147-A177-3AD203B41FA5}">
                      <a16:colId xmlns:a16="http://schemas.microsoft.com/office/drawing/2014/main" val="1135508666"/>
                    </a:ext>
                  </a:extLst>
                </a:gridCol>
                <a:gridCol w="675494">
                  <a:extLst>
                    <a:ext uri="{9D8B030D-6E8A-4147-A177-3AD203B41FA5}">
                      <a16:colId xmlns:a16="http://schemas.microsoft.com/office/drawing/2014/main" val="4093986555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1588278914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Personal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個人資訊</a:t>
                      </a:r>
                      <a:endParaRPr lang="zh-TW" altLang="en-US" sz="900" b="0" i="0" u="none" strike="noStrike" dirty="0">
                        <a:solidFill>
                          <a:srgbClr val="37562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38496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2009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543359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name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67377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name_CH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857696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birth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32085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img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250227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619989"/>
              </p:ext>
            </p:extLst>
          </p:nvPr>
        </p:nvGraphicFramePr>
        <p:xfrm>
          <a:off x="1183926" y="3410450"/>
          <a:ext cx="2057402" cy="1253640"/>
        </p:xfrm>
        <a:graphic>
          <a:graphicData uri="http://schemas.openxmlformats.org/drawingml/2006/table">
            <a:tbl>
              <a:tblPr/>
              <a:tblGrid>
                <a:gridCol w="906208">
                  <a:extLst>
                    <a:ext uri="{9D8B030D-6E8A-4147-A177-3AD203B41FA5}">
                      <a16:colId xmlns:a16="http://schemas.microsoft.com/office/drawing/2014/main" val="232091764"/>
                    </a:ext>
                  </a:extLst>
                </a:gridCol>
                <a:gridCol w="675494">
                  <a:extLst>
                    <a:ext uri="{9D8B030D-6E8A-4147-A177-3AD203B41FA5}">
                      <a16:colId xmlns:a16="http://schemas.microsoft.com/office/drawing/2014/main" val="2148936261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903292019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Contact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聯絡方式</a:t>
                      </a:r>
                      <a:endParaRPr lang="zh-TW" altLang="en-US" sz="800" b="0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66966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530053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55693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Name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94071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Value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643543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15929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191703"/>
              </p:ext>
            </p:extLst>
          </p:nvPr>
        </p:nvGraphicFramePr>
        <p:xfrm>
          <a:off x="1185644" y="4778737"/>
          <a:ext cx="2057402" cy="1338120"/>
        </p:xfrm>
        <a:graphic>
          <a:graphicData uri="http://schemas.openxmlformats.org/drawingml/2006/table">
            <a:tbl>
              <a:tblPr/>
              <a:tblGrid>
                <a:gridCol w="906208">
                  <a:extLst>
                    <a:ext uri="{9D8B030D-6E8A-4147-A177-3AD203B41FA5}">
                      <a16:colId xmlns:a16="http://schemas.microsoft.com/office/drawing/2014/main" val="2019429301"/>
                    </a:ext>
                  </a:extLst>
                </a:gridCol>
                <a:gridCol w="675494">
                  <a:extLst>
                    <a:ext uri="{9D8B030D-6E8A-4147-A177-3AD203B41FA5}">
                      <a16:colId xmlns:a16="http://schemas.microsoft.com/office/drawing/2014/main" val="2371266427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3067121573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Introduction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簡介</a:t>
                      </a:r>
                      <a:endParaRPr lang="zh-TW" altLang="en-US" sz="900" b="0" i="0" u="none" strike="noStrike" dirty="0">
                        <a:solidFill>
                          <a:srgbClr val="37562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37575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204032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65891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</a:t>
                      </a:r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ame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75469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value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34752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date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30438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tinyint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1255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09264"/>
              </p:ext>
            </p:extLst>
          </p:nvPr>
        </p:nvGraphicFramePr>
        <p:xfrm>
          <a:off x="4116875" y="940892"/>
          <a:ext cx="2057402" cy="1911600"/>
        </p:xfrm>
        <a:graphic>
          <a:graphicData uri="http://schemas.openxmlformats.org/drawingml/2006/table">
            <a:tbl>
              <a:tblPr/>
              <a:tblGrid>
                <a:gridCol w="906208">
                  <a:extLst>
                    <a:ext uri="{9D8B030D-6E8A-4147-A177-3AD203B41FA5}">
                      <a16:colId xmlns:a16="http://schemas.microsoft.com/office/drawing/2014/main" val="526217377"/>
                    </a:ext>
                  </a:extLst>
                </a:gridCol>
                <a:gridCol w="675494">
                  <a:extLst>
                    <a:ext uri="{9D8B030D-6E8A-4147-A177-3AD203B41FA5}">
                      <a16:colId xmlns:a16="http://schemas.microsoft.com/office/drawing/2014/main" val="1148010772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2036740449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Experience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工作經歷</a:t>
                      </a:r>
                      <a:endParaRPr lang="zh-TW" altLang="en-US" sz="900" b="0" i="0" u="none" strike="noStrike" dirty="0">
                        <a:solidFill>
                          <a:srgbClr val="375623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1808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3689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93144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period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013792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company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16934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company_CH</a:t>
                      </a:r>
                      <a:endParaRPr lang="en-US" altLang="zh-TW" sz="900" b="0" i="0" u="none" strike="noStrike" dirty="0" smtClean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+mn-ea"/>
                      </a:endParaRP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85271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logo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362821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title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38087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title_CH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420055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tinyint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504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828908"/>
              </p:ext>
            </p:extLst>
          </p:nvPr>
        </p:nvGraphicFramePr>
        <p:xfrm>
          <a:off x="6953598" y="192725"/>
          <a:ext cx="2123901" cy="1911600"/>
        </p:xfrm>
        <a:graphic>
          <a:graphicData uri="http://schemas.openxmlformats.org/drawingml/2006/table">
            <a:tbl>
              <a:tblPr/>
              <a:tblGrid>
                <a:gridCol w="1069884">
                  <a:extLst>
                    <a:ext uri="{9D8B030D-6E8A-4147-A177-3AD203B41FA5}">
                      <a16:colId xmlns:a16="http://schemas.microsoft.com/office/drawing/2014/main" val="2547664880"/>
                    </a:ext>
                  </a:extLst>
                </a:gridCol>
                <a:gridCol w="562941">
                  <a:extLst>
                    <a:ext uri="{9D8B030D-6E8A-4147-A177-3AD203B41FA5}">
                      <a16:colId xmlns:a16="http://schemas.microsoft.com/office/drawing/2014/main" val="2932301597"/>
                    </a:ext>
                  </a:extLst>
                </a:gridCol>
                <a:gridCol w="491076">
                  <a:extLst>
                    <a:ext uri="{9D8B030D-6E8A-4147-A177-3AD203B41FA5}">
                      <a16:colId xmlns:a16="http://schemas.microsoft.com/office/drawing/2014/main" val="3356723371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Project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zh-CN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完成專案</a:t>
                      </a:r>
                      <a:r>
                        <a:rPr lang="zh-TW" altLang="en-US" sz="900" b="0" i="0" u="none" strike="noStrike" dirty="0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75766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171781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26446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company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567193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period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22418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logo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12031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project_name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79531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project_name_CH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015363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14845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</a:t>
                      </a:r>
                      <a:r>
                        <a:rPr lang="en-US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escription_CH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084660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55357"/>
              </p:ext>
            </p:extLst>
          </p:nvPr>
        </p:nvGraphicFramePr>
        <p:xfrm>
          <a:off x="6953597" y="2571316"/>
          <a:ext cx="2123903" cy="2293920"/>
        </p:xfrm>
        <a:graphic>
          <a:graphicData uri="http://schemas.openxmlformats.org/drawingml/2006/table">
            <a:tbl>
              <a:tblPr/>
              <a:tblGrid>
                <a:gridCol w="935499">
                  <a:extLst>
                    <a:ext uri="{9D8B030D-6E8A-4147-A177-3AD203B41FA5}">
                      <a16:colId xmlns:a16="http://schemas.microsoft.com/office/drawing/2014/main" val="1716116878"/>
                    </a:ext>
                  </a:extLst>
                </a:gridCol>
                <a:gridCol w="697328">
                  <a:extLst>
                    <a:ext uri="{9D8B030D-6E8A-4147-A177-3AD203B41FA5}">
                      <a16:colId xmlns:a16="http://schemas.microsoft.com/office/drawing/2014/main" val="4197124834"/>
                    </a:ext>
                  </a:extLst>
                </a:gridCol>
                <a:gridCol w="491076">
                  <a:extLst>
                    <a:ext uri="{9D8B030D-6E8A-4147-A177-3AD203B41FA5}">
                      <a16:colId xmlns:a16="http://schemas.microsoft.com/office/drawing/2014/main" val="2274539583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Portfolio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完成作品</a:t>
                      </a:r>
                      <a:endParaRPr kumimoji="0" lang="zh-TW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75623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77890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11713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962133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title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146706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description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549452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footer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24958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img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999558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period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45908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05159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title_CH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20749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description_CH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442539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footer_CH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613445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383988"/>
              </p:ext>
            </p:extLst>
          </p:nvPr>
        </p:nvGraphicFramePr>
        <p:xfrm>
          <a:off x="4123111" y="2955730"/>
          <a:ext cx="2057401" cy="1284120"/>
        </p:xfrm>
        <a:graphic>
          <a:graphicData uri="http://schemas.openxmlformats.org/drawingml/2006/table">
            <a:tbl>
              <a:tblPr/>
              <a:tblGrid>
                <a:gridCol w="646316">
                  <a:extLst>
                    <a:ext uri="{9D8B030D-6E8A-4147-A177-3AD203B41FA5}">
                      <a16:colId xmlns:a16="http://schemas.microsoft.com/office/drawing/2014/main" val="2742484447"/>
                    </a:ext>
                  </a:extLst>
                </a:gridCol>
                <a:gridCol w="935385">
                  <a:extLst>
                    <a:ext uri="{9D8B030D-6E8A-4147-A177-3AD203B41FA5}">
                      <a16:colId xmlns:a16="http://schemas.microsoft.com/office/drawing/2014/main" val="1295261575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3779015838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Img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r>
                        <a:rPr kumimoji="0" lang="zh-CN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C000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圖片</a:t>
                      </a:r>
                      <a:endParaRPr lang="zh-TW" altLang="en-US" sz="900" b="0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385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032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1288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filename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9442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path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778134"/>
                  </a:ext>
                </a:extLst>
              </a:tr>
              <a:tr h="3283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session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 </a:t>
                      </a:r>
                      <a:b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</a:br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(table name)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746013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76337"/>
              </p:ext>
            </p:extLst>
          </p:nvPr>
        </p:nvGraphicFramePr>
        <p:xfrm>
          <a:off x="6953597" y="5124475"/>
          <a:ext cx="2123903" cy="1529280"/>
        </p:xfrm>
        <a:graphic>
          <a:graphicData uri="http://schemas.openxmlformats.org/drawingml/2006/table">
            <a:tbl>
              <a:tblPr/>
              <a:tblGrid>
                <a:gridCol w="935499">
                  <a:extLst>
                    <a:ext uri="{9D8B030D-6E8A-4147-A177-3AD203B41FA5}">
                      <a16:colId xmlns:a16="http://schemas.microsoft.com/office/drawing/2014/main" val="937376471"/>
                    </a:ext>
                  </a:extLst>
                </a:gridCol>
                <a:gridCol w="697328">
                  <a:extLst>
                    <a:ext uri="{9D8B030D-6E8A-4147-A177-3AD203B41FA5}">
                      <a16:colId xmlns:a16="http://schemas.microsoft.com/office/drawing/2014/main" val="1013855151"/>
                    </a:ext>
                  </a:extLst>
                </a:gridCol>
                <a:gridCol w="491076">
                  <a:extLst>
                    <a:ext uri="{9D8B030D-6E8A-4147-A177-3AD203B41FA5}">
                      <a16:colId xmlns:a16="http://schemas.microsoft.com/office/drawing/2014/main" val="1072225543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Skill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技能</a:t>
                      </a:r>
                      <a:endParaRPr lang="zh-TW" altLang="en-US" sz="800" b="0" i="0" u="none" strike="noStrike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9925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9423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97056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skill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876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desc</a:t>
                      </a:r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</a:t>
                      </a:r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iption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 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724371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score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734143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icon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48219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47846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19131"/>
              </p:ext>
            </p:extLst>
          </p:nvPr>
        </p:nvGraphicFramePr>
        <p:xfrm>
          <a:off x="1185644" y="883062"/>
          <a:ext cx="2057402" cy="955800"/>
        </p:xfrm>
        <a:graphic>
          <a:graphicData uri="http://schemas.openxmlformats.org/drawingml/2006/table">
            <a:tbl>
              <a:tblPr/>
              <a:tblGrid>
                <a:gridCol w="906208">
                  <a:extLst>
                    <a:ext uri="{9D8B030D-6E8A-4147-A177-3AD203B41FA5}">
                      <a16:colId xmlns:a16="http://schemas.microsoft.com/office/drawing/2014/main" val="526217377"/>
                    </a:ext>
                  </a:extLst>
                </a:gridCol>
                <a:gridCol w="675494">
                  <a:extLst>
                    <a:ext uri="{9D8B030D-6E8A-4147-A177-3AD203B41FA5}">
                      <a16:colId xmlns:a16="http://schemas.microsoft.com/office/drawing/2014/main" val="1148010772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2036740449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admin</a:t>
                      </a:r>
                      <a:endParaRPr lang="en-US" sz="900" b="0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800" b="0" i="0" u="none" strike="noStrike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賬號管理</a:t>
                      </a:r>
                      <a:r>
                        <a:rPr lang="zh-TW" altLang="en-US" sz="800" b="0" i="0" u="none" strike="noStrike" dirty="0">
                          <a:solidFill>
                            <a:srgbClr val="375623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21808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3689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931440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email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380874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pw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5504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08163"/>
              </p:ext>
            </p:extLst>
          </p:nvPr>
        </p:nvGraphicFramePr>
        <p:xfrm>
          <a:off x="4116874" y="5117858"/>
          <a:ext cx="2057402" cy="955800"/>
        </p:xfrm>
        <a:graphic>
          <a:graphicData uri="http://schemas.openxmlformats.org/drawingml/2006/table">
            <a:tbl>
              <a:tblPr/>
              <a:tblGrid>
                <a:gridCol w="931303">
                  <a:extLst>
                    <a:ext uri="{9D8B030D-6E8A-4147-A177-3AD203B41FA5}">
                      <a16:colId xmlns:a16="http://schemas.microsoft.com/office/drawing/2014/main" val="2742484447"/>
                    </a:ext>
                  </a:extLst>
                </a:gridCol>
                <a:gridCol w="650399">
                  <a:extLst>
                    <a:ext uri="{9D8B030D-6E8A-4147-A177-3AD203B41FA5}">
                      <a16:colId xmlns:a16="http://schemas.microsoft.com/office/drawing/2014/main" val="1295261575"/>
                    </a:ext>
                  </a:extLst>
                </a:gridCol>
                <a:gridCol w="475700">
                  <a:extLst>
                    <a:ext uri="{9D8B030D-6E8A-4147-A177-3AD203B41FA5}">
                      <a16:colId xmlns:a16="http://schemas.microsoft.com/office/drawing/2014/main" val="3779015838"/>
                    </a:ext>
                  </a:extLst>
                </a:gridCol>
              </a:tblGrid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Table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session</a:t>
                      </a:r>
                      <a:endParaRPr lang="en-US" sz="900" b="0" i="0" u="none" strike="noStrike" dirty="0">
                        <a:solidFill>
                          <a:srgbClr val="833C0C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833C0C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385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Column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Type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0327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id</a:t>
                      </a: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900" b="0" i="0" u="none" strike="noStrike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primary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21288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</a:t>
                      </a:r>
                      <a:r>
                        <a:rPr lang="en-US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able_name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94425"/>
                  </a:ext>
                </a:extLst>
              </a:tr>
              <a:tr h="19116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900" b="0" i="0" u="none" strike="noStrike" dirty="0" err="1" smtClean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+mn-ea"/>
                        </a:rPr>
                        <a:t>table_name_CH</a:t>
                      </a:r>
                      <a:endParaRPr lang="en-US" sz="900" b="0" i="0" u="none" strike="noStrike" dirty="0">
                        <a:solidFill>
                          <a:srgbClr val="2F75B5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54000" marR="27000" marT="27000" marB="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text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9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54000" marR="27000" marT="27000" marB="2700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1746013"/>
                  </a:ext>
                </a:extLst>
              </a:tr>
            </a:tbl>
          </a:graphicData>
        </a:graphic>
      </p:graphicFrame>
      <p:cxnSp>
        <p:nvCxnSpPr>
          <p:cNvPr id="3" name="肘形接點 2"/>
          <p:cNvCxnSpPr/>
          <p:nvPr/>
        </p:nvCxnSpPr>
        <p:spPr>
          <a:xfrm flipV="1">
            <a:off x="6174276" y="1011100"/>
            <a:ext cx="773085" cy="396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肘形接點 4"/>
          <p:cNvCxnSpPr/>
          <p:nvPr/>
        </p:nvCxnSpPr>
        <p:spPr>
          <a:xfrm>
            <a:off x="3250276" y="3258589"/>
            <a:ext cx="829421" cy="400379"/>
          </a:xfrm>
          <a:prstGeom prst="bentConnector3">
            <a:avLst>
              <a:gd name="adj1" fmla="val 4098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643829" y="2162749"/>
            <a:ext cx="43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3643829" y="3574285"/>
            <a:ext cx="435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643829" y="2162749"/>
            <a:ext cx="0" cy="1406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接點 39"/>
          <p:cNvCxnSpPr/>
          <p:nvPr/>
        </p:nvCxnSpPr>
        <p:spPr>
          <a:xfrm flipV="1">
            <a:off x="6180510" y="1377706"/>
            <a:ext cx="760615" cy="2196000"/>
          </a:xfrm>
          <a:prstGeom prst="bentConnector3">
            <a:avLst>
              <a:gd name="adj1" fmla="val 631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接點 47"/>
          <p:cNvCxnSpPr/>
          <p:nvPr/>
        </p:nvCxnSpPr>
        <p:spPr>
          <a:xfrm>
            <a:off x="6186746" y="3712722"/>
            <a:ext cx="756000" cy="2268000"/>
          </a:xfrm>
          <a:prstGeom prst="bentConnector3">
            <a:avLst>
              <a:gd name="adj1" fmla="val 547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/>
          <p:nvPr/>
        </p:nvCxnSpPr>
        <p:spPr>
          <a:xfrm>
            <a:off x="6174276" y="3650655"/>
            <a:ext cx="756000" cy="288000"/>
          </a:xfrm>
          <a:prstGeom prst="bentConnector3">
            <a:avLst>
              <a:gd name="adj1" fmla="val 651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1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169</Words>
  <Application>Microsoft Office PowerPoint</Application>
  <PresentationFormat>如螢幕大小 (4:3)</PresentationFormat>
  <Paragraphs>203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22</cp:revision>
  <dcterms:created xsi:type="dcterms:W3CDTF">2021-01-19T05:31:41Z</dcterms:created>
  <dcterms:modified xsi:type="dcterms:W3CDTF">2021-01-21T05:35:24Z</dcterms:modified>
</cp:coreProperties>
</file>