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329" r:id="rId3"/>
    <p:sldId id="347" r:id="rId4"/>
    <p:sldId id="348" r:id="rId5"/>
    <p:sldId id="349" r:id="rId6"/>
    <p:sldId id="354" r:id="rId7"/>
    <p:sldId id="355" r:id="rId8"/>
    <p:sldId id="350" r:id="rId9"/>
    <p:sldId id="356" r:id="rId10"/>
    <p:sldId id="357" r:id="rId11"/>
    <p:sldId id="351" r:id="rId12"/>
    <p:sldId id="358" r:id="rId13"/>
    <p:sldId id="359" r:id="rId14"/>
    <p:sldId id="352" r:id="rId15"/>
    <p:sldId id="360" r:id="rId16"/>
    <p:sldId id="361" r:id="rId17"/>
    <p:sldId id="345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9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0" y="29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0E96-F8C5-4CA3-ADF7-4132B56095B8}" type="datetimeFigureOut">
              <a:rPr lang="zh-CN" altLang="en-US" smtClean="0"/>
              <a:t>2023/12/25,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F9D0-2811-438D-943D-91194861BB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0E96-F8C5-4CA3-ADF7-4132B56095B8}" type="datetimeFigureOut">
              <a:rPr lang="zh-CN" altLang="en-US" smtClean="0"/>
              <a:t>2023/12/25,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F9D0-2811-438D-943D-91194861BB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0E96-F8C5-4CA3-ADF7-4132B56095B8}" type="datetimeFigureOut">
              <a:rPr lang="zh-CN" altLang="en-US" smtClean="0"/>
              <a:t>2023/12/25,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F9D0-2811-438D-943D-91194861BB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0E96-F8C5-4CA3-ADF7-4132B56095B8}" type="datetimeFigureOut">
              <a:rPr lang="zh-CN" altLang="en-US" smtClean="0"/>
              <a:t>2023/12/25,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F9D0-2811-438D-943D-91194861BB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0E96-F8C5-4CA3-ADF7-4132B56095B8}" type="datetimeFigureOut">
              <a:rPr lang="zh-CN" altLang="en-US" smtClean="0"/>
              <a:t>2023/12/25,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F9D0-2811-438D-943D-91194861BB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0E96-F8C5-4CA3-ADF7-4132B56095B8}" type="datetimeFigureOut">
              <a:rPr lang="zh-CN" altLang="en-US" smtClean="0"/>
              <a:t>2023/12/25,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F9D0-2811-438D-943D-91194861BB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0E96-F8C5-4CA3-ADF7-4132B56095B8}" type="datetimeFigureOut">
              <a:rPr lang="zh-CN" altLang="en-US" smtClean="0"/>
              <a:t>2023/12/25,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F9D0-2811-438D-943D-91194861BB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0E96-F8C5-4CA3-ADF7-4132B56095B8}" type="datetimeFigureOut">
              <a:rPr lang="zh-CN" altLang="en-US" smtClean="0"/>
              <a:t>2023/12/25,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F9D0-2811-438D-943D-91194861BB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0E96-F8C5-4CA3-ADF7-4132B56095B8}" type="datetimeFigureOut">
              <a:rPr lang="zh-CN" altLang="en-US" smtClean="0"/>
              <a:t>2023/12/25,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F9D0-2811-438D-943D-91194861BB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0E96-F8C5-4CA3-ADF7-4132B56095B8}" type="datetimeFigureOut">
              <a:rPr lang="zh-CN" altLang="en-US" smtClean="0"/>
              <a:t>2023/12/25,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F9D0-2811-438D-943D-91194861BB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k object 17"/>
          <p:cNvSpPr/>
          <p:nvPr/>
        </p:nvSpPr>
        <p:spPr>
          <a:xfrm>
            <a:off x="1209067" y="4023453"/>
            <a:ext cx="2847340" cy="1584113"/>
          </a:xfrm>
          <a:custGeom>
            <a:avLst/>
            <a:gdLst/>
            <a:ahLst/>
            <a:cxnLst/>
            <a:rect l="l" t="t" r="r" b="b"/>
            <a:pathLst>
              <a:path w="2135505" h="1188085">
                <a:moveTo>
                  <a:pt x="396682" y="614413"/>
                </a:moveTo>
                <a:lnTo>
                  <a:pt x="350567" y="615372"/>
                </a:lnTo>
                <a:lnTo>
                  <a:pt x="305354" y="620404"/>
                </a:lnTo>
                <a:lnTo>
                  <a:pt x="261040" y="629508"/>
                </a:lnTo>
                <a:lnTo>
                  <a:pt x="217625" y="642683"/>
                </a:lnTo>
                <a:lnTo>
                  <a:pt x="166756" y="663871"/>
                </a:lnTo>
                <a:lnTo>
                  <a:pt x="122457" y="689078"/>
                </a:lnTo>
                <a:lnTo>
                  <a:pt x="84731" y="718305"/>
                </a:lnTo>
                <a:lnTo>
                  <a:pt x="53576" y="751552"/>
                </a:lnTo>
                <a:lnTo>
                  <a:pt x="28992" y="788822"/>
                </a:lnTo>
                <a:lnTo>
                  <a:pt x="8685" y="837776"/>
                </a:lnTo>
                <a:lnTo>
                  <a:pt x="0" y="889177"/>
                </a:lnTo>
                <a:lnTo>
                  <a:pt x="2937" y="943027"/>
                </a:lnTo>
                <a:lnTo>
                  <a:pt x="17499" y="999324"/>
                </a:lnTo>
                <a:lnTo>
                  <a:pt x="49607" y="1065220"/>
                </a:lnTo>
                <a:lnTo>
                  <a:pt x="95527" y="1120495"/>
                </a:lnTo>
                <a:lnTo>
                  <a:pt x="129522" y="1147834"/>
                </a:lnTo>
                <a:lnTo>
                  <a:pt x="166333" y="1168117"/>
                </a:lnTo>
                <a:lnTo>
                  <a:pt x="205962" y="1181344"/>
                </a:lnTo>
                <a:lnTo>
                  <a:pt x="248408" y="1187515"/>
                </a:lnTo>
                <a:lnTo>
                  <a:pt x="293672" y="1186629"/>
                </a:lnTo>
                <a:lnTo>
                  <a:pt x="341755" y="1178687"/>
                </a:lnTo>
                <a:lnTo>
                  <a:pt x="392657" y="1163688"/>
                </a:lnTo>
                <a:lnTo>
                  <a:pt x="436428" y="1145329"/>
                </a:lnTo>
                <a:lnTo>
                  <a:pt x="476208" y="1122657"/>
                </a:lnTo>
                <a:lnTo>
                  <a:pt x="482070" y="1118238"/>
                </a:lnTo>
                <a:lnTo>
                  <a:pt x="338766" y="1118238"/>
                </a:lnTo>
                <a:lnTo>
                  <a:pt x="305980" y="1117264"/>
                </a:lnTo>
                <a:lnTo>
                  <a:pt x="234140" y="1092315"/>
                </a:lnTo>
                <a:lnTo>
                  <a:pt x="198019" y="1067089"/>
                </a:lnTo>
                <a:lnTo>
                  <a:pt x="167151" y="1034759"/>
                </a:lnTo>
                <a:lnTo>
                  <a:pt x="141534" y="995326"/>
                </a:lnTo>
                <a:lnTo>
                  <a:pt x="121169" y="948791"/>
                </a:lnTo>
                <a:lnTo>
                  <a:pt x="108655" y="903838"/>
                </a:lnTo>
                <a:lnTo>
                  <a:pt x="103898" y="861563"/>
                </a:lnTo>
                <a:lnTo>
                  <a:pt x="106897" y="821966"/>
                </a:lnTo>
                <a:lnTo>
                  <a:pt x="117651" y="785050"/>
                </a:lnTo>
                <a:lnTo>
                  <a:pt x="160915" y="724144"/>
                </a:lnTo>
                <a:lnTo>
                  <a:pt x="193037" y="701372"/>
                </a:lnTo>
                <a:lnTo>
                  <a:pt x="232154" y="683717"/>
                </a:lnTo>
                <a:lnTo>
                  <a:pt x="272202" y="673018"/>
                </a:lnTo>
                <a:lnTo>
                  <a:pt x="309573" y="670221"/>
                </a:lnTo>
                <a:lnTo>
                  <a:pt x="411343" y="670221"/>
                </a:lnTo>
                <a:lnTo>
                  <a:pt x="406639" y="645194"/>
                </a:lnTo>
                <a:lnTo>
                  <a:pt x="403096" y="618058"/>
                </a:lnTo>
                <a:lnTo>
                  <a:pt x="396682" y="614413"/>
                </a:lnTo>
                <a:close/>
              </a:path>
              <a:path w="2135505" h="1188085">
                <a:moveTo>
                  <a:pt x="535633" y="1017930"/>
                </a:moveTo>
                <a:lnTo>
                  <a:pt x="507537" y="1045669"/>
                </a:lnTo>
                <a:lnTo>
                  <a:pt x="445363" y="1088017"/>
                </a:lnTo>
                <a:lnTo>
                  <a:pt x="373869" y="1113358"/>
                </a:lnTo>
                <a:lnTo>
                  <a:pt x="338766" y="1118238"/>
                </a:lnTo>
                <a:lnTo>
                  <a:pt x="482070" y="1118238"/>
                </a:lnTo>
                <a:lnTo>
                  <a:pt x="511995" y="1095676"/>
                </a:lnTo>
                <a:lnTo>
                  <a:pt x="543787" y="1064386"/>
                </a:lnTo>
                <a:lnTo>
                  <a:pt x="547254" y="1022896"/>
                </a:lnTo>
                <a:lnTo>
                  <a:pt x="535633" y="1017930"/>
                </a:lnTo>
                <a:close/>
              </a:path>
              <a:path w="2135505" h="1188085">
                <a:moveTo>
                  <a:pt x="915287" y="430758"/>
                </a:moveTo>
                <a:lnTo>
                  <a:pt x="869171" y="431718"/>
                </a:lnTo>
                <a:lnTo>
                  <a:pt x="823958" y="436749"/>
                </a:lnTo>
                <a:lnTo>
                  <a:pt x="779645" y="445853"/>
                </a:lnTo>
                <a:lnTo>
                  <a:pt x="736230" y="459028"/>
                </a:lnTo>
                <a:lnTo>
                  <a:pt x="685360" y="480218"/>
                </a:lnTo>
                <a:lnTo>
                  <a:pt x="641062" y="505427"/>
                </a:lnTo>
                <a:lnTo>
                  <a:pt x="603335" y="534656"/>
                </a:lnTo>
                <a:lnTo>
                  <a:pt x="572180" y="567902"/>
                </a:lnTo>
                <a:lnTo>
                  <a:pt x="547597" y="605167"/>
                </a:lnTo>
                <a:lnTo>
                  <a:pt x="527289" y="654128"/>
                </a:lnTo>
                <a:lnTo>
                  <a:pt x="518604" y="705532"/>
                </a:lnTo>
                <a:lnTo>
                  <a:pt x="521541" y="759379"/>
                </a:lnTo>
                <a:lnTo>
                  <a:pt x="536103" y="815670"/>
                </a:lnTo>
                <a:lnTo>
                  <a:pt x="568218" y="881565"/>
                </a:lnTo>
                <a:lnTo>
                  <a:pt x="614145" y="936840"/>
                </a:lnTo>
                <a:lnTo>
                  <a:pt x="648134" y="964179"/>
                </a:lnTo>
                <a:lnTo>
                  <a:pt x="684942" y="984462"/>
                </a:lnTo>
                <a:lnTo>
                  <a:pt x="724569" y="997689"/>
                </a:lnTo>
                <a:lnTo>
                  <a:pt x="767013" y="1003860"/>
                </a:lnTo>
                <a:lnTo>
                  <a:pt x="812277" y="1002974"/>
                </a:lnTo>
                <a:lnTo>
                  <a:pt x="860359" y="995032"/>
                </a:lnTo>
                <a:lnTo>
                  <a:pt x="911261" y="980033"/>
                </a:lnTo>
                <a:lnTo>
                  <a:pt x="955033" y="961674"/>
                </a:lnTo>
                <a:lnTo>
                  <a:pt x="994813" y="939003"/>
                </a:lnTo>
                <a:lnTo>
                  <a:pt x="1000672" y="934585"/>
                </a:lnTo>
                <a:lnTo>
                  <a:pt x="857370" y="934585"/>
                </a:lnTo>
                <a:lnTo>
                  <a:pt x="824584" y="933614"/>
                </a:lnTo>
                <a:lnTo>
                  <a:pt x="752744" y="908667"/>
                </a:lnTo>
                <a:lnTo>
                  <a:pt x="716624" y="883438"/>
                </a:lnTo>
                <a:lnTo>
                  <a:pt x="685755" y="851108"/>
                </a:lnTo>
                <a:lnTo>
                  <a:pt x="660138" y="811678"/>
                </a:lnTo>
                <a:lnTo>
                  <a:pt x="639773" y="765149"/>
                </a:lnTo>
                <a:lnTo>
                  <a:pt x="627259" y="720189"/>
                </a:lnTo>
                <a:lnTo>
                  <a:pt x="622503" y="677910"/>
                </a:lnTo>
                <a:lnTo>
                  <a:pt x="625502" y="638312"/>
                </a:lnTo>
                <a:lnTo>
                  <a:pt x="636255" y="601395"/>
                </a:lnTo>
                <a:lnTo>
                  <a:pt x="679519" y="540489"/>
                </a:lnTo>
                <a:lnTo>
                  <a:pt x="711641" y="517717"/>
                </a:lnTo>
                <a:lnTo>
                  <a:pt x="750758" y="500062"/>
                </a:lnTo>
                <a:lnTo>
                  <a:pt x="790806" y="489363"/>
                </a:lnTo>
                <a:lnTo>
                  <a:pt x="828178" y="486567"/>
                </a:lnTo>
                <a:lnTo>
                  <a:pt x="929946" y="486567"/>
                </a:lnTo>
                <a:lnTo>
                  <a:pt x="925244" y="461542"/>
                </a:lnTo>
                <a:lnTo>
                  <a:pt x="921700" y="434403"/>
                </a:lnTo>
                <a:lnTo>
                  <a:pt x="915287" y="430758"/>
                </a:lnTo>
                <a:close/>
              </a:path>
              <a:path w="2135505" h="1188085">
                <a:moveTo>
                  <a:pt x="1054238" y="834288"/>
                </a:moveTo>
                <a:lnTo>
                  <a:pt x="1026141" y="862020"/>
                </a:lnTo>
                <a:lnTo>
                  <a:pt x="963967" y="904363"/>
                </a:lnTo>
                <a:lnTo>
                  <a:pt x="892473" y="929704"/>
                </a:lnTo>
                <a:lnTo>
                  <a:pt x="857370" y="934585"/>
                </a:lnTo>
                <a:lnTo>
                  <a:pt x="1000672" y="934585"/>
                </a:lnTo>
                <a:lnTo>
                  <a:pt x="1030599" y="912021"/>
                </a:lnTo>
                <a:lnTo>
                  <a:pt x="1062391" y="880732"/>
                </a:lnTo>
                <a:lnTo>
                  <a:pt x="1065858" y="839241"/>
                </a:lnTo>
                <a:lnTo>
                  <a:pt x="1054238" y="834288"/>
                </a:lnTo>
                <a:close/>
              </a:path>
              <a:path w="2135505" h="1188085">
                <a:moveTo>
                  <a:pt x="411343" y="670221"/>
                </a:moveTo>
                <a:lnTo>
                  <a:pt x="309573" y="670221"/>
                </a:lnTo>
                <a:lnTo>
                  <a:pt x="344268" y="675328"/>
                </a:lnTo>
                <a:lnTo>
                  <a:pt x="376286" y="688339"/>
                </a:lnTo>
                <a:lnTo>
                  <a:pt x="381068" y="697745"/>
                </a:lnTo>
                <a:lnTo>
                  <a:pt x="386781" y="710474"/>
                </a:lnTo>
                <a:lnTo>
                  <a:pt x="393426" y="726525"/>
                </a:lnTo>
                <a:lnTo>
                  <a:pt x="401000" y="745896"/>
                </a:lnTo>
                <a:lnTo>
                  <a:pt x="405877" y="748512"/>
                </a:lnTo>
                <a:lnTo>
                  <a:pt x="426566" y="741184"/>
                </a:lnTo>
                <a:lnTo>
                  <a:pt x="428483" y="736549"/>
                </a:lnTo>
                <a:lnTo>
                  <a:pt x="419332" y="704440"/>
                </a:lnTo>
                <a:lnTo>
                  <a:pt x="412051" y="673988"/>
                </a:lnTo>
                <a:lnTo>
                  <a:pt x="411343" y="670221"/>
                </a:lnTo>
                <a:close/>
              </a:path>
              <a:path w="2135505" h="1188085">
                <a:moveTo>
                  <a:pt x="929946" y="486567"/>
                </a:moveTo>
                <a:lnTo>
                  <a:pt x="828178" y="486567"/>
                </a:lnTo>
                <a:lnTo>
                  <a:pt x="862872" y="491673"/>
                </a:lnTo>
                <a:lnTo>
                  <a:pt x="894891" y="504685"/>
                </a:lnTo>
                <a:lnTo>
                  <a:pt x="899672" y="514091"/>
                </a:lnTo>
                <a:lnTo>
                  <a:pt x="905386" y="526819"/>
                </a:lnTo>
                <a:lnTo>
                  <a:pt x="912030" y="542870"/>
                </a:lnTo>
                <a:lnTo>
                  <a:pt x="919605" y="562241"/>
                </a:lnTo>
                <a:lnTo>
                  <a:pt x="924482" y="564857"/>
                </a:lnTo>
                <a:lnTo>
                  <a:pt x="945183" y="557529"/>
                </a:lnTo>
                <a:lnTo>
                  <a:pt x="947088" y="552907"/>
                </a:lnTo>
                <a:lnTo>
                  <a:pt x="937936" y="520796"/>
                </a:lnTo>
                <a:lnTo>
                  <a:pt x="930656" y="490340"/>
                </a:lnTo>
                <a:lnTo>
                  <a:pt x="929946" y="486567"/>
                </a:lnTo>
                <a:close/>
              </a:path>
              <a:path w="2135505" h="1188085">
                <a:moveTo>
                  <a:pt x="1326771" y="343509"/>
                </a:moveTo>
                <a:lnTo>
                  <a:pt x="1202167" y="343509"/>
                </a:lnTo>
                <a:lnTo>
                  <a:pt x="1207666" y="346417"/>
                </a:lnTo>
                <a:lnTo>
                  <a:pt x="1211235" y="352793"/>
                </a:lnTo>
                <a:lnTo>
                  <a:pt x="1228753" y="391390"/>
                </a:lnTo>
                <a:lnTo>
                  <a:pt x="1254301" y="459905"/>
                </a:lnTo>
                <a:lnTo>
                  <a:pt x="1317267" y="637717"/>
                </a:lnTo>
                <a:lnTo>
                  <a:pt x="1344039" y="716660"/>
                </a:lnTo>
                <a:lnTo>
                  <a:pt x="1356253" y="758880"/>
                </a:lnTo>
                <a:lnTo>
                  <a:pt x="1356701" y="764666"/>
                </a:lnTo>
                <a:lnTo>
                  <a:pt x="1355177" y="768438"/>
                </a:lnTo>
                <a:lnTo>
                  <a:pt x="1351214" y="774801"/>
                </a:lnTo>
                <a:lnTo>
                  <a:pt x="1344814" y="783755"/>
                </a:lnTo>
                <a:lnTo>
                  <a:pt x="1335974" y="795299"/>
                </a:lnTo>
                <a:lnTo>
                  <a:pt x="1335713" y="800139"/>
                </a:lnTo>
                <a:lnTo>
                  <a:pt x="1339188" y="809942"/>
                </a:lnTo>
                <a:lnTo>
                  <a:pt x="1343937" y="812215"/>
                </a:lnTo>
                <a:lnTo>
                  <a:pt x="1357155" y="806496"/>
                </a:lnTo>
                <a:lnTo>
                  <a:pt x="1373050" y="800125"/>
                </a:lnTo>
                <a:lnTo>
                  <a:pt x="1391506" y="793147"/>
                </a:lnTo>
                <a:lnTo>
                  <a:pt x="1412632" y="785520"/>
                </a:lnTo>
                <a:lnTo>
                  <a:pt x="1512689" y="752354"/>
                </a:lnTo>
                <a:lnTo>
                  <a:pt x="1531923" y="745642"/>
                </a:lnTo>
                <a:lnTo>
                  <a:pt x="1563029" y="732950"/>
                </a:lnTo>
                <a:lnTo>
                  <a:pt x="1577028" y="725385"/>
                </a:lnTo>
                <a:lnTo>
                  <a:pt x="1463178" y="725385"/>
                </a:lnTo>
                <a:lnTo>
                  <a:pt x="1458070" y="712907"/>
                </a:lnTo>
                <a:lnTo>
                  <a:pt x="1453091" y="700238"/>
                </a:lnTo>
                <a:lnTo>
                  <a:pt x="1448240" y="687375"/>
                </a:lnTo>
                <a:lnTo>
                  <a:pt x="1443518" y="674319"/>
                </a:lnTo>
                <a:lnTo>
                  <a:pt x="1386012" y="511936"/>
                </a:lnTo>
                <a:lnTo>
                  <a:pt x="1394549" y="508393"/>
                </a:lnTo>
                <a:lnTo>
                  <a:pt x="1402653" y="505153"/>
                </a:lnTo>
                <a:lnTo>
                  <a:pt x="1410323" y="502216"/>
                </a:lnTo>
                <a:lnTo>
                  <a:pt x="1417559" y="499579"/>
                </a:lnTo>
                <a:lnTo>
                  <a:pt x="1468220" y="489038"/>
                </a:lnTo>
                <a:lnTo>
                  <a:pt x="1654209" y="489038"/>
                </a:lnTo>
                <a:lnTo>
                  <a:pt x="1648721" y="478571"/>
                </a:lnTo>
                <a:lnTo>
                  <a:pt x="1642920" y="473354"/>
                </a:lnTo>
                <a:lnTo>
                  <a:pt x="1372347" y="473354"/>
                </a:lnTo>
                <a:lnTo>
                  <a:pt x="1338070" y="376554"/>
                </a:lnTo>
                <a:lnTo>
                  <a:pt x="1332508" y="360564"/>
                </a:lnTo>
                <a:lnTo>
                  <a:pt x="1326771" y="343509"/>
                </a:lnTo>
                <a:close/>
              </a:path>
              <a:path w="2135505" h="1188085">
                <a:moveTo>
                  <a:pt x="1654209" y="489038"/>
                </a:moveTo>
                <a:lnTo>
                  <a:pt x="1468220" y="489038"/>
                </a:lnTo>
                <a:lnTo>
                  <a:pt x="1509731" y="496541"/>
                </a:lnTo>
                <a:lnTo>
                  <a:pt x="1542091" y="522089"/>
                </a:lnTo>
                <a:lnTo>
                  <a:pt x="1565298" y="565683"/>
                </a:lnTo>
                <a:lnTo>
                  <a:pt x="1572435" y="590779"/>
                </a:lnTo>
                <a:lnTo>
                  <a:pt x="1575465" y="614175"/>
                </a:lnTo>
                <a:lnTo>
                  <a:pt x="1574389" y="635870"/>
                </a:lnTo>
                <a:lnTo>
                  <a:pt x="1559258" y="674587"/>
                </a:lnTo>
                <a:lnTo>
                  <a:pt x="1526844" y="703434"/>
                </a:lnTo>
                <a:lnTo>
                  <a:pt x="1481100" y="721107"/>
                </a:lnTo>
                <a:lnTo>
                  <a:pt x="1463178" y="725385"/>
                </a:lnTo>
                <a:lnTo>
                  <a:pt x="1577028" y="725385"/>
                </a:lnTo>
                <a:lnTo>
                  <a:pt x="1612997" y="701833"/>
                </a:lnTo>
                <a:lnTo>
                  <a:pt x="1659698" y="643531"/>
                </a:lnTo>
                <a:lnTo>
                  <a:pt x="1675129" y="602468"/>
                </a:lnTo>
                <a:lnTo>
                  <a:pt x="1678152" y="560225"/>
                </a:lnTo>
                <a:lnTo>
                  <a:pt x="1668765" y="516801"/>
                </a:lnTo>
                <a:lnTo>
                  <a:pt x="1654209" y="489038"/>
                </a:lnTo>
                <a:close/>
              </a:path>
              <a:path w="2135505" h="1188085">
                <a:moveTo>
                  <a:pt x="1847228" y="196240"/>
                </a:moveTo>
                <a:lnTo>
                  <a:pt x="1648293" y="196240"/>
                </a:lnTo>
                <a:lnTo>
                  <a:pt x="1652474" y="197040"/>
                </a:lnTo>
                <a:lnTo>
                  <a:pt x="1658599" y="199151"/>
                </a:lnTo>
                <a:lnTo>
                  <a:pt x="1702140" y="221725"/>
                </a:lnTo>
                <a:lnTo>
                  <a:pt x="1769710" y="270422"/>
                </a:lnTo>
                <a:lnTo>
                  <a:pt x="1811818" y="304698"/>
                </a:lnTo>
                <a:lnTo>
                  <a:pt x="1850661" y="337819"/>
                </a:lnTo>
                <a:lnTo>
                  <a:pt x="1879080" y="363380"/>
                </a:lnTo>
                <a:lnTo>
                  <a:pt x="1904642" y="391820"/>
                </a:lnTo>
                <a:lnTo>
                  <a:pt x="1919298" y="433209"/>
                </a:lnTo>
                <a:lnTo>
                  <a:pt x="1935086" y="479029"/>
                </a:lnTo>
                <a:lnTo>
                  <a:pt x="1952174" y="537317"/>
                </a:lnTo>
                <a:lnTo>
                  <a:pt x="1953474" y="549782"/>
                </a:lnTo>
                <a:lnTo>
                  <a:pt x="1952763" y="553719"/>
                </a:lnTo>
                <a:lnTo>
                  <a:pt x="1906128" y="578789"/>
                </a:lnTo>
                <a:lnTo>
                  <a:pt x="1903855" y="583539"/>
                </a:lnTo>
                <a:lnTo>
                  <a:pt x="1912300" y="607390"/>
                </a:lnTo>
                <a:lnTo>
                  <a:pt x="1916580" y="609422"/>
                </a:lnTo>
                <a:lnTo>
                  <a:pt x="1935366" y="601735"/>
                </a:lnTo>
                <a:lnTo>
                  <a:pt x="1959508" y="592447"/>
                </a:lnTo>
                <a:lnTo>
                  <a:pt x="2058145" y="557072"/>
                </a:lnTo>
                <a:lnTo>
                  <a:pt x="2112527" y="538998"/>
                </a:lnTo>
                <a:lnTo>
                  <a:pt x="2132620" y="532917"/>
                </a:lnTo>
                <a:lnTo>
                  <a:pt x="2134893" y="528167"/>
                </a:lnTo>
                <a:lnTo>
                  <a:pt x="2129673" y="513422"/>
                </a:lnTo>
                <a:lnTo>
                  <a:pt x="2073222" y="513422"/>
                </a:lnTo>
                <a:lnTo>
                  <a:pt x="2069793" y="512279"/>
                </a:lnTo>
                <a:lnTo>
                  <a:pt x="2049859" y="476972"/>
                </a:lnTo>
                <a:lnTo>
                  <a:pt x="2019958" y="397560"/>
                </a:lnTo>
                <a:lnTo>
                  <a:pt x="2004934" y="354704"/>
                </a:lnTo>
                <a:lnTo>
                  <a:pt x="2000434" y="322990"/>
                </a:lnTo>
                <a:lnTo>
                  <a:pt x="2002612" y="303152"/>
                </a:lnTo>
                <a:lnTo>
                  <a:pt x="2002858" y="301637"/>
                </a:lnTo>
                <a:lnTo>
                  <a:pt x="1957576" y="301637"/>
                </a:lnTo>
                <a:lnTo>
                  <a:pt x="1879090" y="226021"/>
                </a:lnTo>
                <a:lnTo>
                  <a:pt x="1847228" y="196240"/>
                </a:lnTo>
                <a:close/>
              </a:path>
              <a:path w="2135505" h="1188085">
                <a:moveTo>
                  <a:pt x="2121825" y="502399"/>
                </a:moveTo>
                <a:lnTo>
                  <a:pt x="2083481" y="512205"/>
                </a:lnTo>
                <a:lnTo>
                  <a:pt x="2073222" y="513422"/>
                </a:lnTo>
                <a:lnTo>
                  <a:pt x="2129673" y="513422"/>
                </a:lnTo>
                <a:lnTo>
                  <a:pt x="2126575" y="504672"/>
                </a:lnTo>
                <a:lnTo>
                  <a:pt x="2121825" y="502399"/>
                </a:lnTo>
                <a:close/>
              </a:path>
              <a:path w="2135505" h="1188085">
                <a:moveTo>
                  <a:pt x="1566749" y="281535"/>
                </a:moveTo>
                <a:lnTo>
                  <a:pt x="1396633" y="281535"/>
                </a:lnTo>
                <a:lnTo>
                  <a:pt x="1426991" y="287142"/>
                </a:lnTo>
                <a:lnTo>
                  <a:pt x="1450692" y="306009"/>
                </a:lnTo>
                <a:lnTo>
                  <a:pt x="1471666" y="351522"/>
                </a:lnTo>
                <a:lnTo>
                  <a:pt x="1474660" y="380352"/>
                </a:lnTo>
                <a:lnTo>
                  <a:pt x="1473935" y="392391"/>
                </a:lnTo>
                <a:lnTo>
                  <a:pt x="1453870" y="433833"/>
                </a:lnTo>
                <a:lnTo>
                  <a:pt x="1404859" y="462635"/>
                </a:lnTo>
                <a:lnTo>
                  <a:pt x="1372347" y="473354"/>
                </a:lnTo>
                <a:lnTo>
                  <a:pt x="1642920" y="473354"/>
                </a:lnTo>
                <a:lnTo>
                  <a:pt x="1620090" y="452824"/>
                </a:lnTo>
                <a:lnTo>
                  <a:pt x="1613517" y="450481"/>
                </a:lnTo>
                <a:lnTo>
                  <a:pt x="1482659" y="450481"/>
                </a:lnTo>
                <a:lnTo>
                  <a:pt x="1494904" y="442419"/>
                </a:lnTo>
                <a:lnTo>
                  <a:pt x="1527821" y="417512"/>
                </a:lnTo>
                <a:lnTo>
                  <a:pt x="1558085" y="380352"/>
                </a:lnTo>
                <a:lnTo>
                  <a:pt x="1574020" y="332566"/>
                </a:lnTo>
                <a:lnTo>
                  <a:pt x="1573645" y="311097"/>
                </a:lnTo>
                <a:lnTo>
                  <a:pt x="1573556" y="308013"/>
                </a:lnTo>
                <a:lnTo>
                  <a:pt x="1567572" y="283438"/>
                </a:lnTo>
                <a:lnTo>
                  <a:pt x="1566749" y="281535"/>
                </a:lnTo>
                <a:close/>
              </a:path>
              <a:path w="2135505" h="1188085">
                <a:moveTo>
                  <a:pt x="1537060" y="438778"/>
                </a:moveTo>
                <a:lnTo>
                  <a:pt x="1482659" y="450481"/>
                </a:lnTo>
                <a:lnTo>
                  <a:pt x="1613517" y="450481"/>
                </a:lnTo>
                <a:lnTo>
                  <a:pt x="1582870" y="439559"/>
                </a:lnTo>
                <a:lnTo>
                  <a:pt x="1537060" y="438778"/>
                </a:lnTo>
                <a:close/>
              </a:path>
              <a:path w="2135505" h="1188085">
                <a:moveTo>
                  <a:pt x="1473136" y="218500"/>
                </a:moveTo>
                <a:lnTo>
                  <a:pt x="1433877" y="223003"/>
                </a:lnTo>
                <a:lnTo>
                  <a:pt x="1388171" y="236054"/>
                </a:lnTo>
                <a:lnTo>
                  <a:pt x="1316633" y="263838"/>
                </a:lnTo>
                <a:lnTo>
                  <a:pt x="1295585" y="271906"/>
                </a:lnTo>
                <a:lnTo>
                  <a:pt x="1214409" y="300997"/>
                </a:lnTo>
                <a:lnTo>
                  <a:pt x="1160374" y="318947"/>
                </a:lnTo>
                <a:lnTo>
                  <a:pt x="1141639" y="324548"/>
                </a:lnTo>
                <a:lnTo>
                  <a:pt x="1139251" y="328942"/>
                </a:lnTo>
                <a:lnTo>
                  <a:pt x="1147697" y="352793"/>
                </a:lnTo>
                <a:lnTo>
                  <a:pt x="1152447" y="355053"/>
                </a:lnTo>
                <a:lnTo>
                  <a:pt x="1168782" y="350407"/>
                </a:lnTo>
                <a:lnTo>
                  <a:pt x="1181271" y="347022"/>
                </a:lnTo>
                <a:lnTo>
                  <a:pt x="1189914" y="344897"/>
                </a:lnTo>
                <a:lnTo>
                  <a:pt x="1194712" y="344030"/>
                </a:lnTo>
                <a:lnTo>
                  <a:pt x="1202167" y="343509"/>
                </a:lnTo>
                <a:lnTo>
                  <a:pt x="1326771" y="343509"/>
                </a:lnTo>
                <a:lnTo>
                  <a:pt x="1321159" y="326296"/>
                </a:lnTo>
                <a:lnTo>
                  <a:pt x="1346863" y="293905"/>
                </a:lnTo>
                <a:lnTo>
                  <a:pt x="1396633" y="281535"/>
                </a:lnTo>
                <a:lnTo>
                  <a:pt x="1566749" y="281535"/>
                </a:lnTo>
                <a:lnTo>
                  <a:pt x="1561318" y="268976"/>
                </a:lnTo>
                <a:lnTo>
                  <a:pt x="1553359" y="256108"/>
                </a:lnTo>
                <a:lnTo>
                  <a:pt x="1543681" y="244821"/>
                </a:lnTo>
                <a:lnTo>
                  <a:pt x="1532316" y="235140"/>
                </a:lnTo>
                <a:lnTo>
                  <a:pt x="1505949" y="222546"/>
                </a:lnTo>
                <a:lnTo>
                  <a:pt x="1473136" y="218500"/>
                </a:lnTo>
                <a:close/>
              </a:path>
              <a:path w="2135505" h="1188085">
                <a:moveTo>
                  <a:pt x="2060344" y="0"/>
                </a:moveTo>
                <a:lnTo>
                  <a:pt x="2009138" y="18135"/>
                </a:lnTo>
                <a:lnTo>
                  <a:pt x="2005831" y="39730"/>
                </a:lnTo>
                <a:lnTo>
                  <a:pt x="2003258" y="56133"/>
                </a:lnTo>
                <a:lnTo>
                  <a:pt x="1989047" y="139712"/>
                </a:lnTo>
                <a:lnTo>
                  <a:pt x="1978277" y="197040"/>
                </a:lnTo>
                <a:lnTo>
                  <a:pt x="1969096" y="244830"/>
                </a:lnTo>
                <a:lnTo>
                  <a:pt x="1957576" y="301637"/>
                </a:lnTo>
                <a:lnTo>
                  <a:pt x="2002858" y="301637"/>
                </a:lnTo>
                <a:lnTo>
                  <a:pt x="2013545" y="242341"/>
                </a:lnTo>
                <a:lnTo>
                  <a:pt x="2024480" y="190740"/>
                </a:lnTo>
                <a:lnTo>
                  <a:pt x="2035536" y="142159"/>
                </a:lnTo>
                <a:lnTo>
                  <a:pt x="2046715" y="96599"/>
                </a:lnTo>
                <a:lnTo>
                  <a:pt x="2058015" y="54060"/>
                </a:lnTo>
                <a:lnTo>
                  <a:pt x="2069438" y="14541"/>
                </a:lnTo>
                <a:lnTo>
                  <a:pt x="2065094" y="2260"/>
                </a:lnTo>
                <a:lnTo>
                  <a:pt x="2060344" y="0"/>
                </a:lnTo>
                <a:close/>
              </a:path>
              <a:path w="2135505" h="1188085">
                <a:moveTo>
                  <a:pt x="1712479" y="113322"/>
                </a:moveTo>
                <a:lnTo>
                  <a:pt x="1698001" y="123085"/>
                </a:lnTo>
                <a:lnTo>
                  <a:pt x="1676285" y="136793"/>
                </a:lnTo>
                <a:lnTo>
                  <a:pt x="1647333" y="154446"/>
                </a:lnTo>
                <a:lnTo>
                  <a:pt x="1611145" y="176047"/>
                </a:lnTo>
                <a:lnTo>
                  <a:pt x="1608999" y="181140"/>
                </a:lnTo>
                <a:lnTo>
                  <a:pt x="1615959" y="200786"/>
                </a:lnTo>
                <a:lnTo>
                  <a:pt x="1621178" y="203276"/>
                </a:lnTo>
                <a:lnTo>
                  <a:pt x="1630632" y="200087"/>
                </a:lnTo>
                <a:lnTo>
                  <a:pt x="1638303" y="197853"/>
                </a:lnTo>
                <a:lnTo>
                  <a:pt x="1644190" y="196571"/>
                </a:lnTo>
                <a:lnTo>
                  <a:pt x="1648293" y="196240"/>
                </a:lnTo>
                <a:lnTo>
                  <a:pt x="1847228" y="196240"/>
                </a:lnTo>
                <a:lnTo>
                  <a:pt x="1839044" y="188591"/>
                </a:lnTo>
                <a:lnTo>
                  <a:pt x="1804709" y="159204"/>
                </a:lnTo>
                <a:lnTo>
                  <a:pt x="1753169" y="124561"/>
                </a:lnTo>
                <a:lnTo>
                  <a:pt x="1723023" y="114888"/>
                </a:lnTo>
                <a:lnTo>
                  <a:pt x="1712479" y="113322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k object 18"/>
          <p:cNvSpPr/>
          <p:nvPr/>
        </p:nvSpPr>
        <p:spPr>
          <a:xfrm>
            <a:off x="4147052" y="4284876"/>
            <a:ext cx="261891" cy="201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k object 19"/>
          <p:cNvSpPr/>
          <p:nvPr/>
        </p:nvSpPr>
        <p:spPr>
          <a:xfrm>
            <a:off x="4330055" y="3421601"/>
            <a:ext cx="1622213" cy="1130300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717" y="369417"/>
                </a:moveTo>
                <a:lnTo>
                  <a:pt x="62915" y="369417"/>
                </a:lnTo>
                <a:lnTo>
                  <a:pt x="68427" y="372325"/>
                </a:lnTo>
                <a:lnTo>
                  <a:pt x="71996" y="378701"/>
                </a:lnTo>
                <a:lnTo>
                  <a:pt x="89514" y="417298"/>
                </a:lnTo>
                <a:lnTo>
                  <a:pt x="115062" y="485813"/>
                </a:lnTo>
                <a:lnTo>
                  <a:pt x="180759" y="671347"/>
                </a:lnTo>
                <a:lnTo>
                  <a:pt x="193967" y="709542"/>
                </a:lnTo>
                <a:lnTo>
                  <a:pt x="210941" y="764714"/>
                </a:lnTo>
                <a:lnTo>
                  <a:pt x="215938" y="788873"/>
                </a:lnTo>
                <a:lnTo>
                  <a:pt x="213499" y="794613"/>
                </a:lnTo>
                <a:lnTo>
                  <a:pt x="167576" y="816927"/>
                </a:lnTo>
                <a:lnTo>
                  <a:pt x="165315" y="821677"/>
                </a:lnTo>
                <a:lnTo>
                  <a:pt x="173761" y="845515"/>
                </a:lnTo>
                <a:lnTo>
                  <a:pt x="178384" y="847432"/>
                </a:lnTo>
                <a:lnTo>
                  <a:pt x="198381" y="839315"/>
                </a:lnTo>
                <a:lnTo>
                  <a:pt x="218427" y="831476"/>
                </a:lnTo>
                <a:lnTo>
                  <a:pt x="258660" y="816635"/>
                </a:lnTo>
                <a:lnTo>
                  <a:pt x="294973" y="804375"/>
                </a:lnTo>
                <a:lnTo>
                  <a:pt x="334467" y="792162"/>
                </a:lnTo>
                <a:lnTo>
                  <a:pt x="336854" y="787768"/>
                </a:lnTo>
                <a:lnTo>
                  <a:pt x="331696" y="773201"/>
                </a:lnTo>
                <a:lnTo>
                  <a:pt x="273939" y="773201"/>
                </a:lnTo>
                <a:lnTo>
                  <a:pt x="268427" y="770293"/>
                </a:lnTo>
                <a:lnTo>
                  <a:pt x="247340" y="725325"/>
                </a:lnTo>
                <a:lnTo>
                  <a:pt x="221792" y="656805"/>
                </a:lnTo>
                <a:lnTo>
                  <a:pt x="140563" y="427431"/>
                </a:lnTo>
                <a:lnTo>
                  <a:pt x="346028" y="427431"/>
                </a:lnTo>
                <a:lnTo>
                  <a:pt x="343511" y="425927"/>
                </a:lnTo>
                <a:lnTo>
                  <a:pt x="301586" y="400430"/>
                </a:lnTo>
                <a:lnTo>
                  <a:pt x="260717" y="375103"/>
                </a:lnTo>
                <a:lnTo>
                  <a:pt x="251717" y="369417"/>
                </a:lnTo>
                <a:close/>
              </a:path>
              <a:path w="1216660" h="847725">
                <a:moveTo>
                  <a:pt x="323659" y="761657"/>
                </a:moveTo>
                <a:lnTo>
                  <a:pt x="286181" y="771819"/>
                </a:lnTo>
                <a:lnTo>
                  <a:pt x="273939" y="773201"/>
                </a:lnTo>
                <a:lnTo>
                  <a:pt x="331696" y="773201"/>
                </a:lnTo>
                <a:lnTo>
                  <a:pt x="328409" y="763917"/>
                </a:lnTo>
                <a:lnTo>
                  <a:pt x="323659" y="761657"/>
                </a:lnTo>
                <a:close/>
              </a:path>
              <a:path w="1216660" h="847725">
                <a:moveTo>
                  <a:pt x="346028" y="427431"/>
                </a:moveTo>
                <a:lnTo>
                  <a:pt x="140563" y="427431"/>
                </a:lnTo>
                <a:lnTo>
                  <a:pt x="318608" y="535518"/>
                </a:lnTo>
                <a:lnTo>
                  <a:pt x="501526" y="644100"/>
                </a:lnTo>
                <a:lnTo>
                  <a:pt x="569642" y="683166"/>
                </a:lnTo>
                <a:lnTo>
                  <a:pt x="597865" y="698893"/>
                </a:lnTo>
                <a:lnTo>
                  <a:pt x="624363" y="693750"/>
                </a:lnTo>
                <a:lnTo>
                  <a:pt x="661187" y="687120"/>
                </a:lnTo>
                <a:lnTo>
                  <a:pt x="664629" y="682345"/>
                </a:lnTo>
                <a:lnTo>
                  <a:pt x="651758" y="652342"/>
                </a:lnTo>
                <a:lnTo>
                  <a:pt x="634598" y="608414"/>
                </a:lnTo>
                <a:lnTo>
                  <a:pt x="615158" y="555980"/>
                </a:lnTo>
                <a:lnTo>
                  <a:pt x="568960" y="555980"/>
                </a:lnTo>
                <a:lnTo>
                  <a:pt x="475614" y="503446"/>
                </a:lnTo>
                <a:lnTo>
                  <a:pt x="386490" y="451596"/>
                </a:lnTo>
                <a:lnTo>
                  <a:pt x="346028" y="427431"/>
                </a:lnTo>
                <a:close/>
              </a:path>
              <a:path w="1216660" h="847725">
                <a:moveTo>
                  <a:pt x="504900" y="234403"/>
                </a:moveTo>
                <a:lnTo>
                  <a:pt x="444157" y="234403"/>
                </a:lnTo>
                <a:lnTo>
                  <a:pt x="449668" y="237324"/>
                </a:lnTo>
                <a:lnTo>
                  <a:pt x="453243" y="243700"/>
                </a:lnTo>
                <a:lnTo>
                  <a:pt x="470755" y="282284"/>
                </a:lnTo>
                <a:lnTo>
                  <a:pt x="496303" y="350799"/>
                </a:lnTo>
                <a:lnTo>
                  <a:pt x="568960" y="555980"/>
                </a:lnTo>
                <a:lnTo>
                  <a:pt x="615158" y="555980"/>
                </a:lnTo>
                <a:lnTo>
                  <a:pt x="587413" y="478789"/>
                </a:lnTo>
                <a:lnTo>
                  <a:pt x="536981" y="336397"/>
                </a:lnTo>
                <a:lnTo>
                  <a:pt x="523779" y="298197"/>
                </a:lnTo>
                <a:lnTo>
                  <a:pt x="506811" y="243023"/>
                </a:lnTo>
                <a:lnTo>
                  <a:pt x="504900" y="234403"/>
                </a:lnTo>
                <a:close/>
              </a:path>
              <a:path w="1216660" h="847725">
                <a:moveTo>
                  <a:pt x="144437" y="300151"/>
                </a:moveTo>
                <a:lnTo>
                  <a:pt x="89240" y="321917"/>
                </a:lnTo>
                <a:lnTo>
                  <a:pt x="51295" y="335354"/>
                </a:lnTo>
                <a:lnTo>
                  <a:pt x="2400" y="350456"/>
                </a:lnTo>
                <a:lnTo>
                  <a:pt x="0" y="354850"/>
                </a:lnTo>
                <a:lnTo>
                  <a:pt x="8445" y="378701"/>
                </a:lnTo>
                <a:lnTo>
                  <a:pt x="13195" y="380961"/>
                </a:lnTo>
                <a:lnTo>
                  <a:pt x="29532" y="376315"/>
                </a:lnTo>
                <a:lnTo>
                  <a:pt x="42025" y="372930"/>
                </a:lnTo>
                <a:lnTo>
                  <a:pt x="50673" y="370805"/>
                </a:lnTo>
                <a:lnTo>
                  <a:pt x="55473" y="369938"/>
                </a:lnTo>
                <a:lnTo>
                  <a:pt x="62915" y="369417"/>
                </a:lnTo>
                <a:lnTo>
                  <a:pt x="251717" y="369417"/>
                </a:lnTo>
                <a:lnTo>
                  <a:pt x="220902" y="349948"/>
                </a:lnTo>
                <a:lnTo>
                  <a:pt x="182142" y="324964"/>
                </a:lnTo>
                <a:lnTo>
                  <a:pt x="144437" y="300151"/>
                </a:lnTo>
                <a:close/>
              </a:path>
              <a:path w="1216660" h="847725">
                <a:moveTo>
                  <a:pt x="539711" y="160172"/>
                </a:moveTo>
                <a:lnTo>
                  <a:pt x="501862" y="175353"/>
                </a:lnTo>
                <a:lnTo>
                  <a:pt x="459079" y="191096"/>
                </a:lnTo>
                <a:lnTo>
                  <a:pt x="422513" y="203455"/>
                </a:lnTo>
                <a:lnTo>
                  <a:pt x="383641" y="215442"/>
                </a:lnTo>
                <a:lnTo>
                  <a:pt x="381241" y="219849"/>
                </a:lnTo>
                <a:lnTo>
                  <a:pt x="389686" y="243700"/>
                </a:lnTo>
                <a:lnTo>
                  <a:pt x="394436" y="245960"/>
                </a:lnTo>
                <a:lnTo>
                  <a:pt x="410774" y="241307"/>
                </a:lnTo>
                <a:lnTo>
                  <a:pt x="423267" y="237920"/>
                </a:lnTo>
                <a:lnTo>
                  <a:pt x="431914" y="235797"/>
                </a:lnTo>
                <a:lnTo>
                  <a:pt x="436714" y="234937"/>
                </a:lnTo>
                <a:lnTo>
                  <a:pt x="444157" y="234403"/>
                </a:lnTo>
                <a:lnTo>
                  <a:pt x="504900" y="234403"/>
                </a:lnTo>
                <a:lnTo>
                  <a:pt x="503047" y="226047"/>
                </a:lnTo>
                <a:lnTo>
                  <a:pt x="534540" y="197482"/>
                </a:lnTo>
                <a:lnTo>
                  <a:pt x="550164" y="190817"/>
                </a:lnTo>
                <a:lnTo>
                  <a:pt x="552780" y="185940"/>
                </a:lnTo>
                <a:lnTo>
                  <a:pt x="544334" y="162090"/>
                </a:lnTo>
                <a:lnTo>
                  <a:pt x="539711" y="160172"/>
                </a:lnTo>
                <a:close/>
              </a:path>
              <a:path w="1216660" h="847725">
                <a:moveTo>
                  <a:pt x="1065580" y="0"/>
                </a:moveTo>
                <a:lnTo>
                  <a:pt x="1019465" y="961"/>
                </a:lnTo>
                <a:lnTo>
                  <a:pt x="974251" y="5997"/>
                </a:lnTo>
                <a:lnTo>
                  <a:pt x="929938" y="15105"/>
                </a:lnTo>
                <a:lnTo>
                  <a:pt x="886523" y="28282"/>
                </a:lnTo>
                <a:lnTo>
                  <a:pt x="835653" y="49471"/>
                </a:lnTo>
                <a:lnTo>
                  <a:pt x="791355" y="74678"/>
                </a:lnTo>
                <a:lnTo>
                  <a:pt x="753629" y="103904"/>
                </a:lnTo>
                <a:lnTo>
                  <a:pt x="722474" y="137152"/>
                </a:lnTo>
                <a:lnTo>
                  <a:pt x="697890" y="174421"/>
                </a:lnTo>
                <a:lnTo>
                  <a:pt x="677583" y="223375"/>
                </a:lnTo>
                <a:lnTo>
                  <a:pt x="668897" y="274777"/>
                </a:lnTo>
                <a:lnTo>
                  <a:pt x="671835" y="328626"/>
                </a:lnTo>
                <a:lnTo>
                  <a:pt x="686396" y="384924"/>
                </a:lnTo>
                <a:lnTo>
                  <a:pt x="718507" y="450815"/>
                </a:lnTo>
                <a:lnTo>
                  <a:pt x="764438" y="506094"/>
                </a:lnTo>
                <a:lnTo>
                  <a:pt x="798428" y="533432"/>
                </a:lnTo>
                <a:lnTo>
                  <a:pt x="835236" y="553714"/>
                </a:lnTo>
                <a:lnTo>
                  <a:pt x="874862" y="566939"/>
                </a:lnTo>
                <a:lnTo>
                  <a:pt x="917307" y="573109"/>
                </a:lnTo>
                <a:lnTo>
                  <a:pt x="962570" y="572223"/>
                </a:lnTo>
                <a:lnTo>
                  <a:pt x="1010653" y="564282"/>
                </a:lnTo>
                <a:lnTo>
                  <a:pt x="1061554" y="549287"/>
                </a:lnTo>
                <a:lnTo>
                  <a:pt x="1105326" y="530923"/>
                </a:lnTo>
                <a:lnTo>
                  <a:pt x="1145106" y="508252"/>
                </a:lnTo>
                <a:lnTo>
                  <a:pt x="1150964" y="503835"/>
                </a:lnTo>
                <a:lnTo>
                  <a:pt x="1007664" y="503835"/>
                </a:lnTo>
                <a:lnTo>
                  <a:pt x="974877" y="502863"/>
                </a:lnTo>
                <a:lnTo>
                  <a:pt x="903038" y="477914"/>
                </a:lnTo>
                <a:lnTo>
                  <a:pt x="866917" y="452688"/>
                </a:lnTo>
                <a:lnTo>
                  <a:pt x="836049" y="420359"/>
                </a:lnTo>
                <a:lnTo>
                  <a:pt x="810432" y="380926"/>
                </a:lnTo>
                <a:lnTo>
                  <a:pt x="790067" y="334390"/>
                </a:lnTo>
                <a:lnTo>
                  <a:pt x="777553" y="289437"/>
                </a:lnTo>
                <a:lnTo>
                  <a:pt x="772796" y="247162"/>
                </a:lnTo>
                <a:lnTo>
                  <a:pt x="775795" y="207566"/>
                </a:lnTo>
                <a:lnTo>
                  <a:pt x="786549" y="170649"/>
                </a:lnTo>
                <a:lnTo>
                  <a:pt x="829813" y="109739"/>
                </a:lnTo>
                <a:lnTo>
                  <a:pt x="861935" y="86966"/>
                </a:lnTo>
                <a:lnTo>
                  <a:pt x="901052" y="69316"/>
                </a:lnTo>
                <a:lnTo>
                  <a:pt x="941100" y="58612"/>
                </a:lnTo>
                <a:lnTo>
                  <a:pt x="978471" y="55816"/>
                </a:lnTo>
                <a:lnTo>
                  <a:pt x="1080240" y="55816"/>
                </a:lnTo>
                <a:lnTo>
                  <a:pt x="1075537" y="30788"/>
                </a:lnTo>
                <a:lnTo>
                  <a:pt x="1071994" y="3644"/>
                </a:lnTo>
                <a:lnTo>
                  <a:pt x="1065580" y="0"/>
                </a:lnTo>
                <a:close/>
              </a:path>
              <a:path w="1216660" h="847725">
                <a:moveTo>
                  <a:pt x="1204531" y="403529"/>
                </a:moveTo>
                <a:lnTo>
                  <a:pt x="1176435" y="431268"/>
                </a:lnTo>
                <a:lnTo>
                  <a:pt x="1114261" y="473611"/>
                </a:lnTo>
                <a:lnTo>
                  <a:pt x="1042767" y="498953"/>
                </a:lnTo>
                <a:lnTo>
                  <a:pt x="1007664" y="503835"/>
                </a:lnTo>
                <a:lnTo>
                  <a:pt x="1150964" y="503835"/>
                </a:lnTo>
                <a:lnTo>
                  <a:pt x="1180893" y="481273"/>
                </a:lnTo>
                <a:lnTo>
                  <a:pt x="1212684" y="449986"/>
                </a:lnTo>
                <a:lnTo>
                  <a:pt x="1216152" y="408495"/>
                </a:lnTo>
                <a:lnTo>
                  <a:pt x="1204531" y="403529"/>
                </a:lnTo>
                <a:close/>
              </a:path>
              <a:path w="1216660" h="847725">
                <a:moveTo>
                  <a:pt x="1080240" y="55816"/>
                </a:moveTo>
                <a:lnTo>
                  <a:pt x="978471" y="55816"/>
                </a:lnTo>
                <a:lnTo>
                  <a:pt x="1013166" y="60926"/>
                </a:lnTo>
                <a:lnTo>
                  <a:pt x="1045184" y="73939"/>
                </a:lnTo>
                <a:lnTo>
                  <a:pt x="1049965" y="83343"/>
                </a:lnTo>
                <a:lnTo>
                  <a:pt x="1055679" y="96067"/>
                </a:lnTo>
                <a:lnTo>
                  <a:pt x="1062324" y="112113"/>
                </a:lnTo>
                <a:lnTo>
                  <a:pt x="1069898" y="131483"/>
                </a:lnTo>
                <a:lnTo>
                  <a:pt x="1074775" y="134099"/>
                </a:lnTo>
                <a:lnTo>
                  <a:pt x="1095476" y="126771"/>
                </a:lnTo>
                <a:lnTo>
                  <a:pt x="1097381" y="122148"/>
                </a:lnTo>
                <a:lnTo>
                  <a:pt x="1088230" y="90039"/>
                </a:lnTo>
                <a:lnTo>
                  <a:pt x="1080949" y="59586"/>
                </a:lnTo>
                <a:lnTo>
                  <a:pt x="1080240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bk object 20"/>
          <p:cNvSpPr/>
          <p:nvPr/>
        </p:nvSpPr>
        <p:spPr>
          <a:xfrm>
            <a:off x="5955231" y="3644552"/>
            <a:ext cx="261891" cy="201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bk object 21"/>
          <p:cNvSpPr/>
          <p:nvPr/>
        </p:nvSpPr>
        <p:spPr>
          <a:xfrm>
            <a:off x="6214019" y="2372671"/>
            <a:ext cx="2782147" cy="150876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41" y="992230"/>
                </a:moveTo>
                <a:lnTo>
                  <a:pt x="90800" y="1000180"/>
                </a:lnTo>
                <a:lnTo>
                  <a:pt x="88539" y="1004930"/>
                </a:lnTo>
                <a:lnTo>
                  <a:pt x="100336" y="1040198"/>
                </a:lnTo>
                <a:lnTo>
                  <a:pt x="109399" y="1071651"/>
                </a:lnTo>
                <a:lnTo>
                  <a:pt x="115728" y="1099286"/>
                </a:lnTo>
                <a:lnTo>
                  <a:pt x="119324" y="1123103"/>
                </a:lnTo>
                <a:lnTo>
                  <a:pt x="126271" y="1129326"/>
                </a:lnTo>
                <a:lnTo>
                  <a:pt x="167086" y="1131448"/>
                </a:lnTo>
                <a:lnTo>
                  <a:pt x="206760" y="1129239"/>
                </a:lnTo>
                <a:lnTo>
                  <a:pt x="245296" y="1122699"/>
                </a:lnTo>
                <a:lnTo>
                  <a:pt x="282697" y="1111826"/>
                </a:lnTo>
                <a:lnTo>
                  <a:pt x="336292" y="1087908"/>
                </a:lnTo>
                <a:lnTo>
                  <a:pt x="353757" y="1076945"/>
                </a:lnTo>
                <a:lnTo>
                  <a:pt x="221796" y="1076945"/>
                </a:lnTo>
                <a:lnTo>
                  <a:pt x="202001" y="1075669"/>
                </a:lnTo>
                <a:lnTo>
                  <a:pt x="154495" y="1061260"/>
                </a:lnTo>
                <a:lnTo>
                  <a:pt x="129630" y="1025118"/>
                </a:lnTo>
                <a:lnTo>
                  <a:pt x="117648" y="994617"/>
                </a:lnTo>
                <a:lnTo>
                  <a:pt x="113241" y="992230"/>
                </a:lnTo>
                <a:close/>
              </a:path>
              <a:path w="2086609" h="1131570">
                <a:moveTo>
                  <a:pt x="434966" y="876943"/>
                </a:moveTo>
                <a:lnTo>
                  <a:pt x="280605" y="876943"/>
                </a:lnTo>
                <a:lnTo>
                  <a:pt x="292933" y="877689"/>
                </a:lnTo>
                <a:lnTo>
                  <a:pt x="313358" y="883137"/>
                </a:lnTo>
                <a:lnTo>
                  <a:pt x="343457" y="908566"/>
                </a:lnTo>
                <a:lnTo>
                  <a:pt x="359051" y="956006"/>
                </a:lnTo>
                <a:lnTo>
                  <a:pt x="359302" y="970301"/>
                </a:lnTo>
                <a:lnTo>
                  <a:pt x="357766" y="984978"/>
                </a:lnTo>
                <a:lnTo>
                  <a:pt x="333271" y="1034507"/>
                </a:lnTo>
                <a:lnTo>
                  <a:pt x="278811" y="1067414"/>
                </a:lnTo>
                <a:lnTo>
                  <a:pt x="241196" y="1075994"/>
                </a:lnTo>
                <a:lnTo>
                  <a:pt x="221796" y="1076945"/>
                </a:lnTo>
                <a:lnTo>
                  <a:pt x="353757" y="1076945"/>
                </a:lnTo>
                <a:lnTo>
                  <a:pt x="396956" y="1039562"/>
                </a:lnTo>
                <a:lnTo>
                  <a:pt x="424412" y="997276"/>
                </a:lnTo>
                <a:lnTo>
                  <a:pt x="439754" y="945513"/>
                </a:lnTo>
                <a:lnTo>
                  <a:pt x="441325" y="917203"/>
                </a:lnTo>
                <a:lnTo>
                  <a:pt x="438168" y="888643"/>
                </a:lnTo>
                <a:lnTo>
                  <a:pt x="434966" y="876943"/>
                </a:lnTo>
                <a:close/>
              </a:path>
              <a:path w="2086609" h="1131570">
                <a:moveTo>
                  <a:pt x="255657" y="554664"/>
                </a:moveTo>
                <a:lnTo>
                  <a:pt x="184710" y="564989"/>
                </a:lnTo>
                <a:lnTo>
                  <a:pt x="145067" y="577181"/>
                </a:lnTo>
                <a:lnTo>
                  <a:pt x="102964" y="595248"/>
                </a:lnTo>
                <a:lnTo>
                  <a:pt x="67848" y="617156"/>
                </a:lnTo>
                <a:lnTo>
                  <a:pt x="39718" y="642905"/>
                </a:lnTo>
                <a:lnTo>
                  <a:pt x="5616" y="703208"/>
                </a:lnTo>
                <a:lnTo>
                  <a:pt x="0" y="735417"/>
                </a:lnTo>
                <a:lnTo>
                  <a:pt x="1725" y="769121"/>
                </a:lnTo>
                <a:lnTo>
                  <a:pt x="25006" y="835624"/>
                </a:lnTo>
                <a:lnTo>
                  <a:pt x="65348" y="878767"/>
                </a:lnTo>
                <a:lnTo>
                  <a:pt x="113897" y="894381"/>
                </a:lnTo>
                <a:lnTo>
                  <a:pt x="144021" y="894395"/>
                </a:lnTo>
                <a:lnTo>
                  <a:pt x="181843" y="890647"/>
                </a:lnTo>
                <a:lnTo>
                  <a:pt x="227462" y="883120"/>
                </a:lnTo>
                <a:lnTo>
                  <a:pt x="247820" y="879667"/>
                </a:lnTo>
                <a:lnTo>
                  <a:pt x="265568" y="877603"/>
                </a:lnTo>
                <a:lnTo>
                  <a:pt x="280605" y="876943"/>
                </a:lnTo>
                <a:lnTo>
                  <a:pt x="434966" y="876943"/>
                </a:lnTo>
                <a:lnTo>
                  <a:pt x="430283" y="859832"/>
                </a:lnTo>
                <a:lnTo>
                  <a:pt x="410994" y="820683"/>
                </a:lnTo>
                <a:lnTo>
                  <a:pt x="384665" y="792306"/>
                </a:lnTo>
                <a:lnTo>
                  <a:pt x="382825" y="791139"/>
                </a:lnTo>
                <a:lnTo>
                  <a:pt x="148680" y="791139"/>
                </a:lnTo>
                <a:lnTo>
                  <a:pt x="133840" y="789563"/>
                </a:lnTo>
                <a:lnTo>
                  <a:pt x="92228" y="758783"/>
                </a:lnTo>
                <a:lnTo>
                  <a:pt x="79059" y="722295"/>
                </a:lnTo>
                <a:lnTo>
                  <a:pt x="78185" y="704572"/>
                </a:lnTo>
                <a:lnTo>
                  <a:pt x="81117" y="687425"/>
                </a:lnTo>
                <a:lnTo>
                  <a:pt x="113504" y="640749"/>
                </a:lnTo>
                <a:lnTo>
                  <a:pt x="153385" y="619625"/>
                </a:lnTo>
                <a:lnTo>
                  <a:pt x="201206" y="610234"/>
                </a:lnTo>
                <a:lnTo>
                  <a:pt x="301434" y="610234"/>
                </a:lnTo>
                <a:lnTo>
                  <a:pt x="296369" y="587342"/>
                </a:lnTo>
                <a:lnTo>
                  <a:pt x="292400" y="564075"/>
                </a:lnTo>
                <a:lnTo>
                  <a:pt x="286964" y="556531"/>
                </a:lnTo>
                <a:lnTo>
                  <a:pt x="255657" y="554664"/>
                </a:lnTo>
                <a:close/>
              </a:path>
              <a:path w="2086609" h="1131570">
                <a:moveTo>
                  <a:pt x="316949" y="770501"/>
                </a:moveTo>
                <a:lnTo>
                  <a:pt x="275115" y="773866"/>
                </a:lnTo>
                <a:lnTo>
                  <a:pt x="237214" y="780335"/>
                </a:lnTo>
                <a:lnTo>
                  <a:pt x="231592" y="781384"/>
                </a:lnTo>
                <a:lnTo>
                  <a:pt x="197557" y="787052"/>
                </a:lnTo>
                <a:lnTo>
                  <a:pt x="169919" y="790303"/>
                </a:lnTo>
                <a:lnTo>
                  <a:pt x="148680" y="791139"/>
                </a:lnTo>
                <a:lnTo>
                  <a:pt x="382825" y="791139"/>
                </a:lnTo>
                <a:lnTo>
                  <a:pt x="370089" y="783063"/>
                </a:lnTo>
                <a:lnTo>
                  <a:pt x="353945" y="776346"/>
                </a:lnTo>
                <a:lnTo>
                  <a:pt x="336232" y="772158"/>
                </a:lnTo>
                <a:lnTo>
                  <a:pt x="316949" y="770501"/>
                </a:lnTo>
                <a:close/>
              </a:path>
              <a:path w="2086609" h="1131570">
                <a:moveTo>
                  <a:pt x="301434" y="610234"/>
                </a:moveTo>
                <a:lnTo>
                  <a:pt x="201206" y="610234"/>
                </a:lnTo>
                <a:lnTo>
                  <a:pt x="217584" y="610303"/>
                </a:lnTo>
                <a:lnTo>
                  <a:pt x="232238" y="611975"/>
                </a:lnTo>
                <a:lnTo>
                  <a:pt x="269429" y="632702"/>
                </a:lnTo>
                <a:lnTo>
                  <a:pt x="288285" y="678426"/>
                </a:lnTo>
                <a:lnTo>
                  <a:pt x="293035" y="680686"/>
                </a:lnTo>
                <a:lnTo>
                  <a:pt x="315133" y="672863"/>
                </a:lnTo>
                <a:lnTo>
                  <a:pt x="317749" y="667986"/>
                </a:lnTo>
                <a:lnTo>
                  <a:pt x="309043" y="639297"/>
                </a:lnTo>
                <a:lnTo>
                  <a:pt x="301917" y="612416"/>
                </a:lnTo>
                <a:lnTo>
                  <a:pt x="301434" y="610234"/>
                </a:lnTo>
                <a:close/>
              </a:path>
              <a:path w="2086609" h="1131570">
                <a:moveTo>
                  <a:pt x="648711" y="405134"/>
                </a:moveTo>
                <a:lnTo>
                  <a:pt x="598901" y="422775"/>
                </a:lnTo>
                <a:lnTo>
                  <a:pt x="597457" y="476081"/>
                </a:lnTo>
                <a:lnTo>
                  <a:pt x="596488" y="514024"/>
                </a:lnTo>
                <a:lnTo>
                  <a:pt x="585874" y="779467"/>
                </a:lnTo>
                <a:lnTo>
                  <a:pt x="583024" y="844540"/>
                </a:lnTo>
                <a:lnTo>
                  <a:pt x="580413" y="893995"/>
                </a:lnTo>
                <a:lnTo>
                  <a:pt x="575940" y="943640"/>
                </a:lnTo>
                <a:lnTo>
                  <a:pt x="536659" y="973726"/>
                </a:lnTo>
                <a:lnTo>
                  <a:pt x="534042" y="978603"/>
                </a:lnTo>
                <a:lnTo>
                  <a:pt x="542120" y="1001399"/>
                </a:lnTo>
                <a:lnTo>
                  <a:pt x="546742" y="1003317"/>
                </a:lnTo>
                <a:lnTo>
                  <a:pt x="607405" y="979614"/>
                </a:lnTo>
                <a:lnTo>
                  <a:pt x="617202" y="975999"/>
                </a:lnTo>
                <a:lnTo>
                  <a:pt x="629437" y="971813"/>
                </a:lnTo>
                <a:lnTo>
                  <a:pt x="701416" y="948542"/>
                </a:lnTo>
                <a:lnTo>
                  <a:pt x="703676" y="943792"/>
                </a:lnTo>
                <a:lnTo>
                  <a:pt x="698653" y="929589"/>
                </a:lnTo>
                <a:lnTo>
                  <a:pt x="646334" y="929589"/>
                </a:lnTo>
                <a:lnTo>
                  <a:pt x="640022" y="928146"/>
                </a:lnTo>
                <a:lnTo>
                  <a:pt x="628221" y="876573"/>
                </a:lnTo>
                <a:lnTo>
                  <a:pt x="628137" y="862530"/>
                </a:lnTo>
                <a:lnTo>
                  <a:pt x="628257" y="819992"/>
                </a:lnTo>
                <a:lnTo>
                  <a:pt x="628353" y="803508"/>
                </a:lnTo>
                <a:lnTo>
                  <a:pt x="709468" y="773993"/>
                </a:lnTo>
                <a:lnTo>
                  <a:pt x="756664" y="757458"/>
                </a:lnTo>
                <a:lnTo>
                  <a:pt x="630194" y="757458"/>
                </a:lnTo>
                <a:lnTo>
                  <a:pt x="637014" y="548212"/>
                </a:lnTo>
                <a:lnTo>
                  <a:pt x="779939" y="548212"/>
                </a:lnTo>
                <a:lnTo>
                  <a:pt x="648711" y="405134"/>
                </a:lnTo>
                <a:close/>
              </a:path>
              <a:path w="2086609" h="1131570">
                <a:moveTo>
                  <a:pt x="690989" y="919078"/>
                </a:moveTo>
                <a:lnTo>
                  <a:pt x="646334" y="929589"/>
                </a:lnTo>
                <a:lnTo>
                  <a:pt x="698653" y="929589"/>
                </a:lnTo>
                <a:lnTo>
                  <a:pt x="695739" y="921351"/>
                </a:lnTo>
                <a:lnTo>
                  <a:pt x="690989" y="919078"/>
                </a:lnTo>
                <a:close/>
              </a:path>
              <a:path w="2086609" h="1131570">
                <a:moveTo>
                  <a:pt x="955534" y="739665"/>
                </a:moveTo>
                <a:lnTo>
                  <a:pt x="808616" y="739665"/>
                </a:lnTo>
                <a:lnTo>
                  <a:pt x="863239" y="803609"/>
                </a:lnTo>
                <a:lnTo>
                  <a:pt x="871662" y="813754"/>
                </a:lnTo>
                <a:lnTo>
                  <a:pt x="878051" y="822050"/>
                </a:lnTo>
                <a:lnTo>
                  <a:pt x="882406" y="828498"/>
                </a:lnTo>
                <a:lnTo>
                  <a:pt x="884728" y="833099"/>
                </a:lnTo>
                <a:lnTo>
                  <a:pt x="885504" y="839116"/>
                </a:lnTo>
                <a:lnTo>
                  <a:pt x="883356" y="844540"/>
                </a:lnTo>
                <a:lnTo>
                  <a:pt x="878284" y="849371"/>
                </a:lnTo>
                <a:lnTo>
                  <a:pt x="870288" y="853609"/>
                </a:lnTo>
                <a:lnTo>
                  <a:pt x="840392" y="866170"/>
                </a:lnTo>
                <a:lnTo>
                  <a:pt x="838258" y="871275"/>
                </a:lnTo>
                <a:lnTo>
                  <a:pt x="846081" y="893360"/>
                </a:lnTo>
                <a:lnTo>
                  <a:pt x="850476" y="895761"/>
                </a:lnTo>
                <a:lnTo>
                  <a:pt x="878429" y="884823"/>
                </a:lnTo>
                <a:lnTo>
                  <a:pt x="907615" y="873747"/>
                </a:lnTo>
                <a:lnTo>
                  <a:pt x="969678" y="851171"/>
                </a:lnTo>
                <a:lnTo>
                  <a:pt x="981651" y="847080"/>
                </a:lnTo>
                <a:lnTo>
                  <a:pt x="1064420" y="819992"/>
                </a:lnTo>
                <a:lnTo>
                  <a:pt x="1066338" y="815370"/>
                </a:lnTo>
                <a:lnTo>
                  <a:pt x="1060105" y="797767"/>
                </a:lnTo>
                <a:lnTo>
                  <a:pt x="1019055" y="797767"/>
                </a:lnTo>
                <a:lnTo>
                  <a:pt x="1013500" y="796434"/>
                </a:lnTo>
                <a:lnTo>
                  <a:pt x="1006719" y="792473"/>
                </a:lnTo>
                <a:lnTo>
                  <a:pt x="998712" y="785886"/>
                </a:lnTo>
                <a:lnTo>
                  <a:pt x="989477" y="776673"/>
                </a:lnTo>
                <a:lnTo>
                  <a:pt x="955534" y="739665"/>
                </a:lnTo>
                <a:close/>
              </a:path>
              <a:path w="2086609" h="1131570">
                <a:moveTo>
                  <a:pt x="1053866" y="790186"/>
                </a:moveTo>
                <a:lnTo>
                  <a:pt x="1043533" y="793546"/>
                </a:lnTo>
                <a:lnTo>
                  <a:pt x="1034289" y="795929"/>
                </a:lnTo>
                <a:lnTo>
                  <a:pt x="1026131" y="797336"/>
                </a:lnTo>
                <a:lnTo>
                  <a:pt x="1019055" y="797767"/>
                </a:lnTo>
                <a:lnTo>
                  <a:pt x="1060105" y="797767"/>
                </a:lnTo>
                <a:lnTo>
                  <a:pt x="1058387" y="792916"/>
                </a:lnTo>
                <a:lnTo>
                  <a:pt x="1053866" y="790186"/>
                </a:lnTo>
                <a:close/>
              </a:path>
              <a:path w="2086609" h="1131570">
                <a:moveTo>
                  <a:pt x="779939" y="548212"/>
                </a:moveTo>
                <a:lnTo>
                  <a:pt x="637014" y="548212"/>
                </a:lnTo>
                <a:lnTo>
                  <a:pt x="777159" y="705426"/>
                </a:lnTo>
                <a:lnTo>
                  <a:pt x="762414" y="711162"/>
                </a:lnTo>
                <a:lnTo>
                  <a:pt x="726472" y="724478"/>
                </a:lnTo>
                <a:lnTo>
                  <a:pt x="683354" y="739747"/>
                </a:lnTo>
                <a:lnTo>
                  <a:pt x="645816" y="752448"/>
                </a:lnTo>
                <a:lnTo>
                  <a:pt x="630194" y="757458"/>
                </a:lnTo>
                <a:lnTo>
                  <a:pt x="756664" y="757458"/>
                </a:lnTo>
                <a:lnTo>
                  <a:pt x="808616" y="739665"/>
                </a:lnTo>
                <a:lnTo>
                  <a:pt x="955534" y="739665"/>
                </a:lnTo>
                <a:lnTo>
                  <a:pt x="779939" y="548212"/>
                </a:lnTo>
                <a:close/>
              </a:path>
              <a:path w="2086609" h="1131570">
                <a:moveTo>
                  <a:pt x="1504364" y="560354"/>
                </a:moveTo>
                <a:lnTo>
                  <a:pt x="1406380" y="560354"/>
                </a:lnTo>
                <a:lnTo>
                  <a:pt x="1421252" y="606798"/>
                </a:lnTo>
                <a:lnTo>
                  <a:pt x="1425193" y="620795"/>
                </a:lnTo>
                <a:lnTo>
                  <a:pt x="1427397" y="632248"/>
                </a:lnTo>
                <a:lnTo>
                  <a:pt x="1427865" y="641159"/>
                </a:lnTo>
                <a:lnTo>
                  <a:pt x="1426598" y="647526"/>
                </a:lnTo>
                <a:lnTo>
                  <a:pt x="1359479" y="683137"/>
                </a:lnTo>
                <a:lnTo>
                  <a:pt x="1356977" y="688370"/>
                </a:lnTo>
                <a:lnTo>
                  <a:pt x="1364686" y="710112"/>
                </a:lnTo>
                <a:lnTo>
                  <a:pt x="1369550" y="712728"/>
                </a:lnTo>
                <a:lnTo>
                  <a:pt x="1438694" y="685876"/>
                </a:lnTo>
                <a:lnTo>
                  <a:pt x="1464832" y="676025"/>
                </a:lnTo>
                <a:lnTo>
                  <a:pt x="1515908" y="657938"/>
                </a:lnTo>
                <a:lnTo>
                  <a:pt x="1573049" y="639279"/>
                </a:lnTo>
                <a:lnTo>
                  <a:pt x="1599636" y="631245"/>
                </a:lnTo>
                <a:lnTo>
                  <a:pt x="1601998" y="625670"/>
                </a:lnTo>
                <a:lnTo>
                  <a:pt x="1597463" y="612868"/>
                </a:lnTo>
                <a:lnTo>
                  <a:pt x="1542303" y="612868"/>
                </a:lnTo>
                <a:lnTo>
                  <a:pt x="1535677" y="612749"/>
                </a:lnTo>
                <a:lnTo>
                  <a:pt x="1530662" y="611471"/>
                </a:lnTo>
                <a:lnTo>
                  <a:pt x="1524437" y="604623"/>
                </a:lnTo>
                <a:lnTo>
                  <a:pt x="1516087" y="588706"/>
                </a:lnTo>
                <a:lnTo>
                  <a:pt x="1505611" y="563722"/>
                </a:lnTo>
                <a:lnTo>
                  <a:pt x="1504364" y="560354"/>
                </a:lnTo>
                <a:close/>
              </a:path>
              <a:path w="2086609" h="1131570">
                <a:moveTo>
                  <a:pt x="1363098" y="162818"/>
                </a:moveTo>
                <a:lnTo>
                  <a:pt x="1281272" y="211523"/>
                </a:lnTo>
                <a:lnTo>
                  <a:pt x="1260946" y="289274"/>
                </a:lnTo>
                <a:lnTo>
                  <a:pt x="1250368" y="343913"/>
                </a:lnTo>
                <a:lnTo>
                  <a:pt x="1239515" y="409059"/>
                </a:lnTo>
                <a:lnTo>
                  <a:pt x="1230268" y="472109"/>
                </a:lnTo>
                <a:lnTo>
                  <a:pt x="1223864" y="524236"/>
                </a:lnTo>
                <a:lnTo>
                  <a:pt x="1220300" y="565441"/>
                </a:lnTo>
                <a:lnTo>
                  <a:pt x="1219576" y="595723"/>
                </a:lnTo>
                <a:lnTo>
                  <a:pt x="1234790" y="623092"/>
                </a:lnTo>
                <a:lnTo>
                  <a:pt x="1266871" y="610843"/>
                </a:lnTo>
                <a:lnTo>
                  <a:pt x="1279625" y="606104"/>
                </a:lnTo>
                <a:lnTo>
                  <a:pt x="1283726" y="604623"/>
                </a:lnTo>
                <a:lnTo>
                  <a:pt x="1360089" y="576749"/>
                </a:lnTo>
                <a:lnTo>
                  <a:pt x="1406380" y="560354"/>
                </a:lnTo>
                <a:lnTo>
                  <a:pt x="1504364" y="560354"/>
                </a:lnTo>
                <a:lnTo>
                  <a:pt x="1499400" y="546942"/>
                </a:lnTo>
                <a:lnTo>
                  <a:pt x="1260330" y="546942"/>
                </a:lnTo>
                <a:lnTo>
                  <a:pt x="1265183" y="494679"/>
                </a:lnTo>
                <a:lnTo>
                  <a:pt x="1269398" y="452458"/>
                </a:lnTo>
                <a:lnTo>
                  <a:pt x="1275913" y="398149"/>
                </a:lnTo>
                <a:lnTo>
                  <a:pt x="1286619" y="337810"/>
                </a:lnTo>
                <a:lnTo>
                  <a:pt x="1294344" y="299921"/>
                </a:lnTo>
                <a:lnTo>
                  <a:pt x="1303650" y="256887"/>
                </a:lnTo>
                <a:lnTo>
                  <a:pt x="1398292" y="256887"/>
                </a:lnTo>
                <a:lnTo>
                  <a:pt x="1391485" y="235762"/>
                </a:lnTo>
                <a:lnTo>
                  <a:pt x="1380042" y="197832"/>
                </a:lnTo>
                <a:lnTo>
                  <a:pt x="1371519" y="166539"/>
                </a:lnTo>
                <a:lnTo>
                  <a:pt x="1363098" y="162818"/>
                </a:lnTo>
                <a:close/>
              </a:path>
              <a:path w="2086609" h="1131570">
                <a:moveTo>
                  <a:pt x="1589920" y="602721"/>
                </a:moveTo>
                <a:lnTo>
                  <a:pt x="1583110" y="604166"/>
                </a:lnTo>
                <a:lnTo>
                  <a:pt x="1575919" y="605797"/>
                </a:lnTo>
                <a:lnTo>
                  <a:pt x="1568346" y="607614"/>
                </a:lnTo>
                <a:lnTo>
                  <a:pt x="1560393" y="609617"/>
                </a:lnTo>
                <a:lnTo>
                  <a:pt x="1550542" y="611825"/>
                </a:lnTo>
                <a:lnTo>
                  <a:pt x="1542303" y="612868"/>
                </a:lnTo>
                <a:lnTo>
                  <a:pt x="1597463" y="612868"/>
                </a:lnTo>
                <a:lnTo>
                  <a:pt x="1594536" y="604623"/>
                </a:lnTo>
                <a:lnTo>
                  <a:pt x="1589920" y="602721"/>
                </a:lnTo>
                <a:close/>
              </a:path>
              <a:path w="2086609" h="1131570">
                <a:moveTo>
                  <a:pt x="1398292" y="256887"/>
                </a:moveTo>
                <a:lnTo>
                  <a:pt x="1303650" y="256887"/>
                </a:lnTo>
                <a:lnTo>
                  <a:pt x="1386238" y="502353"/>
                </a:lnTo>
                <a:lnTo>
                  <a:pt x="1260330" y="546942"/>
                </a:lnTo>
                <a:lnTo>
                  <a:pt x="1499400" y="546942"/>
                </a:lnTo>
                <a:lnTo>
                  <a:pt x="1493007" y="529670"/>
                </a:lnTo>
                <a:lnTo>
                  <a:pt x="1543629" y="511751"/>
                </a:lnTo>
                <a:lnTo>
                  <a:pt x="1549636" y="509757"/>
                </a:lnTo>
                <a:lnTo>
                  <a:pt x="1553459" y="508665"/>
                </a:lnTo>
                <a:lnTo>
                  <a:pt x="1556177" y="502962"/>
                </a:lnTo>
                <a:lnTo>
                  <a:pt x="1552305" y="493282"/>
                </a:lnTo>
                <a:lnTo>
                  <a:pt x="1547950" y="481406"/>
                </a:lnTo>
                <a:lnTo>
                  <a:pt x="1544653" y="471809"/>
                </a:lnTo>
                <a:lnTo>
                  <a:pt x="1472522" y="471809"/>
                </a:lnTo>
                <a:lnTo>
                  <a:pt x="1443324" y="389386"/>
                </a:lnTo>
                <a:lnTo>
                  <a:pt x="1423127" y="331540"/>
                </a:lnTo>
                <a:lnTo>
                  <a:pt x="1405847" y="280332"/>
                </a:lnTo>
                <a:lnTo>
                  <a:pt x="1398292" y="256887"/>
                </a:lnTo>
                <a:close/>
              </a:path>
              <a:path w="2086609" h="1131570">
                <a:moveTo>
                  <a:pt x="1532224" y="448683"/>
                </a:moveTo>
                <a:lnTo>
                  <a:pt x="1492952" y="464445"/>
                </a:lnTo>
                <a:lnTo>
                  <a:pt x="1472522" y="471809"/>
                </a:lnTo>
                <a:lnTo>
                  <a:pt x="1544653" y="471809"/>
                </a:lnTo>
                <a:lnTo>
                  <a:pt x="1543114" y="467331"/>
                </a:lnTo>
                <a:lnTo>
                  <a:pt x="1537800" y="451057"/>
                </a:lnTo>
                <a:lnTo>
                  <a:pt x="1532224" y="448683"/>
                </a:lnTo>
                <a:close/>
              </a:path>
              <a:path w="2086609" h="1131570">
                <a:moveTo>
                  <a:pt x="1698685" y="484616"/>
                </a:moveTo>
                <a:lnTo>
                  <a:pt x="1656718" y="499578"/>
                </a:lnTo>
                <a:lnTo>
                  <a:pt x="1637530" y="540419"/>
                </a:lnTo>
                <a:lnTo>
                  <a:pt x="1638151" y="551784"/>
                </a:lnTo>
                <a:lnTo>
                  <a:pt x="1661075" y="590578"/>
                </a:lnTo>
                <a:lnTo>
                  <a:pt x="1693422" y="602527"/>
                </a:lnTo>
                <a:lnTo>
                  <a:pt x="1704578" y="602020"/>
                </a:lnTo>
                <a:lnTo>
                  <a:pt x="1742683" y="579458"/>
                </a:lnTo>
                <a:lnTo>
                  <a:pt x="1754409" y="547235"/>
                </a:lnTo>
                <a:lnTo>
                  <a:pt x="1753801" y="535905"/>
                </a:lnTo>
                <a:lnTo>
                  <a:pt x="1730690" y="496288"/>
                </a:lnTo>
                <a:lnTo>
                  <a:pt x="1698685" y="484616"/>
                </a:lnTo>
                <a:close/>
              </a:path>
              <a:path w="2086609" h="1131570">
                <a:moveTo>
                  <a:pt x="1888623" y="0"/>
                </a:moveTo>
                <a:lnTo>
                  <a:pt x="1816539" y="12107"/>
                </a:lnTo>
                <a:lnTo>
                  <a:pt x="1771894" y="35415"/>
                </a:lnTo>
                <a:lnTo>
                  <a:pt x="1738993" y="69562"/>
                </a:lnTo>
                <a:lnTo>
                  <a:pt x="1717951" y="114911"/>
                </a:lnTo>
                <a:lnTo>
                  <a:pt x="1711396" y="167746"/>
                </a:lnTo>
                <a:lnTo>
                  <a:pt x="1713715" y="200623"/>
                </a:lnTo>
                <a:lnTo>
                  <a:pt x="1730950" y="279385"/>
                </a:lnTo>
                <a:lnTo>
                  <a:pt x="1745864" y="325264"/>
                </a:lnTo>
                <a:lnTo>
                  <a:pt x="1767890" y="381261"/>
                </a:lnTo>
                <a:lnTo>
                  <a:pt x="1790744" y="427197"/>
                </a:lnTo>
                <a:lnTo>
                  <a:pt x="1814424" y="463070"/>
                </a:lnTo>
                <a:lnTo>
                  <a:pt x="1870543" y="509114"/>
                </a:lnTo>
                <a:lnTo>
                  <a:pt x="1941999" y="519730"/>
                </a:lnTo>
                <a:lnTo>
                  <a:pt x="1981842" y="510112"/>
                </a:lnTo>
                <a:lnTo>
                  <a:pt x="2020152" y="491436"/>
                </a:lnTo>
                <a:lnTo>
                  <a:pt x="2040748" y="473519"/>
                </a:lnTo>
                <a:lnTo>
                  <a:pt x="1963260" y="473519"/>
                </a:lnTo>
                <a:lnTo>
                  <a:pt x="1948718" y="472306"/>
                </a:lnTo>
                <a:lnTo>
                  <a:pt x="1914059" y="450658"/>
                </a:lnTo>
                <a:lnTo>
                  <a:pt x="1891304" y="419409"/>
                </a:lnTo>
                <a:lnTo>
                  <a:pt x="1854015" y="347560"/>
                </a:lnTo>
                <a:lnTo>
                  <a:pt x="1834324" y="300310"/>
                </a:lnTo>
                <a:lnTo>
                  <a:pt x="1813936" y="245508"/>
                </a:lnTo>
                <a:lnTo>
                  <a:pt x="1799631" y="201926"/>
                </a:lnTo>
                <a:lnTo>
                  <a:pt x="1789769" y="164469"/>
                </a:lnTo>
                <a:lnTo>
                  <a:pt x="1783367" y="107929"/>
                </a:lnTo>
                <a:lnTo>
                  <a:pt x="1786546" y="88843"/>
                </a:lnTo>
                <a:lnTo>
                  <a:pt x="1793928" y="73401"/>
                </a:lnTo>
                <a:lnTo>
                  <a:pt x="1805514" y="61602"/>
                </a:lnTo>
                <a:lnTo>
                  <a:pt x="1821302" y="53446"/>
                </a:lnTo>
                <a:lnTo>
                  <a:pt x="1840223" y="50095"/>
                </a:lnTo>
                <a:lnTo>
                  <a:pt x="1978874" y="50095"/>
                </a:lnTo>
                <a:lnTo>
                  <a:pt x="1974654" y="44330"/>
                </a:lnTo>
                <a:lnTo>
                  <a:pt x="1947057" y="19562"/>
                </a:lnTo>
                <a:lnTo>
                  <a:pt x="1919547" y="5823"/>
                </a:lnTo>
                <a:lnTo>
                  <a:pt x="1888623" y="0"/>
                </a:lnTo>
                <a:close/>
              </a:path>
              <a:path w="2086609" h="1131570">
                <a:moveTo>
                  <a:pt x="1978874" y="50095"/>
                </a:moveTo>
                <a:lnTo>
                  <a:pt x="1840223" y="50095"/>
                </a:lnTo>
                <a:lnTo>
                  <a:pt x="1858408" y="53720"/>
                </a:lnTo>
                <a:lnTo>
                  <a:pt x="1875855" y="64320"/>
                </a:lnTo>
                <a:lnTo>
                  <a:pt x="1913424" y="113502"/>
                </a:lnTo>
                <a:lnTo>
                  <a:pt x="1935264" y="155673"/>
                </a:lnTo>
                <a:lnTo>
                  <a:pt x="1958082" y="208404"/>
                </a:lnTo>
                <a:lnTo>
                  <a:pt x="1981881" y="271695"/>
                </a:lnTo>
                <a:lnTo>
                  <a:pt x="1999344" y="325264"/>
                </a:lnTo>
                <a:lnTo>
                  <a:pt x="2011141" y="371060"/>
                </a:lnTo>
                <a:lnTo>
                  <a:pt x="2015602" y="407817"/>
                </a:lnTo>
                <a:lnTo>
                  <a:pt x="2011572" y="436627"/>
                </a:lnTo>
                <a:lnTo>
                  <a:pt x="1999052" y="457489"/>
                </a:lnTo>
                <a:lnTo>
                  <a:pt x="1978045" y="470400"/>
                </a:lnTo>
                <a:lnTo>
                  <a:pt x="1963260" y="473519"/>
                </a:lnTo>
                <a:lnTo>
                  <a:pt x="2040748" y="473519"/>
                </a:lnTo>
                <a:lnTo>
                  <a:pt x="2049854" y="465597"/>
                </a:lnTo>
                <a:lnTo>
                  <a:pt x="2070950" y="432594"/>
                </a:lnTo>
                <a:lnTo>
                  <a:pt x="2083442" y="392422"/>
                </a:lnTo>
                <a:lnTo>
                  <a:pt x="2086252" y="352574"/>
                </a:lnTo>
                <a:lnTo>
                  <a:pt x="2081306" y="304469"/>
                </a:lnTo>
                <a:lnTo>
                  <a:pt x="2068601" y="248109"/>
                </a:lnTo>
                <a:lnTo>
                  <a:pt x="2048136" y="183494"/>
                </a:lnTo>
                <a:lnTo>
                  <a:pt x="2025190" y="126293"/>
                </a:lnTo>
                <a:lnTo>
                  <a:pt x="2000697" y="79906"/>
                </a:lnTo>
                <a:lnTo>
                  <a:pt x="1978874" y="5009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bk object 22"/>
          <p:cNvSpPr/>
          <p:nvPr/>
        </p:nvSpPr>
        <p:spPr>
          <a:xfrm>
            <a:off x="9171837" y="1474155"/>
            <a:ext cx="2078567" cy="1485053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2459" y="823887"/>
                </a:lnTo>
                <a:lnTo>
                  <a:pt x="736371" y="842875"/>
                </a:lnTo>
                <a:lnTo>
                  <a:pt x="702919" y="880922"/>
                </a:lnTo>
                <a:lnTo>
                  <a:pt x="663492" y="893303"/>
                </a:lnTo>
                <a:lnTo>
                  <a:pt x="618655" y="906017"/>
                </a:lnTo>
                <a:lnTo>
                  <a:pt x="626124" y="918472"/>
                </a:lnTo>
                <a:lnTo>
                  <a:pt x="633234" y="930460"/>
                </a:lnTo>
                <a:lnTo>
                  <a:pt x="639982" y="941984"/>
                </a:lnTo>
                <a:lnTo>
                  <a:pt x="646366" y="953046"/>
                </a:lnTo>
                <a:lnTo>
                  <a:pt x="666344" y="946912"/>
                </a:lnTo>
                <a:lnTo>
                  <a:pt x="708206" y="932482"/>
                </a:lnTo>
                <a:lnTo>
                  <a:pt x="765686" y="906305"/>
                </a:lnTo>
                <a:lnTo>
                  <a:pt x="792294" y="849912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1283" y="401688"/>
                </a:moveTo>
                <a:lnTo>
                  <a:pt x="1059751" y="401688"/>
                </a:lnTo>
                <a:lnTo>
                  <a:pt x="1062648" y="443039"/>
                </a:lnTo>
                <a:lnTo>
                  <a:pt x="1062745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900271" y="843000"/>
                </a:lnTo>
                <a:lnTo>
                  <a:pt x="914644" y="851825"/>
                </a:lnTo>
                <a:lnTo>
                  <a:pt x="926579" y="859345"/>
                </a:lnTo>
                <a:lnTo>
                  <a:pt x="966334" y="818218"/>
                </a:lnTo>
                <a:lnTo>
                  <a:pt x="1001596" y="776842"/>
                </a:lnTo>
                <a:lnTo>
                  <a:pt x="1032366" y="735217"/>
                </a:lnTo>
                <a:lnTo>
                  <a:pt x="1058643" y="693345"/>
                </a:lnTo>
                <a:lnTo>
                  <a:pt x="1080427" y="651224"/>
                </a:lnTo>
                <a:lnTo>
                  <a:pt x="1097718" y="608854"/>
                </a:lnTo>
                <a:lnTo>
                  <a:pt x="1110516" y="566236"/>
                </a:lnTo>
                <a:lnTo>
                  <a:pt x="1118822" y="523370"/>
                </a:lnTo>
                <a:lnTo>
                  <a:pt x="1122566" y="481042"/>
                </a:lnTo>
                <a:lnTo>
                  <a:pt x="1122496" y="471398"/>
                </a:lnTo>
                <a:lnTo>
                  <a:pt x="1121956" y="436892"/>
                </a:lnTo>
                <a:lnTo>
                  <a:pt x="1194345" y="436892"/>
                </a:lnTo>
                <a:lnTo>
                  <a:pt x="1169100" y="411350"/>
                </a:lnTo>
                <a:lnTo>
                  <a:pt x="1161283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51" y="459612"/>
                </a:moveTo>
                <a:lnTo>
                  <a:pt x="298742" y="459612"/>
                </a:lnTo>
                <a:lnTo>
                  <a:pt x="271894" y="484123"/>
                </a:lnTo>
                <a:lnTo>
                  <a:pt x="281324" y="491241"/>
                </a:lnTo>
                <a:lnTo>
                  <a:pt x="291183" y="498844"/>
                </a:lnTo>
                <a:lnTo>
                  <a:pt x="298760" y="504799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498049" y="490867"/>
                </a:lnTo>
                <a:lnTo>
                  <a:pt x="364286" y="490867"/>
                </a:lnTo>
                <a:lnTo>
                  <a:pt x="353159" y="481042"/>
                </a:lnTo>
                <a:lnTo>
                  <a:pt x="341799" y="471398"/>
                </a:lnTo>
                <a:lnTo>
                  <a:pt x="330209" y="461935"/>
                </a:lnTo>
                <a:lnTo>
                  <a:pt x="327251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4345" y="436892"/>
                </a:moveTo>
                <a:lnTo>
                  <a:pt x="1121956" y="436892"/>
                </a:lnTo>
                <a:lnTo>
                  <a:pt x="1152598" y="472526"/>
                </a:lnTo>
                <a:lnTo>
                  <a:pt x="1185517" y="504646"/>
                </a:lnTo>
                <a:lnTo>
                  <a:pt x="1220712" y="533252"/>
                </a:lnTo>
                <a:lnTo>
                  <a:pt x="1258183" y="558344"/>
                </a:lnTo>
                <a:lnTo>
                  <a:pt x="1297930" y="579921"/>
                </a:lnTo>
                <a:lnTo>
                  <a:pt x="1339953" y="597985"/>
                </a:lnTo>
                <a:lnTo>
                  <a:pt x="1384252" y="612535"/>
                </a:lnTo>
                <a:lnTo>
                  <a:pt x="1430828" y="623570"/>
                </a:lnTo>
                <a:lnTo>
                  <a:pt x="1479679" y="631093"/>
                </a:lnTo>
                <a:lnTo>
                  <a:pt x="1530807" y="635101"/>
                </a:lnTo>
                <a:lnTo>
                  <a:pt x="1536849" y="618553"/>
                </a:lnTo>
                <a:lnTo>
                  <a:pt x="1543353" y="600859"/>
                </a:lnTo>
                <a:lnTo>
                  <a:pt x="1550636" y="581159"/>
                </a:lnTo>
                <a:lnTo>
                  <a:pt x="1558440" y="56015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810" y="498844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4345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05041" y="560156"/>
                </a:lnTo>
                <a:lnTo>
                  <a:pt x="1558440" y="56015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59734" y="172796"/>
                </a:moveTo>
                <a:lnTo>
                  <a:pt x="990536" y="172796"/>
                </a:lnTo>
                <a:lnTo>
                  <a:pt x="1010353" y="229371"/>
                </a:lnTo>
                <a:lnTo>
                  <a:pt x="1026577" y="277061"/>
                </a:lnTo>
                <a:lnTo>
                  <a:pt x="1039208" y="315862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1283" y="401688"/>
                </a:lnTo>
                <a:lnTo>
                  <a:pt x="1138669" y="373735"/>
                </a:lnTo>
                <a:lnTo>
                  <a:pt x="1279729" y="323786"/>
                </a:lnTo>
                <a:lnTo>
                  <a:pt x="1110322" y="323786"/>
                </a:lnTo>
                <a:lnTo>
                  <a:pt x="1094394" y="275742"/>
                </a:lnTo>
                <a:lnTo>
                  <a:pt x="1079411" y="230917"/>
                </a:lnTo>
                <a:lnTo>
                  <a:pt x="1065370" y="189312"/>
                </a:lnTo>
                <a:lnTo>
                  <a:pt x="1059734" y="172796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51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64286" y="490867"/>
                </a:lnTo>
                <a:lnTo>
                  <a:pt x="498049" y="490867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10322" y="323786"/>
                </a:lnTo>
                <a:lnTo>
                  <a:pt x="1279729" y="323786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0536" y="172796"/>
                </a:lnTo>
                <a:lnTo>
                  <a:pt x="1059734" y="172796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bk object 23"/>
          <p:cNvSpPr/>
          <p:nvPr/>
        </p:nvSpPr>
        <p:spPr>
          <a:xfrm>
            <a:off x="2544065" y="1413257"/>
            <a:ext cx="6624319" cy="3976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35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eparation 1"/>
          <p:cNvSpPr/>
          <p:nvPr userDrawn="1"/>
        </p:nvSpPr>
        <p:spPr>
          <a:xfrm rot="5400000">
            <a:off x="506104" y="278821"/>
            <a:ext cx="684000" cy="683911"/>
          </a:xfrm>
          <a:prstGeom prst="diamond">
            <a:avLst/>
          </a:prstGeom>
          <a:solidFill>
            <a:schemeClr val="accent1"/>
          </a:solidFill>
          <a:ln w="190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292175" y="394979"/>
            <a:ext cx="111185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251484" y="400668"/>
            <a:ext cx="59052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上学期数据分析复习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6" y="6049143"/>
            <a:ext cx="1177159" cy="6824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k object 17"/>
          <p:cNvSpPr/>
          <p:nvPr/>
        </p:nvSpPr>
        <p:spPr>
          <a:xfrm>
            <a:off x="1209067" y="4023453"/>
            <a:ext cx="2847340" cy="1584113"/>
          </a:xfrm>
          <a:custGeom>
            <a:avLst/>
            <a:gdLst/>
            <a:ahLst/>
            <a:cxnLst/>
            <a:rect l="l" t="t" r="r" b="b"/>
            <a:pathLst>
              <a:path w="2135505" h="1188085">
                <a:moveTo>
                  <a:pt x="396682" y="614413"/>
                </a:moveTo>
                <a:lnTo>
                  <a:pt x="350567" y="615372"/>
                </a:lnTo>
                <a:lnTo>
                  <a:pt x="305354" y="620404"/>
                </a:lnTo>
                <a:lnTo>
                  <a:pt x="261040" y="629508"/>
                </a:lnTo>
                <a:lnTo>
                  <a:pt x="217625" y="642683"/>
                </a:lnTo>
                <a:lnTo>
                  <a:pt x="166756" y="663871"/>
                </a:lnTo>
                <a:lnTo>
                  <a:pt x="122457" y="689078"/>
                </a:lnTo>
                <a:lnTo>
                  <a:pt x="84731" y="718305"/>
                </a:lnTo>
                <a:lnTo>
                  <a:pt x="53576" y="751552"/>
                </a:lnTo>
                <a:lnTo>
                  <a:pt x="28992" y="788822"/>
                </a:lnTo>
                <a:lnTo>
                  <a:pt x="8685" y="837776"/>
                </a:lnTo>
                <a:lnTo>
                  <a:pt x="0" y="889177"/>
                </a:lnTo>
                <a:lnTo>
                  <a:pt x="2937" y="943027"/>
                </a:lnTo>
                <a:lnTo>
                  <a:pt x="17499" y="999324"/>
                </a:lnTo>
                <a:lnTo>
                  <a:pt x="49607" y="1065220"/>
                </a:lnTo>
                <a:lnTo>
                  <a:pt x="95527" y="1120495"/>
                </a:lnTo>
                <a:lnTo>
                  <a:pt x="129522" y="1147834"/>
                </a:lnTo>
                <a:lnTo>
                  <a:pt x="166333" y="1168117"/>
                </a:lnTo>
                <a:lnTo>
                  <a:pt x="205962" y="1181344"/>
                </a:lnTo>
                <a:lnTo>
                  <a:pt x="248408" y="1187515"/>
                </a:lnTo>
                <a:lnTo>
                  <a:pt x="293672" y="1186629"/>
                </a:lnTo>
                <a:lnTo>
                  <a:pt x="341755" y="1178687"/>
                </a:lnTo>
                <a:lnTo>
                  <a:pt x="392657" y="1163688"/>
                </a:lnTo>
                <a:lnTo>
                  <a:pt x="436428" y="1145329"/>
                </a:lnTo>
                <a:lnTo>
                  <a:pt x="476208" y="1122657"/>
                </a:lnTo>
                <a:lnTo>
                  <a:pt x="482070" y="1118238"/>
                </a:lnTo>
                <a:lnTo>
                  <a:pt x="338766" y="1118238"/>
                </a:lnTo>
                <a:lnTo>
                  <a:pt x="305980" y="1117264"/>
                </a:lnTo>
                <a:lnTo>
                  <a:pt x="234140" y="1092315"/>
                </a:lnTo>
                <a:lnTo>
                  <a:pt x="198019" y="1067089"/>
                </a:lnTo>
                <a:lnTo>
                  <a:pt x="167151" y="1034759"/>
                </a:lnTo>
                <a:lnTo>
                  <a:pt x="141534" y="995326"/>
                </a:lnTo>
                <a:lnTo>
                  <a:pt x="121169" y="948791"/>
                </a:lnTo>
                <a:lnTo>
                  <a:pt x="108655" y="903838"/>
                </a:lnTo>
                <a:lnTo>
                  <a:pt x="103898" y="861563"/>
                </a:lnTo>
                <a:lnTo>
                  <a:pt x="106897" y="821966"/>
                </a:lnTo>
                <a:lnTo>
                  <a:pt x="117651" y="785050"/>
                </a:lnTo>
                <a:lnTo>
                  <a:pt x="160915" y="724144"/>
                </a:lnTo>
                <a:lnTo>
                  <a:pt x="193037" y="701372"/>
                </a:lnTo>
                <a:lnTo>
                  <a:pt x="232154" y="683717"/>
                </a:lnTo>
                <a:lnTo>
                  <a:pt x="272202" y="673018"/>
                </a:lnTo>
                <a:lnTo>
                  <a:pt x="309573" y="670221"/>
                </a:lnTo>
                <a:lnTo>
                  <a:pt x="411343" y="670221"/>
                </a:lnTo>
                <a:lnTo>
                  <a:pt x="406639" y="645194"/>
                </a:lnTo>
                <a:lnTo>
                  <a:pt x="403096" y="618058"/>
                </a:lnTo>
                <a:lnTo>
                  <a:pt x="396682" y="614413"/>
                </a:lnTo>
                <a:close/>
              </a:path>
              <a:path w="2135505" h="1188085">
                <a:moveTo>
                  <a:pt x="535633" y="1017930"/>
                </a:moveTo>
                <a:lnTo>
                  <a:pt x="507537" y="1045669"/>
                </a:lnTo>
                <a:lnTo>
                  <a:pt x="445363" y="1088017"/>
                </a:lnTo>
                <a:lnTo>
                  <a:pt x="373869" y="1113358"/>
                </a:lnTo>
                <a:lnTo>
                  <a:pt x="338766" y="1118238"/>
                </a:lnTo>
                <a:lnTo>
                  <a:pt x="482070" y="1118238"/>
                </a:lnTo>
                <a:lnTo>
                  <a:pt x="511995" y="1095676"/>
                </a:lnTo>
                <a:lnTo>
                  <a:pt x="543787" y="1064386"/>
                </a:lnTo>
                <a:lnTo>
                  <a:pt x="547254" y="1022896"/>
                </a:lnTo>
                <a:lnTo>
                  <a:pt x="535633" y="1017930"/>
                </a:lnTo>
                <a:close/>
              </a:path>
              <a:path w="2135505" h="1188085">
                <a:moveTo>
                  <a:pt x="915287" y="430758"/>
                </a:moveTo>
                <a:lnTo>
                  <a:pt x="869171" y="431718"/>
                </a:lnTo>
                <a:lnTo>
                  <a:pt x="823958" y="436749"/>
                </a:lnTo>
                <a:lnTo>
                  <a:pt x="779645" y="445853"/>
                </a:lnTo>
                <a:lnTo>
                  <a:pt x="736230" y="459028"/>
                </a:lnTo>
                <a:lnTo>
                  <a:pt x="685360" y="480218"/>
                </a:lnTo>
                <a:lnTo>
                  <a:pt x="641062" y="505427"/>
                </a:lnTo>
                <a:lnTo>
                  <a:pt x="603335" y="534656"/>
                </a:lnTo>
                <a:lnTo>
                  <a:pt x="572180" y="567902"/>
                </a:lnTo>
                <a:lnTo>
                  <a:pt x="547597" y="605167"/>
                </a:lnTo>
                <a:lnTo>
                  <a:pt x="527289" y="654128"/>
                </a:lnTo>
                <a:lnTo>
                  <a:pt x="518604" y="705532"/>
                </a:lnTo>
                <a:lnTo>
                  <a:pt x="521541" y="759379"/>
                </a:lnTo>
                <a:lnTo>
                  <a:pt x="536103" y="815670"/>
                </a:lnTo>
                <a:lnTo>
                  <a:pt x="568218" y="881565"/>
                </a:lnTo>
                <a:lnTo>
                  <a:pt x="614145" y="936840"/>
                </a:lnTo>
                <a:lnTo>
                  <a:pt x="648134" y="964179"/>
                </a:lnTo>
                <a:lnTo>
                  <a:pt x="684942" y="984462"/>
                </a:lnTo>
                <a:lnTo>
                  <a:pt x="724569" y="997689"/>
                </a:lnTo>
                <a:lnTo>
                  <a:pt x="767013" y="1003860"/>
                </a:lnTo>
                <a:lnTo>
                  <a:pt x="812277" y="1002974"/>
                </a:lnTo>
                <a:lnTo>
                  <a:pt x="860359" y="995032"/>
                </a:lnTo>
                <a:lnTo>
                  <a:pt x="911261" y="980033"/>
                </a:lnTo>
                <a:lnTo>
                  <a:pt x="955033" y="961674"/>
                </a:lnTo>
                <a:lnTo>
                  <a:pt x="994813" y="939003"/>
                </a:lnTo>
                <a:lnTo>
                  <a:pt x="1000672" y="934585"/>
                </a:lnTo>
                <a:lnTo>
                  <a:pt x="857370" y="934585"/>
                </a:lnTo>
                <a:lnTo>
                  <a:pt x="824584" y="933614"/>
                </a:lnTo>
                <a:lnTo>
                  <a:pt x="752744" y="908667"/>
                </a:lnTo>
                <a:lnTo>
                  <a:pt x="716624" y="883438"/>
                </a:lnTo>
                <a:lnTo>
                  <a:pt x="685755" y="851108"/>
                </a:lnTo>
                <a:lnTo>
                  <a:pt x="660138" y="811678"/>
                </a:lnTo>
                <a:lnTo>
                  <a:pt x="639773" y="765149"/>
                </a:lnTo>
                <a:lnTo>
                  <a:pt x="627259" y="720189"/>
                </a:lnTo>
                <a:lnTo>
                  <a:pt x="622503" y="677910"/>
                </a:lnTo>
                <a:lnTo>
                  <a:pt x="625502" y="638312"/>
                </a:lnTo>
                <a:lnTo>
                  <a:pt x="636255" y="601395"/>
                </a:lnTo>
                <a:lnTo>
                  <a:pt x="679519" y="540489"/>
                </a:lnTo>
                <a:lnTo>
                  <a:pt x="711641" y="517717"/>
                </a:lnTo>
                <a:lnTo>
                  <a:pt x="750758" y="500062"/>
                </a:lnTo>
                <a:lnTo>
                  <a:pt x="790806" y="489363"/>
                </a:lnTo>
                <a:lnTo>
                  <a:pt x="828178" y="486567"/>
                </a:lnTo>
                <a:lnTo>
                  <a:pt x="929946" y="486567"/>
                </a:lnTo>
                <a:lnTo>
                  <a:pt x="925244" y="461542"/>
                </a:lnTo>
                <a:lnTo>
                  <a:pt x="921700" y="434403"/>
                </a:lnTo>
                <a:lnTo>
                  <a:pt x="915287" y="430758"/>
                </a:lnTo>
                <a:close/>
              </a:path>
              <a:path w="2135505" h="1188085">
                <a:moveTo>
                  <a:pt x="1054238" y="834288"/>
                </a:moveTo>
                <a:lnTo>
                  <a:pt x="1026141" y="862020"/>
                </a:lnTo>
                <a:lnTo>
                  <a:pt x="963967" y="904363"/>
                </a:lnTo>
                <a:lnTo>
                  <a:pt x="892473" y="929704"/>
                </a:lnTo>
                <a:lnTo>
                  <a:pt x="857370" y="934585"/>
                </a:lnTo>
                <a:lnTo>
                  <a:pt x="1000672" y="934585"/>
                </a:lnTo>
                <a:lnTo>
                  <a:pt x="1030599" y="912021"/>
                </a:lnTo>
                <a:lnTo>
                  <a:pt x="1062391" y="880732"/>
                </a:lnTo>
                <a:lnTo>
                  <a:pt x="1065858" y="839241"/>
                </a:lnTo>
                <a:lnTo>
                  <a:pt x="1054238" y="834288"/>
                </a:lnTo>
                <a:close/>
              </a:path>
              <a:path w="2135505" h="1188085">
                <a:moveTo>
                  <a:pt x="411343" y="670221"/>
                </a:moveTo>
                <a:lnTo>
                  <a:pt x="309573" y="670221"/>
                </a:lnTo>
                <a:lnTo>
                  <a:pt x="344268" y="675328"/>
                </a:lnTo>
                <a:lnTo>
                  <a:pt x="376286" y="688339"/>
                </a:lnTo>
                <a:lnTo>
                  <a:pt x="381068" y="697745"/>
                </a:lnTo>
                <a:lnTo>
                  <a:pt x="386781" y="710474"/>
                </a:lnTo>
                <a:lnTo>
                  <a:pt x="393426" y="726525"/>
                </a:lnTo>
                <a:lnTo>
                  <a:pt x="401000" y="745896"/>
                </a:lnTo>
                <a:lnTo>
                  <a:pt x="405877" y="748512"/>
                </a:lnTo>
                <a:lnTo>
                  <a:pt x="426566" y="741184"/>
                </a:lnTo>
                <a:lnTo>
                  <a:pt x="428483" y="736549"/>
                </a:lnTo>
                <a:lnTo>
                  <a:pt x="419332" y="704440"/>
                </a:lnTo>
                <a:lnTo>
                  <a:pt x="412051" y="673988"/>
                </a:lnTo>
                <a:lnTo>
                  <a:pt x="411343" y="670221"/>
                </a:lnTo>
                <a:close/>
              </a:path>
              <a:path w="2135505" h="1188085">
                <a:moveTo>
                  <a:pt x="929946" y="486567"/>
                </a:moveTo>
                <a:lnTo>
                  <a:pt x="828178" y="486567"/>
                </a:lnTo>
                <a:lnTo>
                  <a:pt x="862872" y="491673"/>
                </a:lnTo>
                <a:lnTo>
                  <a:pt x="894891" y="504685"/>
                </a:lnTo>
                <a:lnTo>
                  <a:pt x="899672" y="514091"/>
                </a:lnTo>
                <a:lnTo>
                  <a:pt x="905386" y="526819"/>
                </a:lnTo>
                <a:lnTo>
                  <a:pt x="912030" y="542870"/>
                </a:lnTo>
                <a:lnTo>
                  <a:pt x="919605" y="562241"/>
                </a:lnTo>
                <a:lnTo>
                  <a:pt x="924482" y="564857"/>
                </a:lnTo>
                <a:lnTo>
                  <a:pt x="945183" y="557529"/>
                </a:lnTo>
                <a:lnTo>
                  <a:pt x="947088" y="552907"/>
                </a:lnTo>
                <a:lnTo>
                  <a:pt x="937936" y="520796"/>
                </a:lnTo>
                <a:lnTo>
                  <a:pt x="930656" y="490340"/>
                </a:lnTo>
                <a:lnTo>
                  <a:pt x="929946" y="486567"/>
                </a:lnTo>
                <a:close/>
              </a:path>
              <a:path w="2135505" h="1188085">
                <a:moveTo>
                  <a:pt x="1326771" y="343509"/>
                </a:moveTo>
                <a:lnTo>
                  <a:pt x="1202167" y="343509"/>
                </a:lnTo>
                <a:lnTo>
                  <a:pt x="1207666" y="346417"/>
                </a:lnTo>
                <a:lnTo>
                  <a:pt x="1211235" y="352793"/>
                </a:lnTo>
                <a:lnTo>
                  <a:pt x="1228753" y="391390"/>
                </a:lnTo>
                <a:lnTo>
                  <a:pt x="1254301" y="459905"/>
                </a:lnTo>
                <a:lnTo>
                  <a:pt x="1317267" y="637717"/>
                </a:lnTo>
                <a:lnTo>
                  <a:pt x="1344039" y="716660"/>
                </a:lnTo>
                <a:lnTo>
                  <a:pt x="1356253" y="758880"/>
                </a:lnTo>
                <a:lnTo>
                  <a:pt x="1356701" y="764666"/>
                </a:lnTo>
                <a:lnTo>
                  <a:pt x="1355177" y="768438"/>
                </a:lnTo>
                <a:lnTo>
                  <a:pt x="1351214" y="774801"/>
                </a:lnTo>
                <a:lnTo>
                  <a:pt x="1344814" y="783755"/>
                </a:lnTo>
                <a:lnTo>
                  <a:pt x="1335974" y="795299"/>
                </a:lnTo>
                <a:lnTo>
                  <a:pt x="1335713" y="800139"/>
                </a:lnTo>
                <a:lnTo>
                  <a:pt x="1339188" y="809942"/>
                </a:lnTo>
                <a:lnTo>
                  <a:pt x="1343937" y="812215"/>
                </a:lnTo>
                <a:lnTo>
                  <a:pt x="1357155" y="806496"/>
                </a:lnTo>
                <a:lnTo>
                  <a:pt x="1373050" y="800125"/>
                </a:lnTo>
                <a:lnTo>
                  <a:pt x="1391506" y="793147"/>
                </a:lnTo>
                <a:lnTo>
                  <a:pt x="1412632" y="785520"/>
                </a:lnTo>
                <a:lnTo>
                  <a:pt x="1512689" y="752354"/>
                </a:lnTo>
                <a:lnTo>
                  <a:pt x="1531923" y="745642"/>
                </a:lnTo>
                <a:lnTo>
                  <a:pt x="1563029" y="732950"/>
                </a:lnTo>
                <a:lnTo>
                  <a:pt x="1577028" y="725385"/>
                </a:lnTo>
                <a:lnTo>
                  <a:pt x="1463178" y="725385"/>
                </a:lnTo>
                <a:lnTo>
                  <a:pt x="1458070" y="712907"/>
                </a:lnTo>
                <a:lnTo>
                  <a:pt x="1453091" y="700238"/>
                </a:lnTo>
                <a:lnTo>
                  <a:pt x="1448240" y="687375"/>
                </a:lnTo>
                <a:lnTo>
                  <a:pt x="1443518" y="674319"/>
                </a:lnTo>
                <a:lnTo>
                  <a:pt x="1386012" y="511936"/>
                </a:lnTo>
                <a:lnTo>
                  <a:pt x="1394549" y="508393"/>
                </a:lnTo>
                <a:lnTo>
                  <a:pt x="1402653" y="505153"/>
                </a:lnTo>
                <a:lnTo>
                  <a:pt x="1410323" y="502216"/>
                </a:lnTo>
                <a:lnTo>
                  <a:pt x="1417559" y="499579"/>
                </a:lnTo>
                <a:lnTo>
                  <a:pt x="1468220" y="489038"/>
                </a:lnTo>
                <a:lnTo>
                  <a:pt x="1654209" y="489038"/>
                </a:lnTo>
                <a:lnTo>
                  <a:pt x="1648721" y="478571"/>
                </a:lnTo>
                <a:lnTo>
                  <a:pt x="1642920" y="473354"/>
                </a:lnTo>
                <a:lnTo>
                  <a:pt x="1372347" y="473354"/>
                </a:lnTo>
                <a:lnTo>
                  <a:pt x="1338070" y="376554"/>
                </a:lnTo>
                <a:lnTo>
                  <a:pt x="1332508" y="360564"/>
                </a:lnTo>
                <a:lnTo>
                  <a:pt x="1326771" y="343509"/>
                </a:lnTo>
                <a:close/>
              </a:path>
              <a:path w="2135505" h="1188085">
                <a:moveTo>
                  <a:pt x="1654209" y="489038"/>
                </a:moveTo>
                <a:lnTo>
                  <a:pt x="1468220" y="489038"/>
                </a:lnTo>
                <a:lnTo>
                  <a:pt x="1509731" y="496541"/>
                </a:lnTo>
                <a:lnTo>
                  <a:pt x="1542091" y="522089"/>
                </a:lnTo>
                <a:lnTo>
                  <a:pt x="1565298" y="565683"/>
                </a:lnTo>
                <a:lnTo>
                  <a:pt x="1572435" y="590779"/>
                </a:lnTo>
                <a:lnTo>
                  <a:pt x="1575465" y="614175"/>
                </a:lnTo>
                <a:lnTo>
                  <a:pt x="1574389" y="635870"/>
                </a:lnTo>
                <a:lnTo>
                  <a:pt x="1559258" y="674587"/>
                </a:lnTo>
                <a:lnTo>
                  <a:pt x="1526844" y="703434"/>
                </a:lnTo>
                <a:lnTo>
                  <a:pt x="1481100" y="721107"/>
                </a:lnTo>
                <a:lnTo>
                  <a:pt x="1463178" y="725385"/>
                </a:lnTo>
                <a:lnTo>
                  <a:pt x="1577028" y="725385"/>
                </a:lnTo>
                <a:lnTo>
                  <a:pt x="1612997" y="701833"/>
                </a:lnTo>
                <a:lnTo>
                  <a:pt x="1659698" y="643531"/>
                </a:lnTo>
                <a:lnTo>
                  <a:pt x="1675129" y="602468"/>
                </a:lnTo>
                <a:lnTo>
                  <a:pt x="1678152" y="560225"/>
                </a:lnTo>
                <a:lnTo>
                  <a:pt x="1668765" y="516801"/>
                </a:lnTo>
                <a:lnTo>
                  <a:pt x="1654209" y="489038"/>
                </a:lnTo>
                <a:close/>
              </a:path>
              <a:path w="2135505" h="1188085">
                <a:moveTo>
                  <a:pt x="1847228" y="196240"/>
                </a:moveTo>
                <a:lnTo>
                  <a:pt x="1648293" y="196240"/>
                </a:lnTo>
                <a:lnTo>
                  <a:pt x="1652474" y="197040"/>
                </a:lnTo>
                <a:lnTo>
                  <a:pt x="1658599" y="199151"/>
                </a:lnTo>
                <a:lnTo>
                  <a:pt x="1702140" y="221725"/>
                </a:lnTo>
                <a:lnTo>
                  <a:pt x="1769710" y="270422"/>
                </a:lnTo>
                <a:lnTo>
                  <a:pt x="1811818" y="304698"/>
                </a:lnTo>
                <a:lnTo>
                  <a:pt x="1850661" y="337819"/>
                </a:lnTo>
                <a:lnTo>
                  <a:pt x="1879080" y="363380"/>
                </a:lnTo>
                <a:lnTo>
                  <a:pt x="1904642" y="391820"/>
                </a:lnTo>
                <a:lnTo>
                  <a:pt x="1919298" y="433209"/>
                </a:lnTo>
                <a:lnTo>
                  <a:pt x="1935086" y="479029"/>
                </a:lnTo>
                <a:lnTo>
                  <a:pt x="1952174" y="537317"/>
                </a:lnTo>
                <a:lnTo>
                  <a:pt x="1953474" y="549782"/>
                </a:lnTo>
                <a:lnTo>
                  <a:pt x="1952763" y="553719"/>
                </a:lnTo>
                <a:lnTo>
                  <a:pt x="1906128" y="578789"/>
                </a:lnTo>
                <a:lnTo>
                  <a:pt x="1903855" y="583539"/>
                </a:lnTo>
                <a:lnTo>
                  <a:pt x="1912300" y="607390"/>
                </a:lnTo>
                <a:lnTo>
                  <a:pt x="1916580" y="609422"/>
                </a:lnTo>
                <a:lnTo>
                  <a:pt x="1935366" y="601735"/>
                </a:lnTo>
                <a:lnTo>
                  <a:pt x="1959508" y="592447"/>
                </a:lnTo>
                <a:lnTo>
                  <a:pt x="2058145" y="557072"/>
                </a:lnTo>
                <a:lnTo>
                  <a:pt x="2112527" y="538998"/>
                </a:lnTo>
                <a:lnTo>
                  <a:pt x="2132620" y="532917"/>
                </a:lnTo>
                <a:lnTo>
                  <a:pt x="2134893" y="528167"/>
                </a:lnTo>
                <a:lnTo>
                  <a:pt x="2129673" y="513422"/>
                </a:lnTo>
                <a:lnTo>
                  <a:pt x="2073222" y="513422"/>
                </a:lnTo>
                <a:lnTo>
                  <a:pt x="2069793" y="512279"/>
                </a:lnTo>
                <a:lnTo>
                  <a:pt x="2049859" y="476972"/>
                </a:lnTo>
                <a:lnTo>
                  <a:pt x="2019958" y="397560"/>
                </a:lnTo>
                <a:lnTo>
                  <a:pt x="2004934" y="354704"/>
                </a:lnTo>
                <a:lnTo>
                  <a:pt x="2000434" y="322990"/>
                </a:lnTo>
                <a:lnTo>
                  <a:pt x="2002612" y="303152"/>
                </a:lnTo>
                <a:lnTo>
                  <a:pt x="2002858" y="301637"/>
                </a:lnTo>
                <a:lnTo>
                  <a:pt x="1957576" y="301637"/>
                </a:lnTo>
                <a:lnTo>
                  <a:pt x="1879090" y="226021"/>
                </a:lnTo>
                <a:lnTo>
                  <a:pt x="1847228" y="196240"/>
                </a:lnTo>
                <a:close/>
              </a:path>
              <a:path w="2135505" h="1188085">
                <a:moveTo>
                  <a:pt x="2121825" y="502399"/>
                </a:moveTo>
                <a:lnTo>
                  <a:pt x="2083481" y="512205"/>
                </a:lnTo>
                <a:lnTo>
                  <a:pt x="2073222" y="513422"/>
                </a:lnTo>
                <a:lnTo>
                  <a:pt x="2129673" y="513422"/>
                </a:lnTo>
                <a:lnTo>
                  <a:pt x="2126575" y="504672"/>
                </a:lnTo>
                <a:lnTo>
                  <a:pt x="2121825" y="502399"/>
                </a:lnTo>
                <a:close/>
              </a:path>
              <a:path w="2135505" h="1188085">
                <a:moveTo>
                  <a:pt x="1566749" y="281535"/>
                </a:moveTo>
                <a:lnTo>
                  <a:pt x="1396633" y="281535"/>
                </a:lnTo>
                <a:lnTo>
                  <a:pt x="1426991" y="287142"/>
                </a:lnTo>
                <a:lnTo>
                  <a:pt x="1450692" y="306009"/>
                </a:lnTo>
                <a:lnTo>
                  <a:pt x="1471666" y="351522"/>
                </a:lnTo>
                <a:lnTo>
                  <a:pt x="1474660" y="380352"/>
                </a:lnTo>
                <a:lnTo>
                  <a:pt x="1473935" y="392391"/>
                </a:lnTo>
                <a:lnTo>
                  <a:pt x="1453870" y="433833"/>
                </a:lnTo>
                <a:lnTo>
                  <a:pt x="1404859" y="462635"/>
                </a:lnTo>
                <a:lnTo>
                  <a:pt x="1372347" y="473354"/>
                </a:lnTo>
                <a:lnTo>
                  <a:pt x="1642920" y="473354"/>
                </a:lnTo>
                <a:lnTo>
                  <a:pt x="1620090" y="452824"/>
                </a:lnTo>
                <a:lnTo>
                  <a:pt x="1613517" y="450481"/>
                </a:lnTo>
                <a:lnTo>
                  <a:pt x="1482659" y="450481"/>
                </a:lnTo>
                <a:lnTo>
                  <a:pt x="1494904" y="442419"/>
                </a:lnTo>
                <a:lnTo>
                  <a:pt x="1527821" y="417512"/>
                </a:lnTo>
                <a:lnTo>
                  <a:pt x="1558085" y="380352"/>
                </a:lnTo>
                <a:lnTo>
                  <a:pt x="1574020" y="332566"/>
                </a:lnTo>
                <a:lnTo>
                  <a:pt x="1573645" y="311097"/>
                </a:lnTo>
                <a:lnTo>
                  <a:pt x="1573556" y="308013"/>
                </a:lnTo>
                <a:lnTo>
                  <a:pt x="1567572" y="283438"/>
                </a:lnTo>
                <a:lnTo>
                  <a:pt x="1566749" y="281535"/>
                </a:lnTo>
                <a:close/>
              </a:path>
              <a:path w="2135505" h="1188085">
                <a:moveTo>
                  <a:pt x="1537060" y="438778"/>
                </a:moveTo>
                <a:lnTo>
                  <a:pt x="1482659" y="450481"/>
                </a:lnTo>
                <a:lnTo>
                  <a:pt x="1613517" y="450481"/>
                </a:lnTo>
                <a:lnTo>
                  <a:pt x="1582870" y="439559"/>
                </a:lnTo>
                <a:lnTo>
                  <a:pt x="1537060" y="438778"/>
                </a:lnTo>
                <a:close/>
              </a:path>
              <a:path w="2135505" h="1188085">
                <a:moveTo>
                  <a:pt x="1473136" y="218500"/>
                </a:moveTo>
                <a:lnTo>
                  <a:pt x="1433877" y="223003"/>
                </a:lnTo>
                <a:lnTo>
                  <a:pt x="1388171" y="236054"/>
                </a:lnTo>
                <a:lnTo>
                  <a:pt x="1316633" y="263838"/>
                </a:lnTo>
                <a:lnTo>
                  <a:pt x="1295585" y="271906"/>
                </a:lnTo>
                <a:lnTo>
                  <a:pt x="1214409" y="300997"/>
                </a:lnTo>
                <a:lnTo>
                  <a:pt x="1160374" y="318947"/>
                </a:lnTo>
                <a:lnTo>
                  <a:pt x="1141639" y="324548"/>
                </a:lnTo>
                <a:lnTo>
                  <a:pt x="1139251" y="328942"/>
                </a:lnTo>
                <a:lnTo>
                  <a:pt x="1147697" y="352793"/>
                </a:lnTo>
                <a:lnTo>
                  <a:pt x="1152447" y="355053"/>
                </a:lnTo>
                <a:lnTo>
                  <a:pt x="1168782" y="350407"/>
                </a:lnTo>
                <a:lnTo>
                  <a:pt x="1181271" y="347022"/>
                </a:lnTo>
                <a:lnTo>
                  <a:pt x="1189914" y="344897"/>
                </a:lnTo>
                <a:lnTo>
                  <a:pt x="1194712" y="344030"/>
                </a:lnTo>
                <a:lnTo>
                  <a:pt x="1202167" y="343509"/>
                </a:lnTo>
                <a:lnTo>
                  <a:pt x="1326771" y="343509"/>
                </a:lnTo>
                <a:lnTo>
                  <a:pt x="1321159" y="326296"/>
                </a:lnTo>
                <a:lnTo>
                  <a:pt x="1346863" y="293905"/>
                </a:lnTo>
                <a:lnTo>
                  <a:pt x="1396633" y="281535"/>
                </a:lnTo>
                <a:lnTo>
                  <a:pt x="1566749" y="281535"/>
                </a:lnTo>
                <a:lnTo>
                  <a:pt x="1561318" y="268976"/>
                </a:lnTo>
                <a:lnTo>
                  <a:pt x="1553359" y="256108"/>
                </a:lnTo>
                <a:lnTo>
                  <a:pt x="1543681" y="244821"/>
                </a:lnTo>
                <a:lnTo>
                  <a:pt x="1532316" y="235140"/>
                </a:lnTo>
                <a:lnTo>
                  <a:pt x="1505949" y="222546"/>
                </a:lnTo>
                <a:lnTo>
                  <a:pt x="1473136" y="218500"/>
                </a:lnTo>
                <a:close/>
              </a:path>
              <a:path w="2135505" h="1188085">
                <a:moveTo>
                  <a:pt x="2060344" y="0"/>
                </a:moveTo>
                <a:lnTo>
                  <a:pt x="2009138" y="18135"/>
                </a:lnTo>
                <a:lnTo>
                  <a:pt x="2005831" y="39730"/>
                </a:lnTo>
                <a:lnTo>
                  <a:pt x="2003258" y="56133"/>
                </a:lnTo>
                <a:lnTo>
                  <a:pt x="1989047" y="139712"/>
                </a:lnTo>
                <a:lnTo>
                  <a:pt x="1978277" y="197040"/>
                </a:lnTo>
                <a:lnTo>
                  <a:pt x="1969096" y="244830"/>
                </a:lnTo>
                <a:lnTo>
                  <a:pt x="1957576" y="301637"/>
                </a:lnTo>
                <a:lnTo>
                  <a:pt x="2002858" y="301637"/>
                </a:lnTo>
                <a:lnTo>
                  <a:pt x="2013545" y="242341"/>
                </a:lnTo>
                <a:lnTo>
                  <a:pt x="2024480" y="190740"/>
                </a:lnTo>
                <a:lnTo>
                  <a:pt x="2035536" y="142159"/>
                </a:lnTo>
                <a:lnTo>
                  <a:pt x="2046715" y="96599"/>
                </a:lnTo>
                <a:lnTo>
                  <a:pt x="2058015" y="54060"/>
                </a:lnTo>
                <a:lnTo>
                  <a:pt x="2069438" y="14541"/>
                </a:lnTo>
                <a:lnTo>
                  <a:pt x="2065094" y="2260"/>
                </a:lnTo>
                <a:lnTo>
                  <a:pt x="2060344" y="0"/>
                </a:lnTo>
                <a:close/>
              </a:path>
              <a:path w="2135505" h="1188085">
                <a:moveTo>
                  <a:pt x="1712479" y="113322"/>
                </a:moveTo>
                <a:lnTo>
                  <a:pt x="1698001" y="123085"/>
                </a:lnTo>
                <a:lnTo>
                  <a:pt x="1676285" y="136793"/>
                </a:lnTo>
                <a:lnTo>
                  <a:pt x="1647333" y="154446"/>
                </a:lnTo>
                <a:lnTo>
                  <a:pt x="1611145" y="176047"/>
                </a:lnTo>
                <a:lnTo>
                  <a:pt x="1608999" y="181140"/>
                </a:lnTo>
                <a:lnTo>
                  <a:pt x="1615959" y="200786"/>
                </a:lnTo>
                <a:lnTo>
                  <a:pt x="1621178" y="203276"/>
                </a:lnTo>
                <a:lnTo>
                  <a:pt x="1630632" y="200087"/>
                </a:lnTo>
                <a:lnTo>
                  <a:pt x="1638303" y="197853"/>
                </a:lnTo>
                <a:lnTo>
                  <a:pt x="1644190" y="196571"/>
                </a:lnTo>
                <a:lnTo>
                  <a:pt x="1648293" y="196240"/>
                </a:lnTo>
                <a:lnTo>
                  <a:pt x="1847228" y="196240"/>
                </a:lnTo>
                <a:lnTo>
                  <a:pt x="1839044" y="188591"/>
                </a:lnTo>
                <a:lnTo>
                  <a:pt x="1804709" y="159204"/>
                </a:lnTo>
                <a:lnTo>
                  <a:pt x="1753169" y="124561"/>
                </a:lnTo>
                <a:lnTo>
                  <a:pt x="1723023" y="114888"/>
                </a:lnTo>
                <a:lnTo>
                  <a:pt x="1712479" y="113322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k object 18"/>
          <p:cNvSpPr/>
          <p:nvPr/>
        </p:nvSpPr>
        <p:spPr>
          <a:xfrm>
            <a:off x="4147052" y="4284876"/>
            <a:ext cx="261891" cy="201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k object 19"/>
          <p:cNvSpPr/>
          <p:nvPr/>
        </p:nvSpPr>
        <p:spPr>
          <a:xfrm>
            <a:off x="4330055" y="3421601"/>
            <a:ext cx="1622213" cy="1130300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717" y="369417"/>
                </a:moveTo>
                <a:lnTo>
                  <a:pt x="62915" y="369417"/>
                </a:lnTo>
                <a:lnTo>
                  <a:pt x="68427" y="372325"/>
                </a:lnTo>
                <a:lnTo>
                  <a:pt x="71996" y="378701"/>
                </a:lnTo>
                <a:lnTo>
                  <a:pt x="89514" y="417298"/>
                </a:lnTo>
                <a:lnTo>
                  <a:pt x="115062" y="485813"/>
                </a:lnTo>
                <a:lnTo>
                  <a:pt x="180759" y="671347"/>
                </a:lnTo>
                <a:lnTo>
                  <a:pt x="193967" y="709542"/>
                </a:lnTo>
                <a:lnTo>
                  <a:pt x="210941" y="764714"/>
                </a:lnTo>
                <a:lnTo>
                  <a:pt x="215938" y="788873"/>
                </a:lnTo>
                <a:lnTo>
                  <a:pt x="213499" y="794613"/>
                </a:lnTo>
                <a:lnTo>
                  <a:pt x="167576" y="816927"/>
                </a:lnTo>
                <a:lnTo>
                  <a:pt x="165315" y="821677"/>
                </a:lnTo>
                <a:lnTo>
                  <a:pt x="173761" y="845515"/>
                </a:lnTo>
                <a:lnTo>
                  <a:pt x="178384" y="847432"/>
                </a:lnTo>
                <a:lnTo>
                  <a:pt x="198381" y="839315"/>
                </a:lnTo>
                <a:lnTo>
                  <a:pt x="218427" y="831476"/>
                </a:lnTo>
                <a:lnTo>
                  <a:pt x="258660" y="816635"/>
                </a:lnTo>
                <a:lnTo>
                  <a:pt x="294973" y="804375"/>
                </a:lnTo>
                <a:lnTo>
                  <a:pt x="334467" y="792162"/>
                </a:lnTo>
                <a:lnTo>
                  <a:pt x="336854" y="787768"/>
                </a:lnTo>
                <a:lnTo>
                  <a:pt x="331696" y="773201"/>
                </a:lnTo>
                <a:lnTo>
                  <a:pt x="273939" y="773201"/>
                </a:lnTo>
                <a:lnTo>
                  <a:pt x="268427" y="770293"/>
                </a:lnTo>
                <a:lnTo>
                  <a:pt x="247340" y="725325"/>
                </a:lnTo>
                <a:lnTo>
                  <a:pt x="221792" y="656805"/>
                </a:lnTo>
                <a:lnTo>
                  <a:pt x="140563" y="427431"/>
                </a:lnTo>
                <a:lnTo>
                  <a:pt x="346028" y="427431"/>
                </a:lnTo>
                <a:lnTo>
                  <a:pt x="343511" y="425927"/>
                </a:lnTo>
                <a:lnTo>
                  <a:pt x="301586" y="400430"/>
                </a:lnTo>
                <a:lnTo>
                  <a:pt x="260717" y="375103"/>
                </a:lnTo>
                <a:lnTo>
                  <a:pt x="251717" y="369417"/>
                </a:lnTo>
                <a:close/>
              </a:path>
              <a:path w="1216660" h="847725">
                <a:moveTo>
                  <a:pt x="323659" y="761657"/>
                </a:moveTo>
                <a:lnTo>
                  <a:pt x="286181" y="771819"/>
                </a:lnTo>
                <a:lnTo>
                  <a:pt x="273939" y="773201"/>
                </a:lnTo>
                <a:lnTo>
                  <a:pt x="331696" y="773201"/>
                </a:lnTo>
                <a:lnTo>
                  <a:pt x="328409" y="763917"/>
                </a:lnTo>
                <a:lnTo>
                  <a:pt x="323659" y="761657"/>
                </a:lnTo>
                <a:close/>
              </a:path>
              <a:path w="1216660" h="847725">
                <a:moveTo>
                  <a:pt x="346028" y="427431"/>
                </a:moveTo>
                <a:lnTo>
                  <a:pt x="140563" y="427431"/>
                </a:lnTo>
                <a:lnTo>
                  <a:pt x="318608" y="535518"/>
                </a:lnTo>
                <a:lnTo>
                  <a:pt x="501526" y="644100"/>
                </a:lnTo>
                <a:lnTo>
                  <a:pt x="569642" y="683166"/>
                </a:lnTo>
                <a:lnTo>
                  <a:pt x="597865" y="698893"/>
                </a:lnTo>
                <a:lnTo>
                  <a:pt x="624363" y="693750"/>
                </a:lnTo>
                <a:lnTo>
                  <a:pt x="661187" y="687120"/>
                </a:lnTo>
                <a:lnTo>
                  <a:pt x="664629" y="682345"/>
                </a:lnTo>
                <a:lnTo>
                  <a:pt x="651758" y="652342"/>
                </a:lnTo>
                <a:lnTo>
                  <a:pt x="634598" y="608414"/>
                </a:lnTo>
                <a:lnTo>
                  <a:pt x="615158" y="555980"/>
                </a:lnTo>
                <a:lnTo>
                  <a:pt x="568960" y="555980"/>
                </a:lnTo>
                <a:lnTo>
                  <a:pt x="475614" y="503446"/>
                </a:lnTo>
                <a:lnTo>
                  <a:pt x="386490" y="451596"/>
                </a:lnTo>
                <a:lnTo>
                  <a:pt x="346028" y="427431"/>
                </a:lnTo>
                <a:close/>
              </a:path>
              <a:path w="1216660" h="847725">
                <a:moveTo>
                  <a:pt x="504900" y="234403"/>
                </a:moveTo>
                <a:lnTo>
                  <a:pt x="444157" y="234403"/>
                </a:lnTo>
                <a:lnTo>
                  <a:pt x="449668" y="237324"/>
                </a:lnTo>
                <a:lnTo>
                  <a:pt x="453243" y="243700"/>
                </a:lnTo>
                <a:lnTo>
                  <a:pt x="470755" y="282284"/>
                </a:lnTo>
                <a:lnTo>
                  <a:pt x="496303" y="350799"/>
                </a:lnTo>
                <a:lnTo>
                  <a:pt x="568960" y="555980"/>
                </a:lnTo>
                <a:lnTo>
                  <a:pt x="615158" y="555980"/>
                </a:lnTo>
                <a:lnTo>
                  <a:pt x="587413" y="478789"/>
                </a:lnTo>
                <a:lnTo>
                  <a:pt x="536981" y="336397"/>
                </a:lnTo>
                <a:lnTo>
                  <a:pt x="523779" y="298197"/>
                </a:lnTo>
                <a:lnTo>
                  <a:pt x="506811" y="243023"/>
                </a:lnTo>
                <a:lnTo>
                  <a:pt x="504900" y="234403"/>
                </a:lnTo>
                <a:close/>
              </a:path>
              <a:path w="1216660" h="847725">
                <a:moveTo>
                  <a:pt x="144437" y="300151"/>
                </a:moveTo>
                <a:lnTo>
                  <a:pt x="89240" y="321917"/>
                </a:lnTo>
                <a:lnTo>
                  <a:pt x="51295" y="335354"/>
                </a:lnTo>
                <a:lnTo>
                  <a:pt x="2400" y="350456"/>
                </a:lnTo>
                <a:lnTo>
                  <a:pt x="0" y="354850"/>
                </a:lnTo>
                <a:lnTo>
                  <a:pt x="8445" y="378701"/>
                </a:lnTo>
                <a:lnTo>
                  <a:pt x="13195" y="380961"/>
                </a:lnTo>
                <a:lnTo>
                  <a:pt x="29532" y="376315"/>
                </a:lnTo>
                <a:lnTo>
                  <a:pt x="42025" y="372930"/>
                </a:lnTo>
                <a:lnTo>
                  <a:pt x="50673" y="370805"/>
                </a:lnTo>
                <a:lnTo>
                  <a:pt x="55473" y="369938"/>
                </a:lnTo>
                <a:lnTo>
                  <a:pt x="62915" y="369417"/>
                </a:lnTo>
                <a:lnTo>
                  <a:pt x="251717" y="369417"/>
                </a:lnTo>
                <a:lnTo>
                  <a:pt x="220902" y="349948"/>
                </a:lnTo>
                <a:lnTo>
                  <a:pt x="182142" y="324964"/>
                </a:lnTo>
                <a:lnTo>
                  <a:pt x="144437" y="300151"/>
                </a:lnTo>
                <a:close/>
              </a:path>
              <a:path w="1216660" h="847725">
                <a:moveTo>
                  <a:pt x="539711" y="160172"/>
                </a:moveTo>
                <a:lnTo>
                  <a:pt x="501862" y="175353"/>
                </a:lnTo>
                <a:lnTo>
                  <a:pt x="459079" y="191096"/>
                </a:lnTo>
                <a:lnTo>
                  <a:pt x="422513" y="203455"/>
                </a:lnTo>
                <a:lnTo>
                  <a:pt x="383641" y="215442"/>
                </a:lnTo>
                <a:lnTo>
                  <a:pt x="381241" y="219849"/>
                </a:lnTo>
                <a:lnTo>
                  <a:pt x="389686" y="243700"/>
                </a:lnTo>
                <a:lnTo>
                  <a:pt x="394436" y="245960"/>
                </a:lnTo>
                <a:lnTo>
                  <a:pt x="410774" y="241307"/>
                </a:lnTo>
                <a:lnTo>
                  <a:pt x="423267" y="237920"/>
                </a:lnTo>
                <a:lnTo>
                  <a:pt x="431914" y="235797"/>
                </a:lnTo>
                <a:lnTo>
                  <a:pt x="436714" y="234937"/>
                </a:lnTo>
                <a:lnTo>
                  <a:pt x="444157" y="234403"/>
                </a:lnTo>
                <a:lnTo>
                  <a:pt x="504900" y="234403"/>
                </a:lnTo>
                <a:lnTo>
                  <a:pt x="503047" y="226047"/>
                </a:lnTo>
                <a:lnTo>
                  <a:pt x="534540" y="197482"/>
                </a:lnTo>
                <a:lnTo>
                  <a:pt x="550164" y="190817"/>
                </a:lnTo>
                <a:lnTo>
                  <a:pt x="552780" y="185940"/>
                </a:lnTo>
                <a:lnTo>
                  <a:pt x="544334" y="162090"/>
                </a:lnTo>
                <a:lnTo>
                  <a:pt x="539711" y="160172"/>
                </a:lnTo>
                <a:close/>
              </a:path>
              <a:path w="1216660" h="847725">
                <a:moveTo>
                  <a:pt x="1065580" y="0"/>
                </a:moveTo>
                <a:lnTo>
                  <a:pt x="1019465" y="961"/>
                </a:lnTo>
                <a:lnTo>
                  <a:pt x="974251" y="5997"/>
                </a:lnTo>
                <a:lnTo>
                  <a:pt x="929938" y="15105"/>
                </a:lnTo>
                <a:lnTo>
                  <a:pt x="886523" y="28282"/>
                </a:lnTo>
                <a:lnTo>
                  <a:pt x="835653" y="49471"/>
                </a:lnTo>
                <a:lnTo>
                  <a:pt x="791355" y="74678"/>
                </a:lnTo>
                <a:lnTo>
                  <a:pt x="753629" y="103904"/>
                </a:lnTo>
                <a:lnTo>
                  <a:pt x="722474" y="137152"/>
                </a:lnTo>
                <a:lnTo>
                  <a:pt x="697890" y="174421"/>
                </a:lnTo>
                <a:lnTo>
                  <a:pt x="677583" y="223375"/>
                </a:lnTo>
                <a:lnTo>
                  <a:pt x="668897" y="274777"/>
                </a:lnTo>
                <a:lnTo>
                  <a:pt x="671835" y="328626"/>
                </a:lnTo>
                <a:lnTo>
                  <a:pt x="686396" y="384924"/>
                </a:lnTo>
                <a:lnTo>
                  <a:pt x="718507" y="450815"/>
                </a:lnTo>
                <a:lnTo>
                  <a:pt x="764438" y="506094"/>
                </a:lnTo>
                <a:lnTo>
                  <a:pt x="798428" y="533432"/>
                </a:lnTo>
                <a:lnTo>
                  <a:pt x="835236" y="553714"/>
                </a:lnTo>
                <a:lnTo>
                  <a:pt x="874862" y="566939"/>
                </a:lnTo>
                <a:lnTo>
                  <a:pt x="917307" y="573109"/>
                </a:lnTo>
                <a:lnTo>
                  <a:pt x="962570" y="572223"/>
                </a:lnTo>
                <a:lnTo>
                  <a:pt x="1010653" y="564282"/>
                </a:lnTo>
                <a:lnTo>
                  <a:pt x="1061554" y="549287"/>
                </a:lnTo>
                <a:lnTo>
                  <a:pt x="1105326" y="530923"/>
                </a:lnTo>
                <a:lnTo>
                  <a:pt x="1145106" y="508252"/>
                </a:lnTo>
                <a:lnTo>
                  <a:pt x="1150964" y="503835"/>
                </a:lnTo>
                <a:lnTo>
                  <a:pt x="1007664" y="503835"/>
                </a:lnTo>
                <a:lnTo>
                  <a:pt x="974877" y="502863"/>
                </a:lnTo>
                <a:lnTo>
                  <a:pt x="903038" y="477914"/>
                </a:lnTo>
                <a:lnTo>
                  <a:pt x="866917" y="452688"/>
                </a:lnTo>
                <a:lnTo>
                  <a:pt x="836049" y="420359"/>
                </a:lnTo>
                <a:lnTo>
                  <a:pt x="810432" y="380926"/>
                </a:lnTo>
                <a:lnTo>
                  <a:pt x="790067" y="334390"/>
                </a:lnTo>
                <a:lnTo>
                  <a:pt x="777553" y="289437"/>
                </a:lnTo>
                <a:lnTo>
                  <a:pt x="772796" y="247162"/>
                </a:lnTo>
                <a:lnTo>
                  <a:pt x="775795" y="207566"/>
                </a:lnTo>
                <a:lnTo>
                  <a:pt x="786549" y="170649"/>
                </a:lnTo>
                <a:lnTo>
                  <a:pt x="829813" y="109739"/>
                </a:lnTo>
                <a:lnTo>
                  <a:pt x="861935" y="86966"/>
                </a:lnTo>
                <a:lnTo>
                  <a:pt x="901052" y="69316"/>
                </a:lnTo>
                <a:lnTo>
                  <a:pt x="941100" y="58612"/>
                </a:lnTo>
                <a:lnTo>
                  <a:pt x="978471" y="55816"/>
                </a:lnTo>
                <a:lnTo>
                  <a:pt x="1080240" y="55816"/>
                </a:lnTo>
                <a:lnTo>
                  <a:pt x="1075537" y="30788"/>
                </a:lnTo>
                <a:lnTo>
                  <a:pt x="1071994" y="3644"/>
                </a:lnTo>
                <a:lnTo>
                  <a:pt x="1065580" y="0"/>
                </a:lnTo>
                <a:close/>
              </a:path>
              <a:path w="1216660" h="847725">
                <a:moveTo>
                  <a:pt x="1204531" y="403529"/>
                </a:moveTo>
                <a:lnTo>
                  <a:pt x="1176435" y="431268"/>
                </a:lnTo>
                <a:lnTo>
                  <a:pt x="1114261" y="473611"/>
                </a:lnTo>
                <a:lnTo>
                  <a:pt x="1042767" y="498953"/>
                </a:lnTo>
                <a:lnTo>
                  <a:pt x="1007664" y="503835"/>
                </a:lnTo>
                <a:lnTo>
                  <a:pt x="1150964" y="503835"/>
                </a:lnTo>
                <a:lnTo>
                  <a:pt x="1180893" y="481273"/>
                </a:lnTo>
                <a:lnTo>
                  <a:pt x="1212684" y="449986"/>
                </a:lnTo>
                <a:lnTo>
                  <a:pt x="1216152" y="408495"/>
                </a:lnTo>
                <a:lnTo>
                  <a:pt x="1204531" y="403529"/>
                </a:lnTo>
                <a:close/>
              </a:path>
              <a:path w="1216660" h="847725">
                <a:moveTo>
                  <a:pt x="1080240" y="55816"/>
                </a:moveTo>
                <a:lnTo>
                  <a:pt x="978471" y="55816"/>
                </a:lnTo>
                <a:lnTo>
                  <a:pt x="1013166" y="60926"/>
                </a:lnTo>
                <a:lnTo>
                  <a:pt x="1045184" y="73939"/>
                </a:lnTo>
                <a:lnTo>
                  <a:pt x="1049965" y="83343"/>
                </a:lnTo>
                <a:lnTo>
                  <a:pt x="1055679" y="96067"/>
                </a:lnTo>
                <a:lnTo>
                  <a:pt x="1062324" y="112113"/>
                </a:lnTo>
                <a:lnTo>
                  <a:pt x="1069898" y="131483"/>
                </a:lnTo>
                <a:lnTo>
                  <a:pt x="1074775" y="134099"/>
                </a:lnTo>
                <a:lnTo>
                  <a:pt x="1095476" y="126771"/>
                </a:lnTo>
                <a:lnTo>
                  <a:pt x="1097381" y="122148"/>
                </a:lnTo>
                <a:lnTo>
                  <a:pt x="1088230" y="90039"/>
                </a:lnTo>
                <a:lnTo>
                  <a:pt x="1080949" y="59586"/>
                </a:lnTo>
                <a:lnTo>
                  <a:pt x="1080240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bk object 20"/>
          <p:cNvSpPr/>
          <p:nvPr/>
        </p:nvSpPr>
        <p:spPr>
          <a:xfrm>
            <a:off x="5955231" y="3644552"/>
            <a:ext cx="261891" cy="201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bk object 21"/>
          <p:cNvSpPr/>
          <p:nvPr/>
        </p:nvSpPr>
        <p:spPr>
          <a:xfrm>
            <a:off x="6214019" y="2372671"/>
            <a:ext cx="2782147" cy="150876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41" y="992230"/>
                </a:moveTo>
                <a:lnTo>
                  <a:pt x="90800" y="1000180"/>
                </a:lnTo>
                <a:lnTo>
                  <a:pt x="88539" y="1004930"/>
                </a:lnTo>
                <a:lnTo>
                  <a:pt x="100336" y="1040198"/>
                </a:lnTo>
                <a:lnTo>
                  <a:pt x="109399" y="1071651"/>
                </a:lnTo>
                <a:lnTo>
                  <a:pt x="115728" y="1099286"/>
                </a:lnTo>
                <a:lnTo>
                  <a:pt x="119324" y="1123103"/>
                </a:lnTo>
                <a:lnTo>
                  <a:pt x="126271" y="1129326"/>
                </a:lnTo>
                <a:lnTo>
                  <a:pt x="167086" y="1131448"/>
                </a:lnTo>
                <a:lnTo>
                  <a:pt x="206760" y="1129239"/>
                </a:lnTo>
                <a:lnTo>
                  <a:pt x="245296" y="1122699"/>
                </a:lnTo>
                <a:lnTo>
                  <a:pt x="282697" y="1111826"/>
                </a:lnTo>
                <a:lnTo>
                  <a:pt x="336292" y="1087908"/>
                </a:lnTo>
                <a:lnTo>
                  <a:pt x="353757" y="1076945"/>
                </a:lnTo>
                <a:lnTo>
                  <a:pt x="221796" y="1076945"/>
                </a:lnTo>
                <a:lnTo>
                  <a:pt x="202001" y="1075669"/>
                </a:lnTo>
                <a:lnTo>
                  <a:pt x="154495" y="1061260"/>
                </a:lnTo>
                <a:lnTo>
                  <a:pt x="129630" y="1025118"/>
                </a:lnTo>
                <a:lnTo>
                  <a:pt x="117648" y="994617"/>
                </a:lnTo>
                <a:lnTo>
                  <a:pt x="113241" y="992230"/>
                </a:lnTo>
                <a:close/>
              </a:path>
              <a:path w="2086609" h="1131570">
                <a:moveTo>
                  <a:pt x="434966" y="876943"/>
                </a:moveTo>
                <a:lnTo>
                  <a:pt x="280605" y="876943"/>
                </a:lnTo>
                <a:lnTo>
                  <a:pt x="292933" y="877689"/>
                </a:lnTo>
                <a:lnTo>
                  <a:pt x="313358" y="883137"/>
                </a:lnTo>
                <a:lnTo>
                  <a:pt x="343457" y="908566"/>
                </a:lnTo>
                <a:lnTo>
                  <a:pt x="359051" y="956006"/>
                </a:lnTo>
                <a:lnTo>
                  <a:pt x="359302" y="970301"/>
                </a:lnTo>
                <a:lnTo>
                  <a:pt x="357766" y="984978"/>
                </a:lnTo>
                <a:lnTo>
                  <a:pt x="333271" y="1034507"/>
                </a:lnTo>
                <a:lnTo>
                  <a:pt x="278811" y="1067414"/>
                </a:lnTo>
                <a:lnTo>
                  <a:pt x="241196" y="1075994"/>
                </a:lnTo>
                <a:lnTo>
                  <a:pt x="221796" y="1076945"/>
                </a:lnTo>
                <a:lnTo>
                  <a:pt x="353757" y="1076945"/>
                </a:lnTo>
                <a:lnTo>
                  <a:pt x="396956" y="1039562"/>
                </a:lnTo>
                <a:lnTo>
                  <a:pt x="424412" y="997276"/>
                </a:lnTo>
                <a:lnTo>
                  <a:pt x="439754" y="945513"/>
                </a:lnTo>
                <a:lnTo>
                  <a:pt x="441325" y="917203"/>
                </a:lnTo>
                <a:lnTo>
                  <a:pt x="438168" y="888643"/>
                </a:lnTo>
                <a:lnTo>
                  <a:pt x="434966" y="876943"/>
                </a:lnTo>
                <a:close/>
              </a:path>
              <a:path w="2086609" h="1131570">
                <a:moveTo>
                  <a:pt x="255657" y="554664"/>
                </a:moveTo>
                <a:lnTo>
                  <a:pt x="184710" y="564989"/>
                </a:lnTo>
                <a:lnTo>
                  <a:pt x="145067" y="577181"/>
                </a:lnTo>
                <a:lnTo>
                  <a:pt x="102964" y="595248"/>
                </a:lnTo>
                <a:lnTo>
                  <a:pt x="67848" y="617156"/>
                </a:lnTo>
                <a:lnTo>
                  <a:pt x="39718" y="642905"/>
                </a:lnTo>
                <a:lnTo>
                  <a:pt x="5616" y="703208"/>
                </a:lnTo>
                <a:lnTo>
                  <a:pt x="0" y="735417"/>
                </a:lnTo>
                <a:lnTo>
                  <a:pt x="1725" y="769121"/>
                </a:lnTo>
                <a:lnTo>
                  <a:pt x="25006" y="835624"/>
                </a:lnTo>
                <a:lnTo>
                  <a:pt x="65348" y="878767"/>
                </a:lnTo>
                <a:lnTo>
                  <a:pt x="113897" y="894381"/>
                </a:lnTo>
                <a:lnTo>
                  <a:pt x="144021" y="894395"/>
                </a:lnTo>
                <a:lnTo>
                  <a:pt x="181843" y="890647"/>
                </a:lnTo>
                <a:lnTo>
                  <a:pt x="227462" y="883120"/>
                </a:lnTo>
                <a:lnTo>
                  <a:pt x="247820" y="879667"/>
                </a:lnTo>
                <a:lnTo>
                  <a:pt x="265568" y="877603"/>
                </a:lnTo>
                <a:lnTo>
                  <a:pt x="280605" y="876943"/>
                </a:lnTo>
                <a:lnTo>
                  <a:pt x="434966" y="876943"/>
                </a:lnTo>
                <a:lnTo>
                  <a:pt x="430283" y="859832"/>
                </a:lnTo>
                <a:lnTo>
                  <a:pt x="410994" y="820683"/>
                </a:lnTo>
                <a:lnTo>
                  <a:pt x="384665" y="792306"/>
                </a:lnTo>
                <a:lnTo>
                  <a:pt x="382825" y="791139"/>
                </a:lnTo>
                <a:lnTo>
                  <a:pt x="148680" y="791139"/>
                </a:lnTo>
                <a:lnTo>
                  <a:pt x="133840" y="789563"/>
                </a:lnTo>
                <a:lnTo>
                  <a:pt x="92228" y="758783"/>
                </a:lnTo>
                <a:lnTo>
                  <a:pt x="79059" y="722295"/>
                </a:lnTo>
                <a:lnTo>
                  <a:pt x="78185" y="704572"/>
                </a:lnTo>
                <a:lnTo>
                  <a:pt x="81117" y="687425"/>
                </a:lnTo>
                <a:lnTo>
                  <a:pt x="113504" y="640749"/>
                </a:lnTo>
                <a:lnTo>
                  <a:pt x="153385" y="619625"/>
                </a:lnTo>
                <a:lnTo>
                  <a:pt x="201206" y="610234"/>
                </a:lnTo>
                <a:lnTo>
                  <a:pt x="301434" y="610234"/>
                </a:lnTo>
                <a:lnTo>
                  <a:pt x="296369" y="587342"/>
                </a:lnTo>
                <a:lnTo>
                  <a:pt x="292400" y="564075"/>
                </a:lnTo>
                <a:lnTo>
                  <a:pt x="286964" y="556531"/>
                </a:lnTo>
                <a:lnTo>
                  <a:pt x="255657" y="554664"/>
                </a:lnTo>
                <a:close/>
              </a:path>
              <a:path w="2086609" h="1131570">
                <a:moveTo>
                  <a:pt x="316949" y="770501"/>
                </a:moveTo>
                <a:lnTo>
                  <a:pt x="275115" y="773866"/>
                </a:lnTo>
                <a:lnTo>
                  <a:pt x="237214" y="780335"/>
                </a:lnTo>
                <a:lnTo>
                  <a:pt x="231592" y="781384"/>
                </a:lnTo>
                <a:lnTo>
                  <a:pt x="197557" y="787052"/>
                </a:lnTo>
                <a:lnTo>
                  <a:pt x="169919" y="790303"/>
                </a:lnTo>
                <a:lnTo>
                  <a:pt x="148680" y="791139"/>
                </a:lnTo>
                <a:lnTo>
                  <a:pt x="382825" y="791139"/>
                </a:lnTo>
                <a:lnTo>
                  <a:pt x="370089" y="783063"/>
                </a:lnTo>
                <a:lnTo>
                  <a:pt x="353945" y="776346"/>
                </a:lnTo>
                <a:lnTo>
                  <a:pt x="336232" y="772158"/>
                </a:lnTo>
                <a:lnTo>
                  <a:pt x="316949" y="770501"/>
                </a:lnTo>
                <a:close/>
              </a:path>
              <a:path w="2086609" h="1131570">
                <a:moveTo>
                  <a:pt x="301434" y="610234"/>
                </a:moveTo>
                <a:lnTo>
                  <a:pt x="201206" y="610234"/>
                </a:lnTo>
                <a:lnTo>
                  <a:pt x="217584" y="610303"/>
                </a:lnTo>
                <a:lnTo>
                  <a:pt x="232238" y="611975"/>
                </a:lnTo>
                <a:lnTo>
                  <a:pt x="269429" y="632702"/>
                </a:lnTo>
                <a:lnTo>
                  <a:pt x="288285" y="678426"/>
                </a:lnTo>
                <a:lnTo>
                  <a:pt x="293035" y="680686"/>
                </a:lnTo>
                <a:lnTo>
                  <a:pt x="315133" y="672863"/>
                </a:lnTo>
                <a:lnTo>
                  <a:pt x="317749" y="667986"/>
                </a:lnTo>
                <a:lnTo>
                  <a:pt x="309043" y="639297"/>
                </a:lnTo>
                <a:lnTo>
                  <a:pt x="301917" y="612416"/>
                </a:lnTo>
                <a:lnTo>
                  <a:pt x="301434" y="610234"/>
                </a:lnTo>
                <a:close/>
              </a:path>
              <a:path w="2086609" h="1131570">
                <a:moveTo>
                  <a:pt x="648711" y="405134"/>
                </a:moveTo>
                <a:lnTo>
                  <a:pt x="598901" y="422775"/>
                </a:lnTo>
                <a:lnTo>
                  <a:pt x="597457" y="476081"/>
                </a:lnTo>
                <a:lnTo>
                  <a:pt x="596488" y="514024"/>
                </a:lnTo>
                <a:lnTo>
                  <a:pt x="585874" y="779467"/>
                </a:lnTo>
                <a:lnTo>
                  <a:pt x="583024" y="844540"/>
                </a:lnTo>
                <a:lnTo>
                  <a:pt x="580413" y="893995"/>
                </a:lnTo>
                <a:lnTo>
                  <a:pt x="575940" y="943640"/>
                </a:lnTo>
                <a:lnTo>
                  <a:pt x="536659" y="973726"/>
                </a:lnTo>
                <a:lnTo>
                  <a:pt x="534042" y="978603"/>
                </a:lnTo>
                <a:lnTo>
                  <a:pt x="542120" y="1001399"/>
                </a:lnTo>
                <a:lnTo>
                  <a:pt x="546742" y="1003317"/>
                </a:lnTo>
                <a:lnTo>
                  <a:pt x="607405" y="979614"/>
                </a:lnTo>
                <a:lnTo>
                  <a:pt x="617202" y="975999"/>
                </a:lnTo>
                <a:lnTo>
                  <a:pt x="629437" y="971813"/>
                </a:lnTo>
                <a:lnTo>
                  <a:pt x="701416" y="948542"/>
                </a:lnTo>
                <a:lnTo>
                  <a:pt x="703676" y="943792"/>
                </a:lnTo>
                <a:lnTo>
                  <a:pt x="698653" y="929589"/>
                </a:lnTo>
                <a:lnTo>
                  <a:pt x="646334" y="929589"/>
                </a:lnTo>
                <a:lnTo>
                  <a:pt x="640022" y="928146"/>
                </a:lnTo>
                <a:lnTo>
                  <a:pt x="628221" y="876573"/>
                </a:lnTo>
                <a:lnTo>
                  <a:pt x="628137" y="862530"/>
                </a:lnTo>
                <a:lnTo>
                  <a:pt x="628257" y="819992"/>
                </a:lnTo>
                <a:lnTo>
                  <a:pt x="628353" y="803508"/>
                </a:lnTo>
                <a:lnTo>
                  <a:pt x="709468" y="773993"/>
                </a:lnTo>
                <a:lnTo>
                  <a:pt x="756664" y="757458"/>
                </a:lnTo>
                <a:lnTo>
                  <a:pt x="630194" y="757458"/>
                </a:lnTo>
                <a:lnTo>
                  <a:pt x="637014" y="548212"/>
                </a:lnTo>
                <a:lnTo>
                  <a:pt x="779939" y="548212"/>
                </a:lnTo>
                <a:lnTo>
                  <a:pt x="648711" y="405134"/>
                </a:lnTo>
                <a:close/>
              </a:path>
              <a:path w="2086609" h="1131570">
                <a:moveTo>
                  <a:pt x="690989" y="919078"/>
                </a:moveTo>
                <a:lnTo>
                  <a:pt x="646334" y="929589"/>
                </a:lnTo>
                <a:lnTo>
                  <a:pt x="698653" y="929589"/>
                </a:lnTo>
                <a:lnTo>
                  <a:pt x="695739" y="921351"/>
                </a:lnTo>
                <a:lnTo>
                  <a:pt x="690989" y="919078"/>
                </a:lnTo>
                <a:close/>
              </a:path>
              <a:path w="2086609" h="1131570">
                <a:moveTo>
                  <a:pt x="955534" y="739665"/>
                </a:moveTo>
                <a:lnTo>
                  <a:pt x="808616" y="739665"/>
                </a:lnTo>
                <a:lnTo>
                  <a:pt x="863239" y="803609"/>
                </a:lnTo>
                <a:lnTo>
                  <a:pt x="871662" y="813754"/>
                </a:lnTo>
                <a:lnTo>
                  <a:pt x="878051" y="822050"/>
                </a:lnTo>
                <a:lnTo>
                  <a:pt x="882406" y="828498"/>
                </a:lnTo>
                <a:lnTo>
                  <a:pt x="884728" y="833099"/>
                </a:lnTo>
                <a:lnTo>
                  <a:pt x="885504" y="839116"/>
                </a:lnTo>
                <a:lnTo>
                  <a:pt x="883356" y="844540"/>
                </a:lnTo>
                <a:lnTo>
                  <a:pt x="878284" y="849371"/>
                </a:lnTo>
                <a:lnTo>
                  <a:pt x="870288" y="853609"/>
                </a:lnTo>
                <a:lnTo>
                  <a:pt x="840392" y="866170"/>
                </a:lnTo>
                <a:lnTo>
                  <a:pt x="838258" y="871275"/>
                </a:lnTo>
                <a:lnTo>
                  <a:pt x="846081" y="893360"/>
                </a:lnTo>
                <a:lnTo>
                  <a:pt x="850476" y="895761"/>
                </a:lnTo>
                <a:lnTo>
                  <a:pt x="878429" y="884823"/>
                </a:lnTo>
                <a:lnTo>
                  <a:pt x="907615" y="873747"/>
                </a:lnTo>
                <a:lnTo>
                  <a:pt x="969678" y="851171"/>
                </a:lnTo>
                <a:lnTo>
                  <a:pt x="981651" y="847080"/>
                </a:lnTo>
                <a:lnTo>
                  <a:pt x="1064420" y="819992"/>
                </a:lnTo>
                <a:lnTo>
                  <a:pt x="1066338" y="815370"/>
                </a:lnTo>
                <a:lnTo>
                  <a:pt x="1060105" y="797767"/>
                </a:lnTo>
                <a:lnTo>
                  <a:pt x="1019055" y="797767"/>
                </a:lnTo>
                <a:lnTo>
                  <a:pt x="1013500" y="796434"/>
                </a:lnTo>
                <a:lnTo>
                  <a:pt x="1006719" y="792473"/>
                </a:lnTo>
                <a:lnTo>
                  <a:pt x="998712" y="785886"/>
                </a:lnTo>
                <a:lnTo>
                  <a:pt x="989477" y="776673"/>
                </a:lnTo>
                <a:lnTo>
                  <a:pt x="955534" y="739665"/>
                </a:lnTo>
                <a:close/>
              </a:path>
              <a:path w="2086609" h="1131570">
                <a:moveTo>
                  <a:pt x="1053866" y="790186"/>
                </a:moveTo>
                <a:lnTo>
                  <a:pt x="1043533" y="793546"/>
                </a:lnTo>
                <a:lnTo>
                  <a:pt x="1034289" y="795929"/>
                </a:lnTo>
                <a:lnTo>
                  <a:pt x="1026131" y="797336"/>
                </a:lnTo>
                <a:lnTo>
                  <a:pt x="1019055" y="797767"/>
                </a:lnTo>
                <a:lnTo>
                  <a:pt x="1060105" y="797767"/>
                </a:lnTo>
                <a:lnTo>
                  <a:pt x="1058387" y="792916"/>
                </a:lnTo>
                <a:lnTo>
                  <a:pt x="1053866" y="790186"/>
                </a:lnTo>
                <a:close/>
              </a:path>
              <a:path w="2086609" h="1131570">
                <a:moveTo>
                  <a:pt x="779939" y="548212"/>
                </a:moveTo>
                <a:lnTo>
                  <a:pt x="637014" y="548212"/>
                </a:lnTo>
                <a:lnTo>
                  <a:pt x="777159" y="705426"/>
                </a:lnTo>
                <a:lnTo>
                  <a:pt x="762414" y="711162"/>
                </a:lnTo>
                <a:lnTo>
                  <a:pt x="726472" y="724478"/>
                </a:lnTo>
                <a:lnTo>
                  <a:pt x="683354" y="739747"/>
                </a:lnTo>
                <a:lnTo>
                  <a:pt x="645816" y="752448"/>
                </a:lnTo>
                <a:lnTo>
                  <a:pt x="630194" y="757458"/>
                </a:lnTo>
                <a:lnTo>
                  <a:pt x="756664" y="757458"/>
                </a:lnTo>
                <a:lnTo>
                  <a:pt x="808616" y="739665"/>
                </a:lnTo>
                <a:lnTo>
                  <a:pt x="955534" y="739665"/>
                </a:lnTo>
                <a:lnTo>
                  <a:pt x="779939" y="548212"/>
                </a:lnTo>
                <a:close/>
              </a:path>
              <a:path w="2086609" h="1131570">
                <a:moveTo>
                  <a:pt x="1504364" y="560354"/>
                </a:moveTo>
                <a:lnTo>
                  <a:pt x="1406380" y="560354"/>
                </a:lnTo>
                <a:lnTo>
                  <a:pt x="1421252" y="606798"/>
                </a:lnTo>
                <a:lnTo>
                  <a:pt x="1425193" y="620795"/>
                </a:lnTo>
                <a:lnTo>
                  <a:pt x="1427397" y="632248"/>
                </a:lnTo>
                <a:lnTo>
                  <a:pt x="1427865" y="641159"/>
                </a:lnTo>
                <a:lnTo>
                  <a:pt x="1426598" y="647526"/>
                </a:lnTo>
                <a:lnTo>
                  <a:pt x="1359479" y="683137"/>
                </a:lnTo>
                <a:lnTo>
                  <a:pt x="1356977" y="688370"/>
                </a:lnTo>
                <a:lnTo>
                  <a:pt x="1364686" y="710112"/>
                </a:lnTo>
                <a:lnTo>
                  <a:pt x="1369550" y="712728"/>
                </a:lnTo>
                <a:lnTo>
                  <a:pt x="1438694" y="685876"/>
                </a:lnTo>
                <a:lnTo>
                  <a:pt x="1464832" y="676025"/>
                </a:lnTo>
                <a:lnTo>
                  <a:pt x="1515908" y="657938"/>
                </a:lnTo>
                <a:lnTo>
                  <a:pt x="1573049" y="639279"/>
                </a:lnTo>
                <a:lnTo>
                  <a:pt x="1599636" y="631245"/>
                </a:lnTo>
                <a:lnTo>
                  <a:pt x="1601998" y="625670"/>
                </a:lnTo>
                <a:lnTo>
                  <a:pt x="1597463" y="612868"/>
                </a:lnTo>
                <a:lnTo>
                  <a:pt x="1542303" y="612868"/>
                </a:lnTo>
                <a:lnTo>
                  <a:pt x="1535677" y="612749"/>
                </a:lnTo>
                <a:lnTo>
                  <a:pt x="1530662" y="611471"/>
                </a:lnTo>
                <a:lnTo>
                  <a:pt x="1524437" y="604623"/>
                </a:lnTo>
                <a:lnTo>
                  <a:pt x="1516087" y="588706"/>
                </a:lnTo>
                <a:lnTo>
                  <a:pt x="1505611" y="563722"/>
                </a:lnTo>
                <a:lnTo>
                  <a:pt x="1504364" y="560354"/>
                </a:lnTo>
                <a:close/>
              </a:path>
              <a:path w="2086609" h="1131570">
                <a:moveTo>
                  <a:pt x="1363098" y="162818"/>
                </a:moveTo>
                <a:lnTo>
                  <a:pt x="1281272" y="211523"/>
                </a:lnTo>
                <a:lnTo>
                  <a:pt x="1260946" y="289274"/>
                </a:lnTo>
                <a:lnTo>
                  <a:pt x="1250368" y="343913"/>
                </a:lnTo>
                <a:lnTo>
                  <a:pt x="1239515" y="409059"/>
                </a:lnTo>
                <a:lnTo>
                  <a:pt x="1230268" y="472109"/>
                </a:lnTo>
                <a:lnTo>
                  <a:pt x="1223864" y="524236"/>
                </a:lnTo>
                <a:lnTo>
                  <a:pt x="1220300" y="565441"/>
                </a:lnTo>
                <a:lnTo>
                  <a:pt x="1219576" y="595723"/>
                </a:lnTo>
                <a:lnTo>
                  <a:pt x="1234790" y="623092"/>
                </a:lnTo>
                <a:lnTo>
                  <a:pt x="1266871" y="610843"/>
                </a:lnTo>
                <a:lnTo>
                  <a:pt x="1279625" y="606104"/>
                </a:lnTo>
                <a:lnTo>
                  <a:pt x="1283726" y="604623"/>
                </a:lnTo>
                <a:lnTo>
                  <a:pt x="1360089" y="576749"/>
                </a:lnTo>
                <a:lnTo>
                  <a:pt x="1406380" y="560354"/>
                </a:lnTo>
                <a:lnTo>
                  <a:pt x="1504364" y="560354"/>
                </a:lnTo>
                <a:lnTo>
                  <a:pt x="1499400" y="546942"/>
                </a:lnTo>
                <a:lnTo>
                  <a:pt x="1260330" y="546942"/>
                </a:lnTo>
                <a:lnTo>
                  <a:pt x="1265183" y="494679"/>
                </a:lnTo>
                <a:lnTo>
                  <a:pt x="1269398" y="452458"/>
                </a:lnTo>
                <a:lnTo>
                  <a:pt x="1275913" y="398149"/>
                </a:lnTo>
                <a:lnTo>
                  <a:pt x="1286619" y="337810"/>
                </a:lnTo>
                <a:lnTo>
                  <a:pt x="1294344" y="299921"/>
                </a:lnTo>
                <a:lnTo>
                  <a:pt x="1303650" y="256887"/>
                </a:lnTo>
                <a:lnTo>
                  <a:pt x="1398292" y="256887"/>
                </a:lnTo>
                <a:lnTo>
                  <a:pt x="1391485" y="235762"/>
                </a:lnTo>
                <a:lnTo>
                  <a:pt x="1380042" y="197832"/>
                </a:lnTo>
                <a:lnTo>
                  <a:pt x="1371519" y="166539"/>
                </a:lnTo>
                <a:lnTo>
                  <a:pt x="1363098" y="162818"/>
                </a:lnTo>
                <a:close/>
              </a:path>
              <a:path w="2086609" h="1131570">
                <a:moveTo>
                  <a:pt x="1589920" y="602721"/>
                </a:moveTo>
                <a:lnTo>
                  <a:pt x="1583110" y="604166"/>
                </a:lnTo>
                <a:lnTo>
                  <a:pt x="1575919" y="605797"/>
                </a:lnTo>
                <a:lnTo>
                  <a:pt x="1568346" y="607614"/>
                </a:lnTo>
                <a:lnTo>
                  <a:pt x="1560393" y="609617"/>
                </a:lnTo>
                <a:lnTo>
                  <a:pt x="1550542" y="611825"/>
                </a:lnTo>
                <a:lnTo>
                  <a:pt x="1542303" y="612868"/>
                </a:lnTo>
                <a:lnTo>
                  <a:pt x="1597463" y="612868"/>
                </a:lnTo>
                <a:lnTo>
                  <a:pt x="1594536" y="604623"/>
                </a:lnTo>
                <a:lnTo>
                  <a:pt x="1589920" y="602721"/>
                </a:lnTo>
                <a:close/>
              </a:path>
              <a:path w="2086609" h="1131570">
                <a:moveTo>
                  <a:pt x="1398292" y="256887"/>
                </a:moveTo>
                <a:lnTo>
                  <a:pt x="1303650" y="256887"/>
                </a:lnTo>
                <a:lnTo>
                  <a:pt x="1386238" y="502353"/>
                </a:lnTo>
                <a:lnTo>
                  <a:pt x="1260330" y="546942"/>
                </a:lnTo>
                <a:lnTo>
                  <a:pt x="1499400" y="546942"/>
                </a:lnTo>
                <a:lnTo>
                  <a:pt x="1493007" y="529670"/>
                </a:lnTo>
                <a:lnTo>
                  <a:pt x="1543629" y="511751"/>
                </a:lnTo>
                <a:lnTo>
                  <a:pt x="1549636" y="509757"/>
                </a:lnTo>
                <a:lnTo>
                  <a:pt x="1553459" y="508665"/>
                </a:lnTo>
                <a:lnTo>
                  <a:pt x="1556177" y="502962"/>
                </a:lnTo>
                <a:lnTo>
                  <a:pt x="1552305" y="493282"/>
                </a:lnTo>
                <a:lnTo>
                  <a:pt x="1547950" y="481406"/>
                </a:lnTo>
                <a:lnTo>
                  <a:pt x="1544653" y="471809"/>
                </a:lnTo>
                <a:lnTo>
                  <a:pt x="1472522" y="471809"/>
                </a:lnTo>
                <a:lnTo>
                  <a:pt x="1443324" y="389386"/>
                </a:lnTo>
                <a:lnTo>
                  <a:pt x="1423127" y="331540"/>
                </a:lnTo>
                <a:lnTo>
                  <a:pt x="1405847" y="280332"/>
                </a:lnTo>
                <a:lnTo>
                  <a:pt x="1398292" y="256887"/>
                </a:lnTo>
                <a:close/>
              </a:path>
              <a:path w="2086609" h="1131570">
                <a:moveTo>
                  <a:pt x="1532224" y="448683"/>
                </a:moveTo>
                <a:lnTo>
                  <a:pt x="1492952" y="464445"/>
                </a:lnTo>
                <a:lnTo>
                  <a:pt x="1472522" y="471809"/>
                </a:lnTo>
                <a:lnTo>
                  <a:pt x="1544653" y="471809"/>
                </a:lnTo>
                <a:lnTo>
                  <a:pt x="1543114" y="467331"/>
                </a:lnTo>
                <a:lnTo>
                  <a:pt x="1537800" y="451057"/>
                </a:lnTo>
                <a:lnTo>
                  <a:pt x="1532224" y="448683"/>
                </a:lnTo>
                <a:close/>
              </a:path>
              <a:path w="2086609" h="1131570">
                <a:moveTo>
                  <a:pt x="1698685" y="484616"/>
                </a:moveTo>
                <a:lnTo>
                  <a:pt x="1656718" y="499578"/>
                </a:lnTo>
                <a:lnTo>
                  <a:pt x="1637530" y="540419"/>
                </a:lnTo>
                <a:lnTo>
                  <a:pt x="1638151" y="551784"/>
                </a:lnTo>
                <a:lnTo>
                  <a:pt x="1661075" y="590578"/>
                </a:lnTo>
                <a:lnTo>
                  <a:pt x="1693422" y="602527"/>
                </a:lnTo>
                <a:lnTo>
                  <a:pt x="1704578" y="602020"/>
                </a:lnTo>
                <a:lnTo>
                  <a:pt x="1742683" y="579458"/>
                </a:lnTo>
                <a:lnTo>
                  <a:pt x="1754409" y="547235"/>
                </a:lnTo>
                <a:lnTo>
                  <a:pt x="1753801" y="535905"/>
                </a:lnTo>
                <a:lnTo>
                  <a:pt x="1730690" y="496288"/>
                </a:lnTo>
                <a:lnTo>
                  <a:pt x="1698685" y="484616"/>
                </a:lnTo>
                <a:close/>
              </a:path>
              <a:path w="2086609" h="1131570">
                <a:moveTo>
                  <a:pt x="1888623" y="0"/>
                </a:moveTo>
                <a:lnTo>
                  <a:pt x="1816539" y="12107"/>
                </a:lnTo>
                <a:lnTo>
                  <a:pt x="1771894" y="35415"/>
                </a:lnTo>
                <a:lnTo>
                  <a:pt x="1738993" y="69562"/>
                </a:lnTo>
                <a:lnTo>
                  <a:pt x="1717951" y="114911"/>
                </a:lnTo>
                <a:lnTo>
                  <a:pt x="1711396" y="167746"/>
                </a:lnTo>
                <a:lnTo>
                  <a:pt x="1713715" y="200623"/>
                </a:lnTo>
                <a:lnTo>
                  <a:pt x="1730950" y="279385"/>
                </a:lnTo>
                <a:lnTo>
                  <a:pt x="1745864" y="325264"/>
                </a:lnTo>
                <a:lnTo>
                  <a:pt x="1767890" y="381261"/>
                </a:lnTo>
                <a:lnTo>
                  <a:pt x="1790744" y="427197"/>
                </a:lnTo>
                <a:lnTo>
                  <a:pt x="1814424" y="463070"/>
                </a:lnTo>
                <a:lnTo>
                  <a:pt x="1870543" y="509114"/>
                </a:lnTo>
                <a:lnTo>
                  <a:pt x="1941999" y="519730"/>
                </a:lnTo>
                <a:lnTo>
                  <a:pt x="1981842" y="510112"/>
                </a:lnTo>
                <a:lnTo>
                  <a:pt x="2020152" y="491436"/>
                </a:lnTo>
                <a:lnTo>
                  <a:pt x="2040748" y="473519"/>
                </a:lnTo>
                <a:lnTo>
                  <a:pt x="1963260" y="473519"/>
                </a:lnTo>
                <a:lnTo>
                  <a:pt x="1948718" y="472306"/>
                </a:lnTo>
                <a:lnTo>
                  <a:pt x="1914059" y="450658"/>
                </a:lnTo>
                <a:lnTo>
                  <a:pt x="1891304" y="419409"/>
                </a:lnTo>
                <a:lnTo>
                  <a:pt x="1854015" y="347560"/>
                </a:lnTo>
                <a:lnTo>
                  <a:pt x="1834324" y="300310"/>
                </a:lnTo>
                <a:lnTo>
                  <a:pt x="1813936" y="245508"/>
                </a:lnTo>
                <a:lnTo>
                  <a:pt x="1799631" y="201926"/>
                </a:lnTo>
                <a:lnTo>
                  <a:pt x="1789769" y="164469"/>
                </a:lnTo>
                <a:lnTo>
                  <a:pt x="1783367" y="107929"/>
                </a:lnTo>
                <a:lnTo>
                  <a:pt x="1786546" y="88843"/>
                </a:lnTo>
                <a:lnTo>
                  <a:pt x="1793928" y="73401"/>
                </a:lnTo>
                <a:lnTo>
                  <a:pt x="1805514" y="61602"/>
                </a:lnTo>
                <a:lnTo>
                  <a:pt x="1821302" y="53446"/>
                </a:lnTo>
                <a:lnTo>
                  <a:pt x="1840223" y="50095"/>
                </a:lnTo>
                <a:lnTo>
                  <a:pt x="1978874" y="50095"/>
                </a:lnTo>
                <a:lnTo>
                  <a:pt x="1974654" y="44330"/>
                </a:lnTo>
                <a:lnTo>
                  <a:pt x="1947057" y="19562"/>
                </a:lnTo>
                <a:lnTo>
                  <a:pt x="1919547" y="5823"/>
                </a:lnTo>
                <a:lnTo>
                  <a:pt x="1888623" y="0"/>
                </a:lnTo>
                <a:close/>
              </a:path>
              <a:path w="2086609" h="1131570">
                <a:moveTo>
                  <a:pt x="1978874" y="50095"/>
                </a:moveTo>
                <a:lnTo>
                  <a:pt x="1840223" y="50095"/>
                </a:lnTo>
                <a:lnTo>
                  <a:pt x="1858408" y="53720"/>
                </a:lnTo>
                <a:lnTo>
                  <a:pt x="1875855" y="64320"/>
                </a:lnTo>
                <a:lnTo>
                  <a:pt x="1913424" y="113502"/>
                </a:lnTo>
                <a:lnTo>
                  <a:pt x="1935264" y="155673"/>
                </a:lnTo>
                <a:lnTo>
                  <a:pt x="1958082" y="208404"/>
                </a:lnTo>
                <a:lnTo>
                  <a:pt x="1981881" y="271695"/>
                </a:lnTo>
                <a:lnTo>
                  <a:pt x="1999344" y="325264"/>
                </a:lnTo>
                <a:lnTo>
                  <a:pt x="2011141" y="371060"/>
                </a:lnTo>
                <a:lnTo>
                  <a:pt x="2015602" y="407817"/>
                </a:lnTo>
                <a:lnTo>
                  <a:pt x="2011572" y="436627"/>
                </a:lnTo>
                <a:lnTo>
                  <a:pt x="1999052" y="457489"/>
                </a:lnTo>
                <a:lnTo>
                  <a:pt x="1978045" y="470400"/>
                </a:lnTo>
                <a:lnTo>
                  <a:pt x="1963260" y="473519"/>
                </a:lnTo>
                <a:lnTo>
                  <a:pt x="2040748" y="473519"/>
                </a:lnTo>
                <a:lnTo>
                  <a:pt x="2049854" y="465597"/>
                </a:lnTo>
                <a:lnTo>
                  <a:pt x="2070950" y="432594"/>
                </a:lnTo>
                <a:lnTo>
                  <a:pt x="2083442" y="392422"/>
                </a:lnTo>
                <a:lnTo>
                  <a:pt x="2086252" y="352574"/>
                </a:lnTo>
                <a:lnTo>
                  <a:pt x="2081306" y="304469"/>
                </a:lnTo>
                <a:lnTo>
                  <a:pt x="2068601" y="248109"/>
                </a:lnTo>
                <a:lnTo>
                  <a:pt x="2048136" y="183494"/>
                </a:lnTo>
                <a:lnTo>
                  <a:pt x="2025190" y="126293"/>
                </a:lnTo>
                <a:lnTo>
                  <a:pt x="2000697" y="79906"/>
                </a:lnTo>
                <a:lnTo>
                  <a:pt x="1978874" y="5009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bk object 22"/>
          <p:cNvSpPr/>
          <p:nvPr/>
        </p:nvSpPr>
        <p:spPr>
          <a:xfrm>
            <a:off x="9171837" y="1474155"/>
            <a:ext cx="2078567" cy="1485053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2459" y="823887"/>
                </a:lnTo>
                <a:lnTo>
                  <a:pt x="736371" y="842875"/>
                </a:lnTo>
                <a:lnTo>
                  <a:pt x="702919" y="880922"/>
                </a:lnTo>
                <a:lnTo>
                  <a:pt x="663492" y="893303"/>
                </a:lnTo>
                <a:lnTo>
                  <a:pt x="618655" y="906017"/>
                </a:lnTo>
                <a:lnTo>
                  <a:pt x="626124" y="918472"/>
                </a:lnTo>
                <a:lnTo>
                  <a:pt x="633234" y="930460"/>
                </a:lnTo>
                <a:lnTo>
                  <a:pt x="639982" y="941984"/>
                </a:lnTo>
                <a:lnTo>
                  <a:pt x="646366" y="953046"/>
                </a:lnTo>
                <a:lnTo>
                  <a:pt x="666344" y="946912"/>
                </a:lnTo>
                <a:lnTo>
                  <a:pt x="708206" y="932482"/>
                </a:lnTo>
                <a:lnTo>
                  <a:pt x="765686" y="906305"/>
                </a:lnTo>
                <a:lnTo>
                  <a:pt x="792294" y="849912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1283" y="401688"/>
                </a:moveTo>
                <a:lnTo>
                  <a:pt x="1059751" y="401688"/>
                </a:lnTo>
                <a:lnTo>
                  <a:pt x="1062648" y="443039"/>
                </a:lnTo>
                <a:lnTo>
                  <a:pt x="1062745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900271" y="843000"/>
                </a:lnTo>
                <a:lnTo>
                  <a:pt x="914644" y="851825"/>
                </a:lnTo>
                <a:lnTo>
                  <a:pt x="926579" y="859345"/>
                </a:lnTo>
                <a:lnTo>
                  <a:pt x="966334" y="818218"/>
                </a:lnTo>
                <a:lnTo>
                  <a:pt x="1001596" y="776842"/>
                </a:lnTo>
                <a:lnTo>
                  <a:pt x="1032366" y="735217"/>
                </a:lnTo>
                <a:lnTo>
                  <a:pt x="1058643" y="693345"/>
                </a:lnTo>
                <a:lnTo>
                  <a:pt x="1080427" y="651224"/>
                </a:lnTo>
                <a:lnTo>
                  <a:pt x="1097718" y="608854"/>
                </a:lnTo>
                <a:lnTo>
                  <a:pt x="1110516" y="566236"/>
                </a:lnTo>
                <a:lnTo>
                  <a:pt x="1118822" y="523370"/>
                </a:lnTo>
                <a:lnTo>
                  <a:pt x="1122566" y="481042"/>
                </a:lnTo>
                <a:lnTo>
                  <a:pt x="1122496" y="471398"/>
                </a:lnTo>
                <a:lnTo>
                  <a:pt x="1121956" y="436892"/>
                </a:lnTo>
                <a:lnTo>
                  <a:pt x="1194345" y="436892"/>
                </a:lnTo>
                <a:lnTo>
                  <a:pt x="1169100" y="411350"/>
                </a:lnTo>
                <a:lnTo>
                  <a:pt x="1161283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51" y="459612"/>
                </a:moveTo>
                <a:lnTo>
                  <a:pt x="298742" y="459612"/>
                </a:lnTo>
                <a:lnTo>
                  <a:pt x="271894" y="484123"/>
                </a:lnTo>
                <a:lnTo>
                  <a:pt x="281324" y="491241"/>
                </a:lnTo>
                <a:lnTo>
                  <a:pt x="291183" y="498844"/>
                </a:lnTo>
                <a:lnTo>
                  <a:pt x="298760" y="504799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498049" y="490867"/>
                </a:lnTo>
                <a:lnTo>
                  <a:pt x="364286" y="490867"/>
                </a:lnTo>
                <a:lnTo>
                  <a:pt x="353159" y="481042"/>
                </a:lnTo>
                <a:lnTo>
                  <a:pt x="341799" y="471398"/>
                </a:lnTo>
                <a:lnTo>
                  <a:pt x="330209" y="461935"/>
                </a:lnTo>
                <a:lnTo>
                  <a:pt x="327251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4345" y="436892"/>
                </a:moveTo>
                <a:lnTo>
                  <a:pt x="1121956" y="436892"/>
                </a:lnTo>
                <a:lnTo>
                  <a:pt x="1152598" y="472526"/>
                </a:lnTo>
                <a:lnTo>
                  <a:pt x="1185517" y="504646"/>
                </a:lnTo>
                <a:lnTo>
                  <a:pt x="1220712" y="533252"/>
                </a:lnTo>
                <a:lnTo>
                  <a:pt x="1258183" y="558344"/>
                </a:lnTo>
                <a:lnTo>
                  <a:pt x="1297930" y="579921"/>
                </a:lnTo>
                <a:lnTo>
                  <a:pt x="1339953" y="597985"/>
                </a:lnTo>
                <a:lnTo>
                  <a:pt x="1384252" y="612535"/>
                </a:lnTo>
                <a:lnTo>
                  <a:pt x="1430828" y="623570"/>
                </a:lnTo>
                <a:lnTo>
                  <a:pt x="1479679" y="631093"/>
                </a:lnTo>
                <a:lnTo>
                  <a:pt x="1530807" y="635101"/>
                </a:lnTo>
                <a:lnTo>
                  <a:pt x="1536849" y="618553"/>
                </a:lnTo>
                <a:lnTo>
                  <a:pt x="1543353" y="600859"/>
                </a:lnTo>
                <a:lnTo>
                  <a:pt x="1550636" y="581159"/>
                </a:lnTo>
                <a:lnTo>
                  <a:pt x="1558440" y="56015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810" y="498844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4345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05041" y="560156"/>
                </a:lnTo>
                <a:lnTo>
                  <a:pt x="1558440" y="56015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59734" y="172796"/>
                </a:moveTo>
                <a:lnTo>
                  <a:pt x="990536" y="172796"/>
                </a:lnTo>
                <a:lnTo>
                  <a:pt x="1010353" y="229371"/>
                </a:lnTo>
                <a:lnTo>
                  <a:pt x="1026577" y="277061"/>
                </a:lnTo>
                <a:lnTo>
                  <a:pt x="1039208" y="315862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1283" y="401688"/>
                </a:lnTo>
                <a:lnTo>
                  <a:pt x="1138669" y="373735"/>
                </a:lnTo>
                <a:lnTo>
                  <a:pt x="1279729" y="323786"/>
                </a:lnTo>
                <a:lnTo>
                  <a:pt x="1110322" y="323786"/>
                </a:lnTo>
                <a:lnTo>
                  <a:pt x="1094394" y="275742"/>
                </a:lnTo>
                <a:lnTo>
                  <a:pt x="1079411" y="230917"/>
                </a:lnTo>
                <a:lnTo>
                  <a:pt x="1065370" y="189312"/>
                </a:lnTo>
                <a:lnTo>
                  <a:pt x="1059734" y="172796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51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64286" y="490867"/>
                </a:lnTo>
                <a:lnTo>
                  <a:pt x="498049" y="490867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10322" y="323786"/>
                </a:lnTo>
                <a:lnTo>
                  <a:pt x="1279729" y="323786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0536" y="172796"/>
                </a:lnTo>
                <a:lnTo>
                  <a:pt x="1059734" y="172796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35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eparation 1"/>
          <p:cNvSpPr/>
          <p:nvPr userDrawn="1"/>
        </p:nvSpPr>
        <p:spPr>
          <a:xfrm rot="5400000">
            <a:off x="506104" y="278821"/>
            <a:ext cx="684000" cy="683911"/>
          </a:xfrm>
          <a:prstGeom prst="diamond">
            <a:avLst/>
          </a:prstGeom>
          <a:solidFill>
            <a:schemeClr val="accent1"/>
          </a:solidFill>
          <a:ln w="190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251484" y="400668"/>
            <a:ext cx="391903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第</a:t>
            </a:r>
            <a:r>
              <a:rPr lang="en-US" altLang="zh-CN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1</a:t>
            </a:r>
            <a:r>
              <a:rPr lang="zh-CN" altLang="en-US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部分：</a:t>
            </a:r>
            <a:r>
              <a:rPr lang="en-US" altLang="zh-CN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Pandas</a:t>
            </a:r>
            <a:r>
              <a:rPr lang="zh-CN" altLang="en-US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简介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6" y="6049143"/>
            <a:ext cx="1177159" cy="6824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eparation 1"/>
          <p:cNvSpPr/>
          <p:nvPr userDrawn="1"/>
        </p:nvSpPr>
        <p:spPr>
          <a:xfrm rot="5400000">
            <a:off x="506104" y="278821"/>
            <a:ext cx="684000" cy="683911"/>
          </a:xfrm>
          <a:prstGeom prst="diamond">
            <a:avLst/>
          </a:prstGeom>
          <a:solidFill>
            <a:schemeClr val="accent1"/>
          </a:solidFill>
          <a:ln w="190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251484" y="400668"/>
            <a:ext cx="5758916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第</a:t>
            </a:r>
            <a:r>
              <a:rPr lang="en-US" altLang="zh-CN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2</a:t>
            </a:r>
            <a:r>
              <a:rPr lang="zh-CN" altLang="en-US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部分：</a:t>
            </a:r>
            <a:r>
              <a:rPr lang="en-US" altLang="zh-CN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Pandas</a:t>
            </a:r>
            <a:r>
              <a:rPr lang="zh-CN" altLang="en-US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核心数据结构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6" y="6049143"/>
            <a:ext cx="1177159" cy="6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eparation 1"/>
          <p:cNvSpPr/>
          <p:nvPr userDrawn="1"/>
        </p:nvSpPr>
        <p:spPr>
          <a:xfrm rot="5400000">
            <a:off x="506104" y="278821"/>
            <a:ext cx="684000" cy="683911"/>
          </a:xfrm>
          <a:prstGeom prst="diamond">
            <a:avLst/>
          </a:prstGeom>
          <a:solidFill>
            <a:schemeClr val="accent1"/>
          </a:solidFill>
          <a:ln w="190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251484" y="400668"/>
            <a:ext cx="5758916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第</a:t>
            </a:r>
            <a:r>
              <a:rPr lang="en-US" altLang="zh-CN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3</a:t>
            </a:r>
            <a:r>
              <a:rPr lang="zh-CN" altLang="en-US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部分：数据的读取与存储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6" y="6049143"/>
            <a:ext cx="1177159" cy="6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eparation 1"/>
          <p:cNvSpPr/>
          <p:nvPr userDrawn="1"/>
        </p:nvSpPr>
        <p:spPr>
          <a:xfrm rot="5400000">
            <a:off x="506104" y="278821"/>
            <a:ext cx="684000" cy="683911"/>
          </a:xfrm>
          <a:prstGeom prst="diamond">
            <a:avLst/>
          </a:prstGeom>
          <a:solidFill>
            <a:schemeClr val="accent1"/>
          </a:solidFill>
          <a:ln w="190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251484" y="400668"/>
            <a:ext cx="5758916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第</a:t>
            </a:r>
            <a:r>
              <a:rPr lang="en-US" altLang="zh-CN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4</a:t>
            </a:r>
            <a:r>
              <a:rPr lang="zh-CN" altLang="en-US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部分：数据探索与处理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6" y="6049143"/>
            <a:ext cx="1177159" cy="6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9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eparation 1"/>
          <p:cNvSpPr/>
          <p:nvPr userDrawn="1"/>
        </p:nvSpPr>
        <p:spPr>
          <a:xfrm rot="5400000">
            <a:off x="506104" y="278821"/>
            <a:ext cx="684000" cy="683911"/>
          </a:xfrm>
          <a:prstGeom prst="diamond">
            <a:avLst/>
          </a:prstGeom>
          <a:solidFill>
            <a:schemeClr val="accent1"/>
          </a:solidFill>
          <a:ln w="190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251484" y="400668"/>
            <a:ext cx="5758916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第</a:t>
            </a:r>
            <a:r>
              <a:rPr lang="en-US" altLang="zh-CN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5</a:t>
            </a:r>
            <a:r>
              <a:rPr lang="zh-CN" altLang="en-US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部分：数据分析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6" y="6049143"/>
            <a:ext cx="1177159" cy="6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6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eparation 1"/>
          <p:cNvSpPr/>
          <p:nvPr userDrawn="1"/>
        </p:nvSpPr>
        <p:spPr>
          <a:xfrm rot="5400000">
            <a:off x="506104" y="278821"/>
            <a:ext cx="684000" cy="683911"/>
          </a:xfrm>
          <a:prstGeom prst="diamond">
            <a:avLst/>
          </a:prstGeom>
          <a:solidFill>
            <a:schemeClr val="accent1"/>
          </a:solidFill>
          <a:ln w="190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251484" y="400668"/>
            <a:ext cx="5758916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第</a:t>
            </a:r>
            <a:r>
              <a:rPr lang="en-US" altLang="zh-CN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6</a:t>
            </a:r>
            <a:r>
              <a:rPr lang="zh-CN" altLang="en-US" sz="2400" b="1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部分：案例演示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6" y="6049143"/>
            <a:ext cx="1177159" cy="6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7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0E96-F8C5-4CA3-ADF7-4132B56095B8}" type="datetimeFigureOut">
              <a:rPr lang="zh-CN" altLang="en-US" smtClean="0"/>
              <a:t>2023/12/25,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F9D0-2811-438D-943D-91194861BB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0E96-F8C5-4CA3-ADF7-4132B56095B8}" type="datetimeFigureOut">
              <a:rPr lang="zh-CN" altLang="en-US" smtClean="0"/>
              <a:t>2023/12/25,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F9D0-2811-438D-943D-91194861BB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1" r="11082"/>
          <a:stretch>
            <a:fillRect/>
          </a:stretch>
        </p:blipFill>
        <p:spPr>
          <a:xfrm>
            <a:off x="4872942" y="-1"/>
            <a:ext cx="7319058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00"/>
          <a:stretch>
            <a:fillRect/>
          </a:stretch>
        </p:blipFill>
        <p:spPr>
          <a:xfrm>
            <a:off x="0" y="0"/>
            <a:ext cx="36576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6472" y="2547082"/>
            <a:ext cx="741869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pandas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库（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991086" y="4264719"/>
            <a:ext cx="2687780" cy="26413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主讲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：徐成龙</a:t>
            </a:r>
          </a:p>
        </p:txBody>
      </p:sp>
      <p:sp>
        <p:nvSpPr>
          <p:cNvPr id="6" name="矩形 5"/>
          <p:cNvSpPr/>
          <p:nvPr/>
        </p:nvSpPr>
        <p:spPr>
          <a:xfrm>
            <a:off x="876472" y="1747605"/>
            <a:ext cx="2802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 Light" panose="020F0302020204030204" pitchFamily="34" charset="0"/>
              </a:rPr>
              <a:t>Python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 Light" panose="020F0302020204030204" pitchFamily="34" charset="0"/>
              </a:rPr>
              <a:t>程序设计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991086" y="3405900"/>
            <a:ext cx="503945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DB3400-2A78-4040-A68B-49C92D4E7FC1}"/>
              </a:ext>
            </a:extLst>
          </p:cNvPr>
          <p:cNvSpPr txBox="1"/>
          <p:nvPr/>
        </p:nvSpPr>
        <p:spPr>
          <a:xfrm>
            <a:off x="563418" y="141807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存储数据</a:t>
            </a:r>
          </a:p>
          <a:p>
            <a:endParaRPr lang="zh-CN" altLang="en-US" dirty="0"/>
          </a:p>
          <a:p>
            <a:r>
              <a:rPr lang="en-US" altLang="zh-CN" dirty="0"/>
              <a:t>Pandas</a:t>
            </a:r>
            <a:r>
              <a:rPr lang="zh-CN" altLang="en-US" dirty="0"/>
              <a:t>同样提供了将</a:t>
            </a:r>
            <a:r>
              <a:rPr lang="en-US" altLang="zh-CN" dirty="0" err="1"/>
              <a:t>DataFrame</a:t>
            </a:r>
            <a:r>
              <a:rPr lang="zh-CN" altLang="en-US" dirty="0"/>
              <a:t>存储为不同格式文件的功能。</a:t>
            </a:r>
          </a:p>
          <a:p>
            <a:r>
              <a:rPr lang="zh-CN" altLang="en-US" b="1" dirty="0"/>
              <a:t>存储为</a:t>
            </a:r>
            <a:r>
              <a:rPr lang="en-US" altLang="zh-CN" b="1" dirty="0"/>
              <a:t>CSV</a:t>
            </a:r>
            <a:r>
              <a:rPr lang="zh-CN" altLang="en-US" b="1" dirty="0"/>
              <a:t>文件：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DataFrame.to_csv</a:t>
            </a:r>
            <a:r>
              <a:rPr lang="en-US" altLang="zh-CN" dirty="0"/>
              <a:t>()</a:t>
            </a:r>
            <a:r>
              <a:rPr lang="zh-CN" altLang="en-US" dirty="0"/>
              <a:t>方法将</a:t>
            </a:r>
            <a:r>
              <a:rPr lang="en-US" altLang="zh-CN" dirty="0" err="1"/>
              <a:t>DataFrame</a:t>
            </a:r>
            <a:r>
              <a:rPr lang="zh-CN" altLang="en-US" dirty="0"/>
              <a:t>存储为</a:t>
            </a:r>
            <a:r>
              <a:rPr lang="en-US" altLang="zh-CN" dirty="0"/>
              <a:t>CSV</a:t>
            </a:r>
            <a:r>
              <a:rPr lang="zh-CN" altLang="en-US" dirty="0"/>
              <a:t>文件。</a:t>
            </a:r>
          </a:p>
          <a:p>
            <a:r>
              <a:rPr lang="zh-CN" altLang="en-US" dirty="0"/>
              <a:t>示例代码：</a:t>
            </a:r>
            <a:endParaRPr lang="en-US" altLang="zh-CN" dirty="0"/>
          </a:p>
          <a:p>
            <a:r>
              <a:rPr lang="en-US" altLang="zh-CN" dirty="0"/>
              <a:t>index=False</a:t>
            </a:r>
            <a:r>
              <a:rPr lang="zh-CN" altLang="en-US" dirty="0"/>
              <a:t>的作用是不将行索引写入</a:t>
            </a:r>
            <a:r>
              <a:rPr lang="en-US" altLang="zh-CN" dirty="0"/>
              <a:t>CSV</a:t>
            </a:r>
            <a:r>
              <a:rPr lang="zh-CN" altLang="en-US" dirty="0"/>
              <a:t>文件。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D934B5-D1F9-433D-8219-87AD7183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418" y="1818552"/>
            <a:ext cx="5505450" cy="1133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F6ACEB-4320-4554-8C14-632E040269FD}"/>
              </a:ext>
            </a:extLst>
          </p:cNvPr>
          <p:cNvSpPr txBox="1"/>
          <p:nvPr/>
        </p:nvSpPr>
        <p:spPr>
          <a:xfrm>
            <a:off x="563418" y="370855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存储为</a:t>
            </a:r>
            <a:r>
              <a:rPr lang="en-US" altLang="zh-CN" b="1" dirty="0"/>
              <a:t>Excel</a:t>
            </a:r>
            <a:r>
              <a:rPr lang="zh-CN" altLang="en-US" b="1" dirty="0"/>
              <a:t>文件：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DataFrame.to_excel</a:t>
            </a:r>
            <a:r>
              <a:rPr lang="en-US" altLang="zh-CN" dirty="0"/>
              <a:t>()</a:t>
            </a:r>
            <a:r>
              <a:rPr lang="zh-CN" altLang="en-US" dirty="0"/>
              <a:t>方法将</a:t>
            </a:r>
            <a:r>
              <a:rPr lang="en-US" altLang="zh-CN" dirty="0" err="1"/>
              <a:t>DataFrame</a:t>
            </a:r>
            <a:r>
              <a:rPr lang="zh-CN" altLang="en-US" dirty="0"/>
              <a:t>存储为</a:t>
            </a:r>
            <a:r>
              <a:rPr lang="en-US" altLang="zh-CN" dirty="0"/>
              <a:t>Excel</a:t>
            </a:r>
            <a:r>
              <a:rPr lang="zh-CN" altLang="en-US" dirty="0"/>
              <a:t>文件。</a:t>
            </a:r>
          </a:p>
          <a:p>
            <a:r>
              <a:rPr lang="zh-CN" altLang="en-US" dirty="0"/>
              <a:t>示例代码：</a:t>
            </a:r>
            <a:endParaRPr lang="en-US" altLang="zh-CN" dirty="0"/>
          </a:p>
          <a:p>
            <a:r>
              <a:rPr lang="zh-CN" altLang="en-US" dirty="0"/>
              <a:t>同样需要</a:t>
            </a:r>
            <a:r>
              <a:rPr lang="en-US" altLang="zh-CN" dirty="0" err="1"/>
              <a:t>openpyxl</a:t>
            </a:r>
            <a:r>
              <a:rPr lang="zh-CN" altLang="en-US" dirty="0"/>
              <a:t>或</a:t>
            </a:r>
            <a:r>
              <a:rPr lang="en-US" altLang="zh-CN" dirty="0" err="1"/>
              <a:t>xlrd</a:t>
            </a:r>
            <a:r>
              <a:rPr lang="zh-CN" altLang="en-US" dirty="0"/>
              <a:t>库支持。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C1E7A79-AA0C-4CE3-922F-DA1984BD8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418" y="3735255"/>
            <a:ext cx="54483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8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87F5000-21FB-4A95-89C2-B893607DBD02}"/>
              </a:ext>
            </a:extLst>
          </p:cNvPr>
          <p:cNvSpPr txBox="1"/>
          <p:nvPr/>
        </p:nvSpPr>
        <p:spPr>
          <a:xfrm>
            <a:off x="572655" y="137184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数据选择与过滤</a:t>
            </a:r>
          </a:p>
          <a:p>
            <a:r>
              <a:rPr lang="zh-CN" altLang="en-US" b="1" dirty="0"/>
              <a:t>基于标签的选择：</a:t>
            </a:r>
          </a:p>
          <a:p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altLang="zh-CN" dirty="0"/>
              <a:t>.loc[] </a:t>
            </a:r>
            <a:r>
              <a:rPr lang="zh-CN" altLang="en-US" dirty="0"/>
              <a:t>可以基于行、列的标签进行数据选择。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59FDC3-26B3-4679-AFD8-E084EF81A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3296"/>
            <a:ext cx="5676900" cy="11144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64A3D04-C4B7-4316-AD51-A44A0B700DDF}"/>
              </a:ext>
            </a:extLst>
          </p:cNvPr>
          <p:cNvSpPr txBox="1"/>
          <p:nvPr/>
        </p:nvSpPr>
        <p:spPr>
          <a:xfrm>
            <a:off x="572655" y="3016523"/>
            <a:ext cx="56803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基于位置的选择：</a:t>
            </a:r>
          </a:p>
          <a:p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altLang="zh-CN" dirty="0"/>
              <a:t>.</a:t>
            </a:r>
            <a:r>
              <a:rPr lang="en-US" altLang="zh-CN" dirty="0" err="1"/>
              <a:t>iloc</a:t>
            </a:r>
            <a:r>
              <a:rPr lang="en-US" altLang="zh-CN" dirty="0"/>
              <a:t>[] </a:t>
            </a:r>
            <a:r>
              <a:rPr lang="zh-CN" altLang="en-US" dirty="0"/>
              <a:t>可以基于行、列的整数位置进行数据选择。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A9D88F-84F7-4EA2-8B6D-8C3764A9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3018705"/>
            <a:ext cx="5619750" cy="11715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2068190-F929-41AE-8F66-77741DEA7F14}"/>
              </a:ext>
            </a:extLst>
          </p:cNvPr>
          <p:cNvSpPr txBox="1"/>
          <p:nvPr/>
        </p:nvSpPr>
        <p:spPr>
          <a:xfrm>
            <a:off x="572655" y="454126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条件过滤：</a:t>
            </a:r>
          </a:p>
          <a:p>
            <a:endParaRPr lang="zh-CN" altLang="en-US" dirty="0"/>
          </a:p>
          <a:p>
            <a:r>
              <a:rPr lang="zh-CN" altLang="en-US" dirty="0"/>
              <a:t>可以使用布尔条件来过滤数据。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C1E6F8C-B7E5-47F2-B8DA-FF7C3FDCC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018" y="4514692"/>
            <a:ext cx="56388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3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16A1C72-3EFA-4533-83B2-3E785B79F3EF}"/>
              </a:ext>
            </a:extLst>
          </p:cNvPr>
          <p:cNvSpPr txBox="1"/>
          <p:nvPr/>
        </p:nvSpPr>
        <p:spPr>
          <a:xfrm>
            <a:off x="471054" y="187989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数据清洗</a:t>
            </a:r>
          </a:p>
          <a:p>
            <a:r>
              <a:rPr lang="zh-CN" altLang="en-US" dirty="0"/>
              <a:t>处理缺失值：</a:t>
            </a:r>
          </a:p>
          <a:p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altLang="zh-CN" dirty="0"/>
              <a:t>.</a:t>
            </a:r>
            <a:r>
              <a:rPr lang="en-US" altLang="zh-CN" dirty="0" err="1"/>
              <a:t>fillna</a:t>
            </a:r>
            <a:r>
              <a:rPr lang="en-US" altLang="zh-CN" dirty="0"/>
              <a:t>() </a:t>
            </a:r>
            <a:r>
              <a:rPr lang="zh-CN" altLang="en-US" dirty="0"/>
              <a:t>填充缺失值或 </a:t>
            </a:r>
            <a:r>
              <a:rPr lang="en-US" altLang="zh-CN" dirty="0"/>
              <a:t>.</a:t>
            </a:r>
            <a:r>
              <a:rPr lang="en-US" altLang="zh-CN" dirty="0" err="1"/>
              <a:t>dropna</a:t>
            </a:r>
            <a:r>
              <a:rPr lang="en-US" altLang="zh-CN" dirty="0"/>
              <a:t>() </a:t>
            </a:r>
            <a:r>
              <a:rPr lang="zh-CN" altLang="en-US" dirty="0"/>
              <a:t>删除含有缺失值的行</a:t>
            </a:r>
            <a:r>
              <a:rPr lang="en-US" altLang="zh-CN" dirty="0"/>
              <a:t>/</a:t>
            </a:r>
            <a:r>
              <a:rPr lang="zh-CN" altLang="en-US" dirty="0"/>
              <a:t>列。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5BDB57-9DAF-4A2D-828A-A04439C3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520" y="1852179"/>
            <a:ext cx="5610225" cy="18097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0635AA3-CB36-4503-9E3F-FB6D8E78557A}"/>
              </a:ext>
            </a:extLst>
          </p:cNvPr>
          <p:cNvSpPr txBox="1"/>
          <p:nvPr/>
        </p:nvSpPr>
        <p:spPr>
          <a:xfrm>
            <a:off x="471054" y="38446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处理重复数据：</a:t>
            </a:r>
          </a:p>
          <a:p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altLang="zh-CN" dirty="0"/>
              <a:t>.</a:t>
            </a:r>
            <a:r>
              <a:rPr lang="en-US" altLang="zh-CN" dirty="0" err="1"/>
              <a:t>drop_duplicates</a:t>
            </a:r>
            <a:r>
              <a:rPr lang="en-US" altLang="zh-CN" dirty="0"/>
              <a:t>() </a:t>
            </a:r>
            <a:r>
              <a:rPr lang="zh-CN" altLang="en-US" dirty="0"/>
              <a:t>删除重复的行。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BF1925A-E0CE-454B-B9F6-71307886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657" y="4027344"/>
            <a:ext cx="56959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F66B7BA-1CE9-412E-85BC-6C2A79D8904C}"/>
              </a:ext>
            </a:extLst>
          </p:cNvPr>
          <p:cNvSpPr txBox="1"/>
          <p:nvPr/>
        </p:nvSpPr>
        <p:spPr>
          <a:xfrm>
            <a:off x="591127" y="152886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数据转换</a:t>
            </a:r>
          </a:p>
          <a:p>
            <a:r>
              <a:rPr lang="zh-CN" altLang="en-US" dirty="0"/>
              <a:t>排序：</a:t>
            </a:r>
          </a:p>
          <a:p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altLang="zh-CN" dirty="0"/>
              <a:t>.</a:t>
            </a:r>
            <a:r>
              <a:rPr lang="en-US" altLang="zh-CN" dirty="0" err="1"/>
              <a:t>sort_values</a:t>
            </a:r>
            <a:r>
              <a:rPr lang="en-US" altLang="zh-CN" dirty="0"/>
              <a:t>() </a:t>
            </a:r>
            <a:r>
              <a:rPr lang="zh-CN" altLang="en-US" dirty="0"/>
              <a:t>对数据进行排序。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854D94-2835-4B2A-9986-C5C4386E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1710314"/>
            <a:ext cx="5657850" cy="11334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D745962-6B79-43C7-9031-3D2970CDE485}"/>
              </a:ext>
            </a:extLst>
          </p:cNvPr>
          <p:cNvSpPr txBox="1"/>
          <p:nvPr/>
        </p:nvSpPr>
        <p:spPr>
          <a:xfrm>
            <a:off x="591127" y="317811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聚合：</a:t>
            </a:r>
          </a:p>
          <a:p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altLang="zh-CN" dirty="0"/>
              <a:t>.</a:t>
            </a:r>
            <a:r>
              <a:rPr lang="en-US" altLang="zh-CN" dirty="0" err="1"/>
              <a:t>groupby</a:t>
            </a:r>
            <a:r>
              <a:rPr lang="en-US" altLang="zh-CN" dirty="0"/>
              <a:t>() </a:t>
            </a:r>
            <a:r>
              <a:rPr lang="zh-CN" altLang="en-US" dirty="0"/>
              <a:t>对数据进行分组，并执行聚合操作（如求和、平均等）。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CCC1BF-310E-460D-A81E-EACB8466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3345281"/>
            <a:ext cx="5638800" cy="1143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D508440-7EAA-4D9B-B0E1-AC0C3D53274A}"/>
              </a:ext>
            </a:extLst>
          </p:cNvPr>
          <p:cNvSpPr txBox="1"/>
          <p:nvPr/>
        </p:nvSpPr>
        <p:spPr>
          <a:xfrm>
            <a:off x="591127" y="482260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合并：</a:t>
            </a:r>
          </a:p>
          <a:p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altLang="zh-CN" dirty="0" err="1"/>
              <a:t>pd.concat</a:t>
            </a:r>
            <a:r>
              <a:rPr lang="en-US" altLang="zh-CN" dirty="0"/>
              <a:t>() </a:t>
            </a:r>
            <a:r>
              <a:rPr lang="zh-CN" altLang="en-US" dirty="0"/>
              <a:t>合并多个</a:t>
            </a:r>
            <a:r>
              <a:rPr lang="en-US" altLang="zh-CN" dirty="0" err="1"/>
              <a:t>DataFrame</a:t>
            </a:r>
            <a:r>
              <a:rPr lang="zh-CN" altLang="en-US" dirty="0"/>
              <a:t>或使用 </a:t>
            </a:r>
            <a:r>
              <a:rPr lang="en-US" altLang="zh-CN" dirty="0" err="1"/>
              <a:t>df.merge</a:t>
            </a:r>
            <a:r>
              <a:rPr lang="en-US" altLang="zh-CN" dirty="0"/>
              <a:t>() </a:t>
            </a:r>
            <a:r>
              <a:rPr lang="zh-CN" altLang="en-US" dirty="0"/>
              <a:t>对数据进行连接。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E27F28A-DC83-45E6-B897-DD170824E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00" y="4822609"/>
            <a:ext cx="56578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8B350A2-B072-4A88-8083-1A9E8CA8770D}"/>
              </a:ext>
            </a:extLst>
          </p:cNvPr>
          <p:cNvSpPr txBox="1"/>
          <p:nvPr/>
        </p:nvSpPr>
        <p:spPr>
          <a:xfrm>
            <a:off x="466075" y="100026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Pandas</a:t>
            </a:r>
            <a:r>
              <a:rPr lang="zh-CN" altLang="en-US" dirty="0"/>
              <a:t>中，数据分析是一个涉及多个步骤的过程，包括基本的统计分析、分组与聚合，以及时间序列分析。</a:t>
            </a:r>
          </a:p>
          <a:p>
            <a:endParaRPr lang="zh-CN" altLang="en-US" dirty="0"/>
          </a:p>
          <a:p>
            <a:r>
              <a:rPr lang="zh-CN" altLang="en-US" b="1" dirty="0"/>
              <a:t>基本的统计分析</a:t>
            </a:r>
          </a:p>
          <a:p>
            <a:r>
              <a:rPr lang="zh-CN" altLang="en-US" b="1" dirty="0"/>
              <a:t>描述性统计：</a:t>
            </a:r>
          </a:p>
          <a:p>
            <a:endParaRPr lang="zh-CN" altLang="en-US" dirty="0"/>
          </a:p>
          <a:p>
            <a:r>
              <a:rPr lang="en-US" altLang="zh-CN" dirty="0"/>
              <a:t>Pandas</a:t>
            </a:r>
            <a:r>
              <a:rPr lang="zh-CN" altLang="en-US" dirty="0"/>
              <a:t>提供了 </a:t>
            </a:r>
            <a:r>
              <a:rPr lang="en-US" altLang="zh-CN" dirty="0"/>
              <a:t>.describe() </a:t>
            </a:r>
            <a:r>
              <a:rPr lang="zh-CN" altLang="en-US" dirty="0"/>
              <a:t>方法，用于快速查看数据集的统计摘要。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CF0B51-829A-44C6-A836-02783721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62" y="1334052"/>
            <a:ext cx="5686425" cy="11906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FE82024-87A2-4008-B6EC-E98A4CDACD77}"/>
              </a:ext>
            </a:extLst>
          </p:cNvPr>
          <p:cNvSpPr txBox="1"/>
          <p:nvPr/>
        </p:nvSpPr>
        <p:spPr>
          <a:xfrm>
            <a:off x="466075" y="351587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计算统计指标：</a:t>
            </a:r>
          </a:p>
          <a:p>
            <a:endParaRPr lang="zh-CN" altLang="en-US" dirty="0"/>
          </a:p>
          <a:p>
            <a:r>
              <a:rPr lang="zh-CN" altLang="en-US" dirty="0"/>
              <a:t>可以计算各种统计指标，如均值、中位数、标准差等。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D62DF3-BF2A-4AEB-842C-3EE98183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762" y="2906457"/>
            <a:ext cx="5638800" cy="18097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DAB27F1-B4F6-493C-8FA0-B8B277DE4ECE}"/>
              </a:ext>
            </a:extLst>
          </p:cNvPr>
          <p:cNvSpPr txBox="1"/>
          <p:nvPr/>
        </p:nvSpPr>
        <p:spPr>
          <a:xfrm>
            <a:off x="466075" y="504029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相关性分析：</a:t>
            </a:r>
          </a:p>
          <a:p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altLang="zh-CN" dirty="0"/>
              <a:t>.</a:t>
            </a:r>
            <a:r>
              <a:rPr lang="en-US" altLang="zh-CN" dirty="0" err="1"/>
              <a:t>corr</a:t>
            </a:r>
            <a:r>
              <a:rPr lang="en-US" altLang="zh-CN" dirty="0"/>
              <a:t>() </a:t>
            </a:r>
            <a:r>
              <a:rPr lang="zh-CN" altLang="en-US" dirty="0"/>
              <a:t>方法计算列之间的相关系数。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2DC0F36-A28C-4DB7-83F0-4561FD6FD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037" y="5252898"/>
            <a:ext cx="57245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D3458A9-5CDB-4942-BE63-13A5162C7660}"/>
              </a:ext>
            </a:extLst>
          </p:cNvPr>
          <p:cNvSpPr txBox="1"/>
          <p:nvPr/>
        </p:nvSpPr>
        <p:spPr>
          <a:xfrm>
            <a:off x="618837" y="143654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分组和聚合</a:t>
            </a:r>
          </a:p>
          <a:p>
            <a:r>
              <a:rPr lang="zh-CN" altLang="en-US" dirty="0"/>
              <a:t>分组（</a:t>
            </a:r>
            <a:r>
              <a:rPr lang="en-US" altLang="zh-CN" dirty="0"/>
              <a:t>Grouping</a:t>
            </a:r>
            <a:r>
              <a:rPr lang="zh-CN" altLang="en-US" dirty="0"/>
              <a:t>）：</a:t>
            </a:r>
          </a:p>
          <a:p>
            <a:endParaRPr lang="zh-CN" altLang="en-US" dirty="0"/>
          </a:p>
          <a:p>
            <a:r>
              <a:rPr lang="en-US" altLang="zh-CN" dirty="0" err="1"/>
              <a:t>groupby</a:t>
            </a:r>
            <a:r>
              <a:rPr lang="en-US" altLang="zh-CN" dirty="0"/>
              <a:t> </a:t>
            </a:r>
            <a:r>
              <a:rPr lang="zh-CN" altLang="en-US" dirty="0"/>
              <a:t>方法允许将数据集分组，然后对每组数据执行聚合、转换等操作。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94CA78-B80A-4167-A947-78493C4D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1587066"/>
            <a:ext cx="5724525" cy="11715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E01F125-940C-4C35-9258-78C7B01BA365}"/>
              </a:ext>
            </a:extLst>
          </p:cNvPr>
          <p:cNvSpPr txBox="1"/>
          <p:nvPr/>
        </p:nvSpPr>
        <p:spPr>
          <a:xfrm>
            <a:off x="618837" y="32653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聚合操作：</a:t>
            </a:r>
          </a:p>
          <a:p>
            <a:endParaRPr lang="zh-CN" altLang="en-US" dirty="0"/>
          </a:p>
          <a:p>
            <a:r>
              <a:rPr lang="zh-CN" altLang="en-US" dirty="0"/>
              <a:t>在分组数据上，可以应用多种聚合操作，如求和、平均、最大、最小值等。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11CE245-1B51-41A3-B539-17964A00A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762" y="3341685"/>
            <a:ext cx="5695950" cy="1143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6EF120D-6A52-4558-BF4C-8237B16D5A54}"/>
              </a:ext>
            </a:extLst>
          </p:cNvPr>
          <p:cNvSpPr txBox="1"/>
          <p:nvPr/>
        </p:nvSpPr>
        <p:spPr>
          <a:xfrm>
            <a:off x="618837" y="499245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多级分组：</a:t>
            </a:r>
          </a:p>
          <a:p>
            <a:endParaRPr lang="zh-CN" altLang="en-US" dirty="0"/>
          </a:p>
          <a:p>
            <a:r>
              <a:rPr lang="zh-CN" altLang="en-US" dirty="0"/>
              <a:t>可以根据多个列进行分组，形成多级索引。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1F79EC2-9D2D-42FC-9B11-207686B92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75" y="5067729"/>
            <a:ext cx="57531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8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545A25A-DEA9-4500-9A32-CA08B2CE5B9C}"/>
              </a:ext>
            </a:extLst>
          </p:cNvPr>
          <p:cNvSpPr txBox="1"/>
          <p:nvPr/>
        </p:nvSpPr>
        <p:spPr>
          <a:xfrm>
            <a:off x="461818" y="1408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时间序列分析</a:t>
            </a:r>
          </a:p>
          <a:p>
            <a:r>
              <a:rPr lang="zh-CN" altLang="en-US" b="1" dirty="0"/>
              <a:t>时间数据类型：</a:t>
            </a:r>
          </a:p>
          <a:p>
            <a:endParaRPr lang="zh-CN" altLang="en-US" dirty="0"/>
          </a:p>
          <a:p>
            <a:r>
              <a:rPr lang="en-US" altLang="zh-CN" dirty="0"/>
              <a:t>Pandas</a:t>
            </a:r>
            <a:r>
              <a:rPr lang="zh-CN" altLang="en-US" dirty="0"/>
              <a:t>具有强大的日期和时间功能，可以处理各种形式的时间序列数据。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6F6AAB-EE0F-4934-99BC-9DEDD4B6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381" y="1728788"/>
            <a:ext cx="5657850" cy="11334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0493E9D-D7C7-4CA6-8A31-5290C4CCA29B}"/>
              </a:ext>
            </a:extLst>
          </p:cNvPr>
          <p:cNvSpPr txBox="1"/>
          <p:nvPr/>
        </p:nvSpPr>
        <p:spPr>
          <a:xfrm>
            <a:off x="461818" y="347358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时间索引与切片：</a:t>
            </a:r>
          </a:p>
          <a:p>
            <a:endParaRPr lang="zh-CN" altLang="en-US" dirty="0"/>
          </a:p>
          <a:p>
            <a:r>
              <a:rPr lang="zh-CN" altLang="en-US" dirty="0"/>
              <a:t>时间序列数据可以设置为</a:t>
            </a:r>
            <a:r>
              <a:rPr lang="en-US" altLang="zh-CN" dirty="0" err="1"/>
              <a:t>DataFrame</a:t>
            </a:r>
            <a:r>
              <a:rPr lang="zh-CN" altLang="en-US" dirty="0"/>
              <a:t>的索引，这样可以使用日期</a:t>
            </a:r>
            <a:r>
              <a:rPr lang="en-US" altLang="zh-CN" dirty="0"/>
              <a:t>/</a:t>
            </a:r>
            <a:r>
              <a:rPr lang="zh-CN" altLang="en-US" dirty="0"/>
              <a:t>时间进行切片操作。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632B71-D0C0-457B-B325-41A140E5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856" y="3384412"/>
            <a:ext cx="5667375" cy="18669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05D3303-F301-465C-9920-C1D37569913D}"/>
              </a:ext>
            </a:extLst>
          </p:cNvPr>
          <p:cNvSpPr txBox="1"/>
          <p:nvPr/>
        </p:nvSpPr>
        <p:spPr>
          <a:xfrm>
            <a:off x="461818" y="525131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时间序列的重采样：</a:t>
            </a:r>
          </a:p>
          <a:p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altLang="zh-CN" dirty="0"/>
              <a:t>.resample() </a:t>
            </a:r>
            <a:r>
              <a:rPr lang="zh-CN" altLang="en-US" dirty="0"/>
              <a:t>方法对时间序列数据进行重采样，比如按月、按季度等。</a:t>
            </a:r>
          </a:p>
          <a:p>
            <a:r>
              <a:rPr lang="zh-CN" altLang="en-US" dirty="0"/>
              <a:t>示例：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6D57632-3904-4078-8B93-EED4FA035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856" y="5449163"/>
            <a:ext cx="56578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9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009" y="0"/>
            <a:ext cx="677798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1" r="11082"/>
          <a:stretch>
            <a:fillRect/>
          </a:stretch>
        </p:blipFill>
        <p:spPr>
          <a:xfrm>
            <a:off x="4872942" y="-1"/>
            <a:ext cx="7319058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00"/>
          <a:stretch>
            <a:fillRect/>
          </a:stretch>
        </p:blipFill>
        <p:spPr>
          <a:xfrm>
            <a:off x="0" y="0"/>
            <a:ext cx="36576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0272" y="2174018"/>
            <a:ext cx="6524979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本节课到此结束</a:t>
            </a:r>
            <a:endParaRPr lang="en-US" altLang="zh-CN" sz="4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</a:p>
        </p:txBody>
      </p:sp>
      <p:sp>
        <p:nvSpPr>
          <p:cNvPr id="6" name="矩形 5"/>
          <p:cNvSpPr/>
          <p:nvPr/>
        </p:nvSpPr>
        <p:spPr>
          <a:xfrm>
            <a:off x="876472" y="1747605"/>
            <a:ext cx="2876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 Light" panose="020F0302020204030204" pitchFamily="34" charset="0"/>
              </a:rPr>
              <a:t>Python</a:t>
            </a: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Calibri Light" panose="020F0302020204030204" pitchFamily="34" charset="0"/>
              </a:rPr>
              <a:t>程序设计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991086" y="3910946"/>
            <a:ext cx="503945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/>
          <p:cNvSpPr/>
          <p:nvPr/>
        </p:nvSpPr>
        <p:spPr>
          <a:xfrm>
            <a:off x="991086" y="4264719"/>
            <a:ext cx="2687780" cy="26413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主讲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：徐成龙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B93F4CF-0830-4F7C-8075-A0741EFFFBDA}"/>
              </a:ext>
            </a:extLst>
          </p:cNvPr>
          <p:cNvSpPr txBox="1"/>
          <p:nvPr/>
        </p:nvSpPr>
        <p:spPr>
          <a:xfrm>
            <a:off x="1025235" y="1391101"/>
            <a:ext cx="97258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什么是</a:t>
            </a:r>
            <a:r>
              <a:rPr lang="en-US" altLang="zh-CN" b="1" dirty="0"/>
              <a:t>Pandas</a:t>
            </a:r>
          </a:p>
          <a:p>
            <a:r>
              <a:rPr lang="zh-CN" altLang="en-US" b="1" dirty="0"/>
              <a:t>定义：</a:t>
            </a:r>
          </a:p>
          <a:p>
            <a:r>
              <a:rPr lang="en-US" altLang="zh-CN" dirty="0"/>
              <a:t>Pandas</a:t>
            </a:r>
            <a:r>
              <a:rPr lang="zh-CN" altLang="en-US" dirty="0"/>
              <a:t>是一个开源的</a:t>
            </a:r>
            <a:r>
              <a:rPr lang="en-US" altLang="zh-CN" dirty="0"/>
              <a:t>Python</a:t>
            </a:r>
            <a:r>
              <a:rPr lang="zh-CN" altLang="en-US" dirty="0"/>
              <a:t>数据分析库，提供高性能、易用的数据结构和数据分析工具。</a:t>
            </a:r>
          </a:p>
          <a:p>
            <a:r>
              <a:rPr lang="zh-CN" altLang="en-US" dirty="0"/>
              <a:t>它建立在</a:t>
            </a:r>
            <a:r>
              <a:rPr lang="en-US" altLang="zh-CN" dirty="0" err="1"/>
              <a:t>Numpy</a:t>
            </a:r>
            <a:r>
              <a:rPr lang="zh-CN" altLang="en-US" dirty="0"/>
              <a:t>库的基础上，使得数据分析工作变得更快更简单。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/>
              <a:t>核心数据结构：</a:t>
            </a:r>
          </a:p>
          <a:p>
            <a:r>
              <a:rPr lang="en-US" altLang="zh-CN" dirty="0"/>
              <a:t>Series</a:t>
            </a:r>
            <a:r>
              <a:rPr lang="zh-CN" altLang="en-US" dirty="0"/>
              <a:t>：一维数组，与</a:t>
            </a:r>
            <a:r>
              <a:rPr lang="en-US" altLang="zh-CN" dirty="0" err="1"/>
              <a:t>Numpy</a:t>
            </a:r>
            <a:r>
              <a:rPr lang="zh-CN" altLang="en-US" dirty="0"/>
              <a:t>的数组类似，但提供了索引功能。</a:t>
            </a:r>
          </a:p>
          <a:p>
            <a:r>
              <a:rPr lang="en-US" altLang="zh-CN" dirty="0" err="1"/>
              <a:t>DataFrame</a:t>
            </a:r>
            <a:r>
              <a:rPr lang="zh-CN" altLang="en-US" dirty="0"/>
              <a:t>：二维表格型数据结构，类似于</a:t>
            </a:r>
            <a:r>
              <a:rPr lang="en-US" altLang="zh-CN" dirty="0"/>
              <a:t>Excel</a:t>
            </a:r>
            <a:r>
              <a:rPr lang="zh-CN" altLang="en-US" dirty="0"/>
              <a:t>表格或</a:t>
            </a:r>
            <a:r>
              <a:rPr lang="en-US" altLang="zh-CN" dirty="0"/>
              <a:t>SQL</a:t>
            </a:r>
            <a:r>
              <a:rPr lang="zh-CN" altLang="en-US" dirty="0"/>
              <a:t>数据库表，但更加灵活和强大。</a:t>
            </a:r>
          </a:p>
          <a:p>
            <a:endParaRPr lang="en-US" altLang="zh-CN" dirty="0"/>
          </a:p>
          <a:p>
            <a:r>
              <a:rPr lang="zh-CN" altLang="en-US" b="1" dirty="0"/>
              <a:t>主要特点：</a:t>
            </a:r>
          </a:p>
          <a:p>
            <a:r>
              <a:rPr lang="zh-CN" altLang="en-US" dirty="0"/>
              <a:t>数据操作：提供了大量方法进行数据清洗、转换、过滤、排序等。</a:t>
            </a:r>
          </a:p>
          <a:p>
            <a:r>
              <a:rPr lang="zh-CN" altLang="en-US" dirty="0"/>
              <a:t>时间序列：具有功能强大的日期和时间索引功能，特别适合处理时间序列数据。</a:t>
            </a:r>
          </a:p>
          <a:p>
            <a:r>
              <a:rPr lang="zh-CN" altLang="en-US" dirty="0"/>
              <a:t>自动对齐：在数据操作过程中自动对齐基于标签的数据。</a:t>
            </a:r>
          </a:p>
          <a:p>
            <a:r>
              <a:rPr lang="zh-CN" altLang="en-US" dirty="0"/>
              <a:t>丰富的</a:t>
            </a:r>
            <a:r>
              <a:rPr lang="en-US" altLang="zh-CN" dirty="0"/>
              <a:t>IO</a:t>
            </a:r>
            <a:r>
              <a:rPr lang="zh-CN" altLang="en-US" dirty="0"/>
              <a:t>工具：轻松读取和存储各种格式的数据，如</a:t>
            </a:r>
            <a:r>
              <a:rPr lang="en-US" altLang="zh-CN" dirty="0"/>
              <a:t>CSV</a:t>
            </a:r>
            <a:r>
              <a:rPr lang="zh-CN" altLang="en-US" dirty="0"/>
              <a:t>、</a:t>
            </a:r>
            <a:r>
              <a:rPr lang="en-US" altLang="zh-CN" dirty="0"/>
              <a:t>Excel</a:t>
            </a:r>
            <a:r>
              <a:rPr lang="zh-CN" altLang="en-US" dirty="0"/>
              <a:t>文件。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3E80DE8-1277-4DCA-B23C-685324D8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823" y="2565763"/>
            <a:ext cx="9569303" cy="52317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B93F4CF-0830-4F7C-8075-A0741EFFFBDA}"/>
              </a:ext>
            </a:extLst>
          </p:cNvPr>
          <p:cNvSpPr txBox="1"/>
          <p:nvPr/>
        </p:nvSpPr>
        <p:spPr>
          <a:xfrm>
            <a:off x="1062181" y="1363392"/>
            <a:ext cx="9725891" cy="462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Pandas</a:t>
            </a:r>
            <a:r>
              <a:rPr lang="zh-CN" altLang="en-US" b="1" dirty="0"/>
              <a:t>与</a:t>
            </a:r>
            <a:r>
              <a:rPr lang="en-US" altLang="zh-CN" b="1" dirty="0"/>
              <a:t>Python</a:t>
            </a:r>
            <a:r>
              <a:rPr lang="zh-CN" altLang="en-US" b="1" dirty="0"/>
              <a:t>原生数据结构的比较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灵活性：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Pandas</a:t>
            </a:r>
            <a:r>
              <a:rPr lang="zh-CN" altLang="en-US" dirty="0"/>
              <a:t>的</a:t>
            </a:r>
            <a:r>
              <a:rPr lang="en-US" altLang="zh-CN" dirty="0" err="1"/>
              <a:t>DataFrame</a:t>
            </a:r>
            <a:r>
              <a:rPr lang="zh-CN" altLang="en-US" dirty="0"/>
              <a:t>允许每列有不同的数据类型，而</a:t>
            </a:r>
            <a:r>
              <a:rPr lang="en-US" altLang="zh-CN" dirty="0"/>
              <a:t>Python</a:t>
            </a:r>
            <a:r>
              <a:rPr lang="zh-CN" altLang="en-US" dirty="0"/>
              <a:t>原生的列表或字典要求所有元素类型相同。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性能：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Pandas</a:t>
            </a:r>
            <a:r>
              <a:rPr lang="zh-CN" altLang="en-US" dirty="0"/>
              <a:t>是基于</a:t>
            </a:r>
            <a:r>
              <a:rPr lang="en-US" altLang="zh-CN" dirty="0" err="1"/>
              <a:t>Numpy</a:t>
            </a:r>
            <a:r>
              <a:rPr lang="zh-CN" altLang="en-US" dirty="0"/>
              <a:t>构建的，因此在处理大型数据集时比</a:t>
            </a:r>
            <a:r>
              <a:rPr lang="en-US" altLang="zh-CN" dirty="0"/>
              <a:t>Python</a:t>
            </a:r>
            <a:r>
              <a:rPr lang="zh-CN" altLang="en-US" dirty="0"/>
              <a:t>原生的列表或字典更高效。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功能丰富：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Pandas</a:t>
            </a:r>
            <a:r>
              <a:rPr lang="zh-CN" altLang="en-US" dirty="0"/>
              <a:t>提供了大量专门用于数据分析的功能，如合并、重塑、分组、排序、时间序列分析等，这些在</a:t>
            </a:r>
            <a:r>
              <a:rPr lang="en-US" altLang="zh-CN" dirty="0"/>
              <a:t>Python</a:t>
            </a:r>
            <a:r>
              <a:rPr lang="zh-CN" altLang="en-US" dirty="0"/>
              <a:t>的标准库中通常不可用。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适用场景：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对于复杂的数据分析任务，尤其是表格数据，</a:t>
            </a:r>
            <a:r>
              <a:rPr lang="en-US" altLang="zh-CN" dirty="0"/>
              <a:t>Pandas</a:t>
            </a:r>
            <a:r>
              <a:rPr lang="zh-CN" altLang="en-US" dirty="0"/>
              <a:t>比</a:t>
            </a:r>
            <a:r>
              <a:rPr lang="en-US" altLang="zh-CN" dirty="0"/>
              <a:t>Python</a:t>
            </a:r>
            <a:r>
              <a:rPr lang="zh-CN" altLang="en-US" dirty="0"/>
              <a:t>原生的数据结构更加合适。</a:t>
            </a:r>
          </a:p>
        </p:txBody>
      </p:sp>
    </p:spTree>
    <p:extLst>
      <p:ext uri="{BB962C8B-B14F-4D97-AF65-F5344CB8AC3E}">
        <p14:creationId xmlns:p14="http://schemas.microsoft.com/office/powerpoint/2010/main" val="15628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B93F4CF-0830-4F7C-8075-A0741EFFFBDA}"/>
              </a:ext>
            </a:extLst>
          </p:cNvPr>
          <p:cNvSpPr txBox="1"/>
          <p:nvPr/>
        </p:nvSpPr>
        <p:spPr>
          <a:xfrm>
            <a:off x="1025235" y="1391101"/>
            <a:ext cx="972589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Pandas</a:t>
            </a:r>
            <a:r>
              <a:rPr lang="zh-CN" altLang="en-US" b="1" dirty="0"/>
              <a:t>的应用领域</a:t>
            </a:r>
          </a:p>
          <a:p>
            <a:r>
              <a:rPr lang="zh-CN" altLang="en-US" dirty="0"/>
              <a:t>数据分析与数据科学：</a:t>
            </a:r>
          </a:p>
          <a:p>
            <a:r>
              <a:rPr lang="en-US" altLang="zh-CN" dirty="0"/>
              <a:t>Pandas</a:t>
            </a:r>
            <a:r>
              <a:rPr lang="zh-CN" altLang="en-US" dirty="0"/>
              <a:t>是数据科学项目中数据清洗和分析的主要工具，尤其是在处理表格数据时。</a:t>
            </a:r>
          </a:p>
          <a:p>
            <a:endParaRPr lang="en-US" altLang="zh-CN" dirty="0"/>
          </a:p>
          <a:p>
            <a:r>
              <a:rPr lang="zh-CN" altLang="en-US" dirty="0"/>
              <a:t>金融领域：</a:t>
            </a:r>
          </a:p>
          <a:p>
            <a:r>
              <a:rPr lang="zh-CN" altLang="en-US" dirty="0"/>
              <a:t>在金融行业，</a:t>
            </a:r>
            <a:r>
              <a:rPr lang="en-US" altLang="zh-CN" dirty="0"/>
              <a:t>Pandas</a:t>
            </a:r>
            <a:r>
              <a:rPr lang="zh-CN" altLang="en-US" dirty="0"/>
              <a:t>被广泛用于时间序列数据的分析和金融建模。</a:t>
            </a:r>
          </a:p>
          <a:p>
            <a:endParaRPr lang="en-US" altLang="zh-CN" dirty="0"/>
          </a:p>
          <a:p>
            <a:r>
              <a:rPr lang="zh-CN" altLang="en-US" dirty="0"/>
              <a:t>科学研究：</a:t>
            </a:r>
          </a:p>
          <a:p>
            <a:r>
              <a:rPr lang="zh-CN" altLang="en-US" dirty="0"/>
              <a:t>在科学研究中，</a:t>
            </a:r>
            <a:r>
              <a:rPr lang="en-US" altLang="zh-CN" dirty="0"/>
              <a:t>Pandas</a:t>
            </a:r>
            <a:r>
              <a:rPr lang="zh-CN" altLang="en-US" dirty="0"/>
              <a:t>常用于处理实验数据和进行统计分析。</a:t>
            </a:r>
          </a:p>
          <a:p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开发：</a:t>
            </a:r>
          </a:p>
          <a:p>
            <a:r>
              <a:rPr lang="en-US" altLang="zh-CN" dirty="0"/>
              <a:t>Pandas</a:t>
            </a:r>
            <a:r>
              <a:rPr lang="zh-CN" altLang="en-US" dirty="0"/>
              <a:t>可以用于处理</a:t>
            </a:r>
            <a:r>
              <a:rPr lang="en-US" altLang="zh-CN" dirty="0"/>
              <a:t>Web</a:t>
            </a:r>
            <a:r>
              <a:rPr lang="zh-CN" altLang="en-US" dirty="0"/>
              <a:t>应用程序的后端数据。</a:t>
            </a:r>
          </a:p>
          <a:p>
            <a:endParaRPr lang="en-US" altLang="zh-CN" dirty="0"/>
          </a:p>
          <a:p>
            <a:r>
              <a:rPr lang="zh-CN" altLang="en-US" dirty="0"/>
              <a:t>机器学习：</a:t>
            </a:r>
          </a:p>
          <a:p>
            <a:r>
              <a:rPr lang="zh-CN" altLang="en-US" dirty="0"/>
              <a:t>在机器学习的预处理阶段，</a:t>
            </a:r>
            <a:r>
              <a:rPr lang="en-US" altLang="zh-CN" dirty="0"/>
              <a:t>Pandas</a:t>
            </a:r>
            <a:r>
              <a:rPr lang="zh-CN" altLang="en-US" dirty="0"/>
              <a:t>用于数据的清洗、转换和分析。</a:t>
            </a:r>
          </a:p>
        </p:txBody>
      </p:sp>
    </p:spTree>
    <p:extLst>
      <p:ext uri="{BB962C8B-B14F-4D97-AF65-F5344CB8AC3E}">
        <p14:creationId xmlns:p14="http://schemas.microsoft.com/office/powerpoint/2010/main" val="409821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8C0BB39-5B7C-4B85-A37A-44C8D3D41BC7}"/>
              </a:ext>
            </a:extLst>
          </p:cNvPr>
          <p:cNvSpPr txBox="1"/>
          <p:nvPr/>
        </p:nvSpPr>
        <p:spPr>
          <a:xfrm>
            <a:off x="427181" y="1582340"/>
            <a:ext cx="1157085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Pandas</a:t>
            </a:r>
            <a:r>
              <a:rPr lang="zh-CN" altLang="en-US" dirty="0"/>
              <a:t>中，主要有两种核心数据结构：</a:t>
            </a:r>
            <a:r>
              <a:rPr lang="en-US" altLang="zh-CN" dirty="0"/>
              <a:t>Series</a:t>
            </a:r>
            <a:r>
              <a:rPr lang="zh-CN" altLang="en-US" dirty="0"/>
              <a:t>和</a:t>
            </a:r>
            <a:r>
              <a:rPr lang="en-US" altLang="zh-CN" dirty="0" err="1"/>
              <a:t>DataFrame</a:t>
            </a:r>
            <a:r>
              <a:rPr lang="zh-CN" altLang="en-US" dirty="0"/>
              <a:t>。这两种结构为处理大多数类型的数据提供了强大的支持。</a:t>
            </a:r>
          </a:p>
          <a:p>
            <a:r>
              <a:rPr lang="en-US" altLang="zh-CN" b="1" dirty="0"/>
              <a:t>Series</a:t>
            </a:r>
            <a:r>
              <a:rPr lang="zh-CN" altLang="en-US" b="1" dirty="0"/>
              <a:t>对象</a:t>
            </a:r>
          </a:p>
          <a:p>
            <a:endParaRPr lang="zh-CN" altLang="en-US" dirty="0"/>
          </a:p>
          <a:p>
            <a:r>
              <a:rPr lang="zh-CN" altLang="en-US" dirty="0"/>
              <a:t>定义：</a:t>
            </a:r>
            <a:r>
              <a:rPr lang="en-US" altLang="zh-CN" dirty="0"/>
              <a:t>Series</a:t>
            </a:r>
            <a:r>
              <a:rPr lang="zh-CN" altLang="en-US" dirty="0"/>
              <a:t>是一种一维数组结构，类似于</a:t>
            </a:r>
            <a:r>
              <a:rPr lang="en-US" altLang="zh-CN" dirty="0" err="1"/>
              <a:t>Numpy</a:t>
            </a:r>
            <a:r>
              <a:rPr lang="zh-CN" altLang="en-US" dirty="0"/>
              <a:t>的数组，但它带有索引（</a:t>
            </a:r>
            <a:r>
              <a:rPr lang="en-US" altLang="zh-CN" dirty="0"/>
              <a:t>Index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特点：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Series</a:t>
            </a:r>
            <a:r>
              <a:rPr lang="zh-CN" altLang="en-US" dirty="0"/>
              <a:t>对象都有一个索引，它可以是数字、字符串或日期等。</a:t>
            </a:r>
          </a:p>
          <a:p>
            <a:r>
              <a:rPr lang="en-US" altLang="zh-CN" dirty="0"/>
              <a:t>Series</a:t>
            </a:r>
            <a:r>
              <a:rPr lang="zh-CN" altLang="en-US" dirty="0"/>
              <a:t>可以存储不同类型的数据，包括整数、浮点数、字符串等。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Series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可以从列表、字典或</a:t>
            </a:r>
            <a:r>
              <a:rPr lang="en-US" altLang="zh-CN" dirty="0" err="1"/>
              <a:t>Numpy</a:t>
            </a:r>
            <a:r>
              <a:rPr lang="zh-CN" altLang="en-US" dirty="0"/>
              <a:t>数组创建</a:t>
            </a:r>
            <a:r>
              <a:rPr lang="en-US" altLang="zh-CN" dirty="0"/>
              <a:t>Series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示例代码：</a:t>
            </a:r>
            <a:endParaRPr lang="en-US" altLang="zh-CN" dirty="0"/>
          </a:p>
          <a:p>
            <a:r>
              <a:rPr lang="zh-CN" altLang="en-US" dirty="0"/>
              <a:t>如果不指定索引，默认会创建一个从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en-US" altLang="zh-CN" dirty="0"/>
          </a:p>
          <a:p>
            <a:r>
              <a:rPr lang="zh-CN" altLang="en-US" dirty="0"/>
              <a:t>的整数索引。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FD76AB-CBE2-4C8D-9058-E01E241F9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38" y="3880860"/>
            <a:ext cx="55054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2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7DBA2C-6E5C-4DD7-8183-18966E9D0338}"/>
              </a:ext>
            </a:extLst>
          </p:cNvPr>
          <p:cNvSpPr txBox="1"/>
          <p:nvPr/>
        </p:nvSpPr>
        <p:spPr>
          <a:xfrm>
            <a:off x="452582" y="1926396"/>
            <a:ext cx="62068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DataFrame</a:t>
            </a:r>
            <a:r>
              <a:rPr lang="zh-CN" altLang="en-US" b="1" dirty="0"/>
              <a:t>对象</a:t>
            </a:r>
          </a:p>
          <a:p>
            <a:endParaRPr lang="zh-CN" altLang="en-US" dirty="0"/>
          </a:p>
          <a:p>
            <a:r>
              <a:rPr lang="zh-CN" altLang="en-US" dirty="0"/>
              <a:t>定义：</a:t>
            </a:r>
            <a:r>
              <a:rPr lang="en-US" altLang="zh-CN" dirty="0" err="1"/>
              <a:t>DataFrame</a:t>
            </a:r>
            <a:r>
              <a:rPr lang="zh-CN" altLang="en-US" dirty="0"/>
              <a:t>是一个二维标签化数据结构，类似于一个表格或</a:t>
            </a:r>
            <a:r>
              <a:rPr lang="en-US" altLang="zh-CN" dirty="0"/>
              <a:t>Excel</a:t>
            </a:r>
            <a:r>
              <a:rPr lang="zh-CN" altLang="en-US" dirty="0"/>
              <a:t>表。</a:t>
            </a:r>
          </a:p>
          <a:p>
            <a:r>
              <a:rPr lang="zh-CN" altLang="en-US" dirty="0"/>
              <a:t>特点：</a:t>
            </a:r>
          </a:p>
          <a:p>
            <a:r>
              <a:rPr lang="en-US" altLang="zh-CN" dirty="0" err="1"/>
              <a:t>DataFrame</a:t>
            </a:r>
            <a:r>
              <a:rPr lang="zh-CN" altLang="en-US" dirty="0"/>
              <a:t>由多个</a:t>
            </a:r>
            <a:r>
              <a:rPr lang="en-US" altLang="zh-CN" dirty="0"/>
              <a:t>Series</a:t>
            </a:r>
            <a:r>
              <a:rPr lang="zh-CN" altLang="en-US" dirty="0"/>
              <a:t>组成，每个</a:t>
            </a:r>
            <a:r>
              <a:rPr lang="en-US" altLang="zh-CN" dirty="0"/>
              <a:t>Series</a:t>
            </a:r>
            <a:r>
              <a:rPr lang="zh-CN" altLang="en-US" dirty="0"/>
              <a:t>即为</a:t>
            </a:r>
            <a:r>
              <a:rPr lang="en-US" altLang="zh-CN" dirty="0" err="1"/>
              <a:t>DataFrame</a:t>
            </a:r>
            <a:r>
              <a:rPr lang="zh-CN" altLang="en-US" dirty="0"/>
              <a:t>的一列。</a:t>
            </a:r>
          </a:p>
          <a:p>
            <a:r>
              <a:rPr lang="zh-CN" altLang="en-US" dirty="0"/>
              <a:t>每个</a:t>
            </a:r>
            <a:r>
              <a:rPr lang="en-US" altLang="zh-CN" dirty="0" err="1"/>
              <a:t>DataFrame</a:t>
            </a:r>
            <a:r>
              <a:rPr lang="zh-CN" altLang="en-US" dirty="0"/>
              <a:t>都有行索引和列索引，行索引标识每一行，列索引标识每一列。</a:t>
            </a:r>
          </a:p>
          <a:p>
            <a:r>
              <a:rPr lang="zh-CN" altLang="en-US" dirty="0"/>
              <a:t>创建</a:t>
            </a:r>
            <a:r>
              <a:rPr lang="en-US" altLang="zh-CN" dirty="0" err="1"/>
              <a:t>DataFrame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可以从字典、</a:t>
            </a:r>
            <a:r>
              <a:rPr lang="en-US" altLang="zh-CN" dirty="0"/>
              <a:t>Series</a:t>
            </a:r>
            <a:r>
              <a:rPr lang="zh-CN" altLang="en-US" dirty="0"/>
              <a:t>、另一个</a:t>
            </a:r>
            <a:r>
              <a:rPr lang="en-US" altLang="zh-CN" dirty="0" err="1"/>
              <a:t>DataFrame</a:t>
            </a:r>
            <a:r>
              <a:rPr lang="zh-CN" altLang="en-US" dirty="0"/>
              <a:t>或</a:t>
            </a:r>
            <a:r>
              <a:rPr lang="en-US" altLang="zh-CN" dirty="0" err="1"/>
              <a:t>Numpy</a:t>
            </a:r>
            <a:r>
              <a:rPr lang="zh-CN" altLang="en-US" dirty="0"/>
              <a:t>数组创建</a:t>
            </a:r>
            <a:r>
              <a:rPr lang="en-US" altLang="zh-CN" dirty="0" err="1"/>
              <a:t>DataFrame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示例代码：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10FB00-B29C-4602-A0AB-99982BBB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418" y="2506230"/>
            <a:ext cx="5429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3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C8BC7C8-CCC0-45F1-8FBA-EB6AEE362D46}"/>
              </a:ext>
            </a:extLst>
          </p:cNvPr>
          <p:cNvSpPr txBox="1"/>
          <p:nvPr/>
        </p:nvSpPr>
        <p:spPr>
          <a:xfrm>
            <a:off x="498764" y="185933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索引</a:t>
            </a:r>
          </a:p>
          <a:p>
            <a:endParaRPr lang="zh-CN" altLang="en-US" dirty="0"/>
          </a:p>
          <a:p>
            <a:r>
              <a:rPr lang="zh-CN" altLang="en-US" dirty="0"/>
              <a:t>作用：索引是</a:t>
            </a:r>
            <a:r>
              <a:rPr lang="en-US" altLang="zh-CN" dirty="0"/>
              <a:t>Pandas</a:t>
            </a:r>
            <a:r>
              <a:rPr lang="zh-CN" altLang="en-US" dirty="0"/>
              <a:t>数据结构中的一个核心概念，它允许快速访问和操作数据。</a:t>
            </a:r>
          </a:p>
          <a:p>
            <a:r>
              <a:rPr lang="zh-CN" altLang="en-US" dirty="0"/>
              <a:t>类型：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Series</a:t>
            </a:r>
            <a:r>
              <a:rPr lang="zh-CN" altLang="en-US" dirty="0"/>
              <a:t>中，索引是单个维度的标签。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DataFrame</a:t>
            </a:r>
            <a:r>
              <a:rPr lang="zh-CN" altLang="en-US" dirty="0"/>
              <a:t>中，索引可以是行标签也可以是列标签。</a:t>
            </a:r>
          </a:p>
          <a:p>
            <a:r>
              <a:rPr lang="zh-CN" altLang="en-US" dirty="0"/>
              <a:t>操作：</a:t>
            </a:r>
          </a:p>
          <a:p>
            <a:r>
              <a:rPr lang="zh-CN" altLang="en-US" dirty="0"/>
              <a:t>可以通过索引值或索引标签选择、过滤数据。</a:t>
            </a:r>
          </a:p>
          <a:p>
            <a:r>
              <a:rPr lang="zh-CN" altLang="en-US" dirty="0"/>
              <a:t>索引还可以用于合并、分组和重新排列数据。</a:t>
            </a:r>
          </a:p>
          <a:p>
            <a:r>
              <a:rPr lang="zh-CN" altLang="en-US" dirty="0"/>
              <a:t>示例代码：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6A34BC-E673-4F87-80CA-1B922CDF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09" y="2447781"/>
            <a:ext cx="5638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1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F36AED2-FF89-402B-8767-E1CBA5280570}"/>
              </a:ext>
            </a:extLst>
          </p:cNvPr>
          <p:cNvSpPr txBox="1"/>
          <p:nvPr/>
        </p:nvSpPr>
        <p:spPr>
          <a:xfrm>
            <a:off x="498763" y="1954013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Pandas</a:t>
            </a:r>
            <a:r>
              <a:rPr lang="zh-CN" altLang="en-US" dirty="0"/>
              <a:t>中，数据的读取和存储是非常关键的部分，它支持多种格式的数据读取和存储，这使得</a:t>
            </a:r>
            <a:r>
              <a:rPr lang="en-US" altLang="zh-CN" dirty="0"/>
              <a:t>Pandas</a:t>
            </a:r>
            <a:r>
              <a:rPr lang="zh-CN" altLang="en-US" dirty="0"/>
              <a:t>在数据处理中非常灵活。</a:t>
            </a:r>
          </a:p>
          <a:p>
            <a:endParaRPr lang="zh-CN" altLang="en-US" dirty="0"/>
          </a:p>
          <a:p>
            <a:r>
              <a:rPr lang="zh-CN" altLang="en-US" b="1" dirty="0"/>
              <a:t>读取数据</a:t>
            </a:r>
          </a:p>
          <a:p>
            <a:endParaRPr lang="zh-CN" altLang="en-US" dirty="0"/>
          </a:p>
          <a:p>
            <a:r>
              <a:rPr lang="en-US" altLang="zh-CN" dirty="0"/>
              <a:t>Pandas</a:t>
            </a:r>
            <a:r>
              <a:rPr lang="zh-CN" altLang="en-US" dirty="0"/>
              <a:t>提供了多种函数来读取不同格式的数据，如</a:t>
            </a:r>
            <a:r>
              <a:rPr lang="en-US" altLang="zh-CN" dirty="0"/>
              <a:t>CSV</a:t>
            </a:r>
            <a:r>
              <a:rPr lang="zh-CN" altLang="en-US" dirty="0"/>
              <a:t>、</a:t>
            </a:r>
            <a:r>
              <a:rPr lang="en-US" altLang="zh-CN" dirty="0"/>
              <a:t>Excel</a:t>
            </a:r>
            <a:r>
              <a:rPr lang="zh-CN" altLang="en-US" dirty="0"/>
              <a:t>、</a:t>
            </a:r>
            <a:r>
              <a:rPr lang="en-US" altLang="zh-CN" dirty="0"/>
              <a:t>JSON</a:t>
            </a:r>
            <a:r>
              <a:rPr lang="zh-CN" altLang="en-US" dirty="0"/>
              <a:t>等。</a:t>
            </a:r>
          </a:p>
          <a:p>
            <a:r>
              <a:rPr lang="zh-CN" altLang="en-US" b="1" dirty="0"/>
              <a:t>读取</a:t>
            </a:r>
            <a:r>
              <a:rPr lang="en-US" altLang="zh-CN" b="1" dirty="0"/>
              <a:t>CSV</a:t>
            </a:r>
            <a:r>
              <a:rPr lang="zh-CN" altLang="en-US" b="1" dirty="0"/>
              <a:t>文件：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pd.read_csv</a:t>
            </a:r>
            <a:r>
              <a:rPr lang="en-US" altLang="zh-CN" dirty="0"/>
              <a:t>()</a:t>
            </a:r>
            <a:r>
              <a:rPr lang="zh-CN" altLang="en-US" dirty="0"/>
              <a:t>函数读取</a:t>
            </a:r>
            <a:r>
              <a:rPr lang="en-US" altLang="zh-CN" dirty="0"/>
              <a:t>CSV</a:t>
            </a:r>
            <a:r>
              <a:rPr lang="zh-CN" altLang="en-US" dirty="0"/>
              <a:t>文件。</a:t>
            </a:r>
          </a:p>
          <a:p>
            <a:r>
              <a:rPr lang="zh-CN" altLang="en-US" dirty="0"/>
              <a:t>示例代码：</a:t>
            </a:r>
            <a:endParaRPr lang="en-US" altLang="zh-CN" dirty="0"/>
          </a:p>
          <a:p>
            <a:r>
              <a:rPr lang="zh-CN" altLang="en-US" dirty="0"/>
              <a:t>你可以指定其他参数来适应不同的</a:t>
            </a:r>
            <a:r>
              <a:rPr lang="en-US" altLang="zh-CN" dirty="0"/>
              <a:t>CSV</a:t>
            </a:r>
            <a:r>
              <a:rPr lang="zh-CN" altLang="en-US" dirty="0"/>
              <a:t>格式，如定制分隔符、指定列名、跳过行等。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A66F1C-E4B9-4962-85F8-F43A88E9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63" y="2517486"/>
            <a:ext cx="5448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8113BD0-D839-43ED-9BDB-B1B5F8ED19EE}"/>
              </a:ext>
            </a:extLst>
          </p:cNvPr>
          <p:cNvSpPr txBox="1"/>
          <p:nvPr/>
        </p:nvSpPr>
        <p:spPr>
          <a:xfrm>
            <a:off x="3048000" y="197049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读取</a:t>
            </a:r>
            <a:r>
              <a:rPr lang="en-US" altLang="zh-CN" b="1" dirty="0"/>
              <a:t>Excel</a:t>
            </a:r>
            <a:r>
              <a:rPr lang="zh-CN" altLang="en-US" b="1" dirty="0"/>
              <a:t>文件：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pd.read_excel</a:t>
            </a:r>
            <a:r>
              <a:rPr lang="en-US" altLang="zh-CN" dirty="0"/>
              <a:t>()</a:t>
            </a:r>
            <a:r>
              <a:rPr lang="zh-CN" altLang="en-US" dirty="0"/>
              <a:t>函数读取</a:t>
            </a:r>
            <a:r>
              <a:rPr lang="en-US" altLang="zh-CN" dirty="0"/>
              <a:t>Excel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zh-CN" altLang="en-US" dirty="0"/>
              <a:t>需要安装</a:t>
            </a:r>
            <a:r>
              <a:rPr lang="en-US" altLang="zh-CN" dirty="0" err="1"/>
              <a:t>openpyxl</a:t>
            </a:r>
            <a:r>
              <a:rPr lang="zh-CN" altLang="en-US" dirty="0"/>
              <a:t>或</a:t>
            </a:r>
            <a:r>
              <a:rPr lang="en-US" altLang="zh-CN" dirty="0" err="1"/>
              <a:t>xlrd</a:t>
            </a:r>
            <a:r>
              <a:rPr lang="zh-CN" altLang="en-US" dirty="0"/>
              <a:t>库来支持</a:t>
            </a:r>
            <a:r>
              <a:rPr lang="en-US" altLang="zh-CN" dirty="0"/>
              <a:t>Excel</a:t>
            </a:r>
            <a:r>
              <a:rPr lang="zh-CN" altLang="en-US" dirty="0"/>
              <a:t>文件的读取。</a:t>
            </a:r>
          </a:p>
          <a:p>
            <a:r>
              <a:rPr lang="zh-CN" altLang="en-US" dirty="0"/>
              <a:t>示例代码：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F63202-7BFD-4F9B-AAC3-C8F0E12F0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947" y="4004116"/>
            <a:ext cx="5495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4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2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A2CB"/>
      </a:accent1>
      <a:accent2>
        <a:srgbClr val="ECBAB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1327</Words>
  <Application>Microsoft Office PowerPoint</Application>
  <PresentationFormat>宽屏</PresentationFormat>
  <Paragraphs>179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思源宋体 CN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徐成龙</dc:creator>
  <cp:lastModifiedBy>Jacky Xu</cp:lastModifiedBy>
  <cp:revision>148</cp:revision>
  <dcterms:created xsi:type="dcterms:W3CDTF">2019-07-08T02:57:00Z</dcterms:created>
  <dcterms:modified xsi:type="dcterms:W3CDTF">2023-12-25T01:24:22Z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