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59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FE34F6-0BE7-4BE7-B91D-AB974337253F}" v="2" dt="2025-03-12T18:22:57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angbaoje, Nicole" userId="6f8c53bc-9992-46e2-abc2-7af5b0f75551" providerId="ADAL" clId="{28FE34F6-0BE7-4BE7-B91D-AB974337253F}"/>
    <pc:docChg chg="modSld sldOrd">
      <pc:chgData name="Uangbaoje, Nicole" userId="6f8c53bc-9992-46e2-abc2-7af5b0f75551" providerId="ADAL" clId="{28FE34F6-0BE7-4BE7-B91D-AB974337253F}" dt="2025-03-12T18:24:05.200" v="133" actId="14100"/>
      <pc:docMkLst>
        <pc:docMk/>
      </pc:docMkLst>
      <pc:sldChg chg="modSp mod">
        <pc:chgData name="Uangbaoje, Nicole" userId="6f8c53bc-9992-46e2-abc2-7af5b0f75551" providerId="ADAL" clId="{28FE34F6-0BE7-4BE7-B91D-AB974337253F}" dt="2025-03-12T18:18:58.712" v="3" actId="20577"/>
        <pc:sldMkLst>
          <pc:docMk/>
          <pc:sldMk cId="3703568097" sldId="257"/>
        </pc:sldMkLst>
        <pc:spChg chg="mod">
          <ac:chgData name="Uangbaoje, Nicole" userId="6f8c53bc-9992-46e2-abc2-7af5b0f75551" providerId="ADAL" clId="{28FE34F6-0BE7-4BE7-B91D-AB974337253F}" dt="2025-03-12T18:18:58.712" v="3" actId="20577"/>
          <ac:spMkLst>
            <pc:docMk/>
            <pc:sldMk cId="3703568097" sldId="257"/>
            <ac:spMk id="10" creationId="{00967888-22E7-1C35-65CE-4E1EC614A974}"/>
          </ac:spMkLst>
        </pc:spChg>
      </pc:sldChg>
      <pc:sldChg chg="addSp delSp modSp mod">
        <pc:chgData name="Uangbaoje, Nicole" userId="6f8c53bc-9992-46e2-abc2-7af5b0f75551" providerId="ADAL" clId="{28FE34F6-0BE7-4BE7-B91D-AB974337253F}" dt="2025-03-12T18:24:05.200" v="133" actId="14100"/>
        <pc:sldMkLst>
          <pc:docMk/>
          <pc:sldMk cId="2361549543" sldId="260"/>
        </pc:sldMkLst>
        <pc:spChg chg="del">
          <ac:chgData name="Uangbaoje, Nicole" userId="6f8c53bc-9992-46e2-abc2-7af5b0f75551" providerId="ADAL" clId="{28FE34F6-0BE7-4BE7-B91D-AB974337253F}" dt="2025-03-12T18:22:52.027" v="6" actId="931"/>
          <ac:spMkLst>
            <pc:docMk/>
            <pc:sldMk cId="2361549543" sldId="260"/>
            <ac:spMk id="3" creationId="{FD86E54E-9DD7-4897-6094-F88BEE56765E}"/>
          </ac:spMkLst>
        </pc:spChg>
        <pc:spChg chg="add mod">
          <ac:chgData name="Uangbaoje, Nicole" userId="6f8c53bc-9992-46e2-abc2-7af5b0f75551" providerId="ADAL" clId="{28FE34F6-0BE7-4BE7-B91D-AB974337253F}" dt="2025-03-12T18:24:05.200" v="133" actId="14100"/>
          <ac:spMkLst>
            <pc:docMk/>
            <pc:sldMk cId="2361549543" sldId="260"/>
            <ac:spMk id="6" creationId="{A99EDC3F-AECC-9488-68E7-0EECAABF834B}"/>
          </ac:spMkLst>
        </pc:spChg>
        <pc:picChg chg="add mod">
          <ac:chgData name="Uangbaoje, Nicole" userId="6f8c53bc-9992-46e2-abc2-7af5b0f75551" providerId="ADAL" clId="{28FE34F6-0BE7-4BE7-B91D-AB974337253F}" dt="2025-03-12T18:22:53.471" v="8" actId="962"/>
          <ac:picMkLst>
            <pc:docMk/>
            <pc:sldMk cId="2361549543" sldId="260"/>
            <ac:picMk id="5" creationId="{3251D334-E777-5277-BA79-FF9EA9BBE5E2}"/>
          </ac:picMkLst>
        </pc:picChg>
      </pc:sldChg>
      <pc:sldChg chg="ord">
        <pc:chgData name="Uangbaoje, Nicole" userId="6f8c53bc-9992-46e2-abc2-7af5b0f75551" providerId="ADAL" clId="{28FE34F6-0BE7-4BE7-B91D-AB974337253F}" dt="2025-03-12T18:22:24.009" v="5"/>
        <pc:sldMkLst>
          <pc:docMk/>
          <pc:sldMk cId="3422455019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08D87-B405-0751-85EB-FB1EA606D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D59B7-10E1-C44A-B34F-BD8C5270E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AC00A-1342-B6BC-C9E3-0A7363E07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9126-44CD-4034-B299-7A409655974E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508FE-0079-542D-94A8-BFC9D814A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7B49C-ED72-5824-F230-43595637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622-1039-42C3-AD78-7AA33B270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0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B9DE-5FFA-A759-CF49-62C40DCE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73070-381A-5FE5-49BB-51F2A2225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A7A6B-9518-29B8-3BEA-53A3C6E8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9126-44CD-4034-B299-7A409655974E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E9B97-8E32-7B0C-C2F5-C52451A5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03B33-981B-13A7-9FB6-45D86A49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622-1039-42C3-AD78-7AA33B270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2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C202A3-F4DC-7C2E-FCC9-5CB376EA3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6433E-9E10-0BCC-1249-5EDDDB0DD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724DE-2650-08EA-C779-2C2C5FB3D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9126-44CD-4034-B299-7A409655974E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29E68-DBE4-7415-9013-D7864E126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28C44-27E0-DB7A-104E-AC31A425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622-1039-42C3-AD78-7AA33B270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3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86CD-84F1-7ED6-C820-0F14EA5A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A1C98-EE51-5738-AAD4-0AB8F560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69E31-9E96-A532-16FD-609F8E1A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9126-44CD-4034-B299-7A409655974E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FF5DF-1A18-4FF0-9DEA-9A6F4B20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A1628-DED0-6AB8-7F26-FC63BF7A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622-1039-42C3-AD78-7AA33B270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2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A4E5-BFDD-D9E5-44A6-65BD437CF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1FF3A-9737-6F82-4A81-290562C7C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E8CD8-CF08-4EBD-D387-D8370782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9126-44CD-4034-B299-7A409655974E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6D83A-18AE-669B-3B2F-839F2DD8E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F86AC-48EC-4BBC-C1DA-2884DD55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622-1039-42C3-AD78-7AA33B270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3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BCBEA-3E5C-1FE5-C6A4-0201F756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CF51A-FF3B-4CAF-12F0-4992B150A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1AC39-7851-F196-D6BD-E277D1721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83284-7AF8-C398-0985-128758D6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9126-44CD-4034-B299-7A409655974E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C656B-A0DB-F426-55F8-739FFD6B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25B37-3408-CF34-9E25-FD3EE514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622-1039-42C3-AD78-7AA33B270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1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2EA2B-70D1-075A-8DD9-CFDBDA4C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D4880-9F5D-06E7-6988-1C490CBB2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9B1B2-7733-7DB9-EB96-95A879118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33F1-3B2B-F19D-2231-1F39B8798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92FE6-046F-4612-3CDE-067E2CE85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73BCB-8223-A18D-8BAB-A0144476D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9126-44CD-4034-B299-7A409655974E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1076CE-4466-53E3-B63E-8DA68D33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470EC-5756-4E4F-7F1D-C2655BD7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622-1039-42C3-AD78-7AA33B270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6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1DBC0-C54B-892F-C1AD-B0828B403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0839F3-C790-F7F5-7A42-B0F7D816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9126-44CD-4034-B299-7A409655974E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46F4D2-F315-9368-E1CB-20ACACC0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35877-E6A5-A5E5-FDF0-0C657F41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622-1039-42C3-AD78-7AA33B270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0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EC4467-9A6A-82B9-AB5D-693636A2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9126-44CD-4034-B299-7A409655974E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79FF9-024F-8CED-18DC-7DF219D4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071BE-0693-33F6-F9FC-B0ACAF48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622-1039-42C3-AD78-7AA33B270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1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4B381-C24D-8E43-A61B-4FDEB610B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987A7-3D95-76A3-5CF3-59459C2D1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0CDE4-18BE-E656-D356-0DF0246E2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0CBEB-7C58-6831-D445-88BF873C9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9126-44CD-4034-B299-7A409655974E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C721F-1ED3-8A82-71F4-D95DB2CC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1B9E9-22A9-A0D2-2C09-2A9608D5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622-1039-42C3-AD78-7AA33B270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2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499A-98FE-5C08-DFFD-2FDD9348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10BBA0-6983-0490-763C-858BFB63F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1B195-5C26-22B8-6DFD-177CE5929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7B63E-8683-53EB-8F44-A6205B13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9126-44CD-4034-B299-7A409655974E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BEE13-086F-8D9B-E0B4-C4A5189E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7AD8B-E463-20B8-D777-F25C00086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622-1039-42C3-AD78-7AA33B270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2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27EA2-C228-24E3-40D9-090FC2836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6CA45-9AE9-E8DE-9790-740E62FA1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C0C81-8372-D91E-F199-26B881A66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A89126-44CD-4034-B299-7A409655974E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849F0-2B53-0D29-2C9E-82D11B08F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4CB14-1B8B-8206-DF1B-1737E6601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E7C622-1039-42C3-AD78-7AA33B2702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86EBB-8758-4058-2B7E-DC984A27FA7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185537" y="6642100"/>
            <a:ext cx="18494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D89B2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 - Company Proprietary</a:t>
            </a:r>
          </a:p>
        </p:txBody>
      </p:sp>
    </p:spTree>
    <p:extLst>
      <p:ext uri="{BB962C8B-B14F-4D97-AF65-F5344CB8AC3E}">
        <p14:creationId xmlns:p14="http://schemas.microsoft.com/office/powerpoint/2010/main" val="47551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A96A9-1421-EFDF-2450-4A5210AE7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02020"/>
                </a:solidFill>
                <a:effectLst/>
                <a:latin typeface="PopuLato"/>
              </a:rPr>
              <a:t>Week 2 Hands On Assignment Data Wrangling Project</a:t>
            </a:r>
            <a:br>
              <a:rPr lang="en-US" b="1" i="0" dirty="0">
                <a:solidFill>
                  <a:srgbClr val="202020"/>
                </a:solidFill>
                <a:effectLst/>
                <a:latin typeface="PopuLato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11C02-C4B9-FA8A-1AA9-F5B343C2A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15252"/>
                </a:solidFill>
                <a:effectLst/>
                <a:latin typeface="PopuLato"/>
              </a:rPr>
              <a:t>DASC1042:Data Wrangling and Visualization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4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DD4C1-5E14-BBED-7D76-B62ABA810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3091-DC1A-24B6-BC33-7C9B2DA4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Hotel Booking Demands</a:t>
            </a:r>
          </a:p>
        </p:txBody>
      </p:sp>
      <p:pic>
        <p:nvPicPr>
          <p:cNvPr id="5" name="Content Placeholder 4" descr="A graph with a blue line&#10;&#10;Description automatically generated">
            <a:extLst>
              <a:ext uri="{FF2B5EF4-FFF2-40B4-BE49-F238E27FC236}">
                <a16:creationId xmlns:a16="http://schemas.microsoft.com/office/drawing/2014/main" id="{AFC4BD93-8801-8A5D-39A6-B54A8F2AF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6754"/>
            <a:ext cx="10515600" cy="31090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94EF53-98D2-430B-577E-88C71A3FCC34}"/>
              </a:ext>
            </a:extLst>
          </p:cNvPr>
          <p:cNvSpPr txBox="1"/>
          <p:nvPr/>
        </p:nvSpPr>
        <p:spPr>
          <a:xfrm>
            <a:off x="5651157" y="2084173"/>
            <a:ext cx="3929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Feb 19, 2016, the </a:t>
            </a:r>
            <a:r>
              <a:rPr lang="en-US" dirty="0" err="1"/>
              <a:t>adr</a:t>
            </a:r>
            <a:r>
              <a:rPr lang="en-US" dirty="0"/>
              <a:t> was at 5400.</a:t>
            </a:r>
          </a:p>
          <a:p>
            <a:r>
              <a:rPr lang="en-US" dirty="0"/>
              <a:t>That value seems to be an outlier: it must have been entered incorrectly.</a:t>
            </a:r>
          </a:p>
        </p:txBody>
      </p:sp>
    </p:spTree>
    <p:extLst>
      <p:ext uri="{BB962C8B-B14F-4D97-AF65-F5344CB8AC3E}">
        <p14:creationId xmlns:p14="http://schemas.microsoft.com/office/powerpoint/2010/main" val="342245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46A2B-458F-CA44-483B-3D028AEBD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Hotel Booking Demands</a:t>
            </a:r>
          </a:p>
        </p:txBody>
      </p:sp>
      <p:pic>
        <p:nvPicPr>
          <p:cNvPr id="9" name="Content Placeholder 8" descr="A blue and white rectangles&#10;&#10;Description automatically generated">
            <a:extLst>
              <a:ext uri="{FF2B5EF4-FFF2-40B4-BE49-F238E27FC236}">
                <a16:creationId xmlns:a16="http://schemas.microsoft.com/office/drawing/2014/main" id="{95E11835-13CA-B262-3343-72E36462E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6754"/>
            <a:ext cx="10515600" cy="310908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20B6EC-9B14-CB83-1278-22EDFC421DC4}"/>
              </a:ext>
            </a:extLst>
          </p:cNvPr>
          <p:cNvSpPr txBox="1"/>
          <p:nvPr/>
        </p:nvSpPr>
        <p:spPr>
          <a:xfrm>
            <a:off x="7455243" y="1919417"/>
            <a:ext cx="3698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 hotel has more demands with 79,330 reservations while resort hotel has 40,060 reservations.</a:t>
            </a:r>
          </a:p>
        </p:txBody>
      </p:sp>
    </p:spTree>
    <p:extLst>
      <p:ext uri="{BB962C8B-B14F-4D97-AF65-F5344CB8AC3E}">
        <p14:creationId xmlns:p14="http://schemas.microsoft.com/office/powerpoint/2010/main" val="232007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9C54-7D34-24B1-0A01-B4814246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Hotel Booking Demands</a:t>
            </a:r>
          </a:p>
        </p:txBody>
      </p:sp>
      <p:pic>
        <p:nvPicPr>
          <p:cNvPr id="9" name="Content Placeholder 8" descr="A graph with text on it&#10;&#10;Description automatically generated with medium confidence">
            <a:extLst>
              <a:ext uri="{FF2B5EF4-FFF2-40B4-BE49-F238E27FC236}">
                <a16:creationId xmlns:a16="http://schemas.microsoft.com/office/drawing/2014/main" id="{F4C8D377-45B9-9F99-9E96-1DBDC0248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2199"/>
            <a:ext cx="10515600" cy="415818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967888-22E7-1C35-65CE-4E1EC614A974}"/>
              </a:ext>
            </a:extLst>
          </p:cNvPr>
          <p:cNvSpPr txBox="1"/>
          <p:nvPr/>
        </p:nvSpPr>
        <p:spPr>
          <a:xfrm>
            <a:off x="7397579" y="1027906"/>
            <a:ext cx="35916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top 3 countries with highest hotel bookings are:</a:t>
            </a:r>
          </a:p>
          <a:p>
            <a:pPr marL="342900" indent="-342900">
              <a:buAutoNum type="arabicPeriod"/>
            </a:pPr>
            <a:r>
              <a:rPr lang="en-US" dirty="0"/>
              <a:t>Portugal (PRT) 48.59k </a:t>
            </a:r>
          </a:p>
          <a:p>
            <a:pPr marL="342900" indent="-342900">
              <a:buAutoNum type="arabicPeriod"/>
            </a:pPr>
            <a:r>
              <a:rPr lang="en-US" dirty="0"/>
              <a:t>Great Britain (GBR) 12.129k</a:t>
            </a:r>
          </a:p>
          <a:p>
            <a:pPr marL="342900" indent="-342900">
              <a:buAutoNum type="arabicPeriod"/>
            </a:pPr>
            <a:r>
              <a:rPr lang="en-US" dirty="0"/>
              <a:t>France (FRA) 10.415k</a:t>
            </a:r>
          </a:p>
        </p:txBody>
      </p:sp>
    </p:spTree>
    <p:extLst>
      <p:ext uri="{BB962C8B-B14F-4D97-AF65-F5344CB8AC3E}">
        <p14:creationId xmlns:p14="http://schemas.microsoft.com/office/powerpoint/2010/main" val="370356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F423C-AD7A-4227-4E44-450D9499B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Hotel Booking Demands</a:t>
            </a:r>
          </a:p>
        </p:txBody>
      </p:sp>
      <p:pic>
        <p:nvPicPr>
          <p:cNvPr id="9" name="Content Placeholder 8" descr="A blue rectangle with white text">
            <a:extLst>
              <a:ext uri="{FF2B5EF4-FFF2-40B4-BE49-F238E27FC236}">
                <a16:creationId xmlns:a16="http://schemas.microsoft.com/office/drawing/2014/main" id="{02C3136C-C62B-CE7A-9D8C-ED1DC66CD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6754"/>
            <a:ext cx="10515600" cy="310908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76C5A5-E56F-E041-E9D4-04A977B270BE}"/>
              </a:ext>
            </a:extLst>
          </p:cNvPr>
          <p:cNvSpPr txBox="1"/>
          <p:nvPr/>
        </p:nvSpPr>
        <p:spPr>
          <a:xfrm>
            <a:off x="7776519" y="1523424"/>
            <a:ext cx="3443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75,166 reservations are checked out while 43,017 reservations are cancelled.</a:t>
            </a:r>
          </a:p>
        </p:txBody>
      </p:sp>
    </p:spTree>
    <p:extLst>
      <p:ext uri="{BB962C8B-B14F-4D97-AF65-F5344CB8AC3E}">
        <p14:creationId xmlns:p14="http://schemas.microsoft.com/office/powerpoint/2010/main" val="3322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AD1B2-D059-89A1-2C2D-FBC76C97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Hotel Booking Demands</a:t>
            </a:r>
          </a:p>
        </p:txBody>
      </p:sp>
      <p:pic>
        <p:nvPicPr>
          <p:cNvPr id="9" name="Content Placeholder 8" descr="A graph with blue and purple lines&#10;&#10;Description automatically generated with medium confidence">
            <a:extLst>
              <a:ext uri="{FF2B5EF4-FFF2-40B4-BE49-F238E27FC236}">
                <a16:creationId xmlns:a16="http://schemas.microsoft.com/office/drawing/2014/main" id="{268EB630-7CED-F720-A685-132F975C6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6754"/>
            <a:ext cx="10515600" cy="310908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024925-67FB-A17D-D565-C4B4FBF754C9}"/>
              </a:ext>
            </a:extLst>
          </p:cNvPr>
          <p:cNvSpPr txBox="1"/>
          <p:nvPr/>
        </p:nvSpPr>
        <p:spPr>
          <a:xfrm>
            <a:off x="7455244" y="1985089"/>
            <a:ext cx="3344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highest assigned room type is room type A with 74,053 assignments.</a:t>
            </a:r>
          </a:p>
        </p:txBody>
      </p:sp>
    </p:spTree>
    <p:extLst>
      <p:ext uri="{BB962C8B-B14F-4D97-AF65-F5344CB8AC3E}">
        <p14:creationId xmlns:p14="http://schemas.microsoft.com/office/powerpoint/2010/main" val="363963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2CFF-0AC6-90DE-D630-0CD8D77E9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Hotel Booking Demands</a:t>
            </a:r>
          </a:p>
        </p:txBody>
      </p:sp>
      <p:pic>
        <p:nvPicPr>
          <p:cNvPr id="5" name="Content Placeholder 4" descr="A blue squares on a white background&#10;&#10;Description automatically generated">
            <a:extLst>
              <a:ext uri="{FF2B5EF4-FFF2-40B4-BE49-F238E27FC236}">
                <a16:creationId xmlns:a16="http://schemas.microsoft.com/office/drawing/2014/main" id="{3251D334-E777-5277-BA79-FF9EA9BBE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6754"/>
            <a:ext cx="10515600" cy="31090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9EDC3F-AECC-9488-68E7-0EECAABF834B}"/>
              </a:ext>
            </a:extLst>
          </p:cNvPr>
          <p:cNvSpPr txBox="1"/>
          <p:nvPr/>
        </p:nvSpPr>
        <p:spPr>
          <a:xfrm>
            <a:off x="7850658" y="832022"/>
            <a:ext cx="3418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Adults prefer to book with city hotel with 146,838 reservations when compared with resort hotel with 74,798 reservations.</a:t>
            </a:r>
          </a:p>
        </p:txBody>
      </p:sp>
    </p:spTree>
    <p:extLst>
      <p:ext uri="{BB962C8B-B14F-4D97-AF65-F5344CB8AC3E}">
        <p14:creationId xmlns:p14="http://schemas.microsoft.com/office/powerpoint/2010/main" val="2361549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144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PopuLato</vt:lpstr>
      <vt:lpstr>Office Theme</vt:lpstr>
      <vt:lpstr>Week 2 Hands On Assignment Data Wrangling Project </vt:lpstr>
      <vt:lpstr>Hotel Booking Demands</vt:lpstr>
      <vt:lpstr>Hotel Booking Demands</vt:lpstr>
      <vt:lpstr>Hotel Booking Demands</vt:lpstr>
      <vt:lpstr>Hotel Booking Demands</vt:lpstr>
      <vt:lpstr>Hotel Booking Demands</vt:lpstr>
      <vt:lpstr>Hotel Booking Demands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Uangbaoje, Nicole</dc:creator>
  <cp:lastModifiedBy>Uangbaoje, Nicole</cp:lastModifiedBy>
  <cp:revision>1</cp:revision>
  <dcterms:created xsi:type="dcterms:W3CDTF">2025-03-10T21:30:49Z</dcterms:created>
  <dcterms:modified xsi:type="dcterms:W3CDTF">2025-03-12T18:24:14Z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8041ff-f5de-4583-8841-e2a1851ee5d2_Enabled">
    <vt:lpwstr>true</vt:lpwstr>
  </property>
  <property fmtid="{D5CDD505-2E9C-101B-9397-08002B2CF9AE}" pid="3" name="MSIP_Label_f48041ff-f5de-4583-8841-e2a1851ee5d2_SetDate">
    <vt:lpwstr>2025-03-12T18:17:36Z</vt:lpwstr>
  </property>
  <property fmtid="{D5CDD505-2E9C-101B-9397-08002B2CF9AE}" pid="4" name="MSIP_Label_f48041ff-f5de-4583-8841-e2a1851ee5d2_Method">
    <vt:lpwstr>Privileged</vt:lpwstr>
  </property>
  <property fmtid="{D5CDD505-2E9C-101B-9397-08002B2CF9AE}" pid="5" name="MSIP_Label_f48041ff-f5de-4583-8841-e2a1851ee5d2_Name">
    <vt:lpwstr>Confidential</vt:lpwstr>
  </property>
  <property fmtid="{D5CDD505-2E9C-101B-9397-08002B2CF9AE}" pid="6" name="MSIP_Label_f48041ff-f5de-4583-8841-e2a1851ee5d2_SiteId">
    <vt:lpwstr>771c9c47-7f24-44dc-958e-34f8713a8394</vt:lpwstr>
  </property>
  <property fmtid="{D5CDD505-2E9C-101B-9397-08002B2CF9AE}" pid="7" name="MSIP_Label_f48041ff-f5de-4583-8841-e2a1851ee5d2_ActionId">
    <vt:lpwstr>dea089bf-87e4-480f-932e-51d512f3bcbf</vt:lpwstr>
  </property>
  <property fmtid="{D5CDD505-2E9C-101B-9397-08002B2CF9AE}" pid="8" name="MSIP_Label_f48041ff-f5de-4583-8841-e2a1851ee5d2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Confidential - Company Proprietary</vt:lpwstr>
  </property>
</Properties>
</file>