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5" r:id="rId4"/>
    <p:sldId id="280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琦 曹" initials="子琦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C8E"/>
    <a:srgbClr val="F9A447"/>
    <a:srgbClr val="D1C5AC"/>
    <a:srgbClr val="FBC993"/>
    <a:srgbClr val="3DA591"/>
    <a:srgbClr val="8CD4C6"/>
    <a:srgbClr val="9ADACE"/>
    <a:srgbClr val="3FAB96"/>
    <a:srgbClr val="51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8" autoAdjust="0"/>
    <p:restoredTop sz="96362" autoAdjust="0"/>
  </p:normalViewPr>
  <p:slideViewPr>
    <p:cSldViewPr snapToGrid="0">
      <p:cViewPr varScale="1">
        <p:scale>
          <a:sx n="77" d="100"/>
          <a:sy n="77" d="100"/>
        </p:scale>
        <p:origin x="126" y="564"/>
      </p:cViewPr>
      <p:guideLst>
        <p:guide pos="438"/>
        <p:guide pos="7256"/>
        <p:guide orient="horz" pos="679"/>
        <p:guide orient="horz" pos="3960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81" name="组合 293"/>
          <p:cNvGrpSpPr/>
          <p:nvPr/>
        </p:nvGrpSpPr>
        <p:grpSpPr bwMode="auto">
          <a:xfrm>
            <a:off x="2759374" y="2099416"/>
            <a:ext cx="6082555" cy="2776538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2881167" y="2617384"/>
            <a:ext cx="5749444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HTML  CSS 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面试</a:t>
            </a:r>
            <a:endParaRPr lang="zh-CN" altLang="en-US" sz="3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03593" y="40005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HTML面试题</a:t>
            </a:r>
            <a:endParaRPr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4492" y="1898919"/>
            <a:ext cx="8070079" cy="230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buClrTx/>
              <a:buSzTx/>
              <a:buFontTx/>
            </a:pPr>
            <a:r>
              <a:rPr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◆如何理解HTML语义化?</a:t>
            </a:r>
            <a:endParaRPr sz="240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endParaRPr sz="240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endParaRPr sz="240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◆默认情况下,哪些HTML标签是块级元素、哪些是内联元素?</a:t>
            </a:r>
            <a:endParaRPr sz="240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10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面试题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2365" y="1721485"/>
            <a:ext cx="66471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latin typeface="+mn-lt"/>
                <a:ea typeface="Consolas (正文)" charset="0"/>
              </a:rPr>
              <a:t>分析知识模块</a:t>
            </a: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2400" b="1">
                <a:latin typeface="+mn-lt"/>
                <a:ea typeface="Consolas (正文)" charset="0"/>
              </a:rPr>
              <a:t>◆布局        </a:t>
            </a:r>
            <a:r>
              <a:rPr lang="zh-CN" altLang="en-US" sz="2400" b="1">
                <a:latin typeface="+mn-lt"/>
                <a:ea typeface="Consolas (正文)" charset="0"/>
                <a:sym typeface="+mn-ea"/>
              </a:rPr>
              <a:t>◆响应式</a:t>
            </a:r>
            <a:endParaRPr lang="zh-CN" altLang="en-US" sz="2400" b="1">
              <a:latin typeface="+mn-lt"/>
              <a:ea typeface="Consolas (正文)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latin typeface="+mn-lt"/>
                <a:ea typeface="Consolas (正文)" charset="0"/>
                <a:sym typeface="+mn-ea"/>
              </a:rPr>
              <a:t>			</a:t>
            </a:r>
            <a:r>
              <a:rPr lang="zh-CN" altLang="en-US" sz="2400" b="1">
                <a:latin typeface="+mn-lt"/>
                <a:ea typeface="Consolas (正文)" charset="0"/>
              </a:rPr>
              <a:t>          </a:t>
            </a: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2400" b="1">
                <a:latin typeface="+mn-lt"/>
                <a:ea typeface="Consolas (正文)" charset="0"/>
              </a:rPr>
              <a:t>◆定位</a:t>
            </a:r>
            <a:r>
              <a:rPr lang="en-US" altLang="zh-CN" sz="2400" b="1">
                <a:latin typeface="+mn-lt"/>
                <a:ea typeface="Consolas (正文)" charset="0"/>
              </a:rPr>
              <a:t>	   </a:t>
            </a:r>
            <a:r>
              <a:rPr lang="zh-CN" altLang="en-US" sz="2400" b="1">
                <a:latin typeface="+mn-lt"/>
                <a:ea typeface="Consolas (正文)" charset="0"/>
                <a:sym typeface="+mn-ea"/>
              </a:rPr>
              <a:t>◆</a:t>
            </a:r>
            <a:r>
              <a:rPr lang="en-US" altLang="zh-CN" sz="2400" b="1">
                <a:latin typeface="+mn-lt"/>
                <a:ea typeface="Consolas (正文)" charset="0"/>
                <a:sym typeface="+mn-ea"/>
              </a:rPr>
              <a:t>css3</a:t>
            </a: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endParaRPr lang="en-US" altLang="zh-CN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latin typeface="+mn-lt"/>
                <a:ea typeface="Consolas (正文)" charset="0"/>
              </a:rPr>
              <a:t>	  </a:t>
            </a:r>
            <a:endParaRPr lang="zh-CN" altLang="en-US" sz="2400" b="1">
              <a:latin typeface="+mn-lt"/>
              <a:ea typeface="Consolas (正文)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2400" b="1">
                <a:latin typeface="+mn-lt"/>
                <a:ea typeface="Consolas (正文)" charset="0"/>
              </a:rPr>
              <a:t>◆图文样式     </a:t>
            </a:r>
            <a:r>
              <a:rPr lang="zh-CN" altLang="en-US" sz="2400" b="1">
                <a:latin typeface="+mn-lt"/>
                <a:ea typeface="Consolas (正文)" charset="0"/>
                <a:sym typeface="+mn-ea"/>
              </a:rPr>
              <a:t>◆动画</a:t>
            </a:r>
            <a:endParaRPr lang="en-US" altLang="zh-CN" sz="2400" b="1">
              <a:latin typeface="+mn-lt"/>
              <a:ea typeface="Consolas (正文)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CSS-布局(1)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670" y="1950720"/>
            <a:ext cx="59613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◆盒子模型的宽度如何计算?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◆块级元素margin 纵向重叠的问题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◆块级元素margin 负值的问题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margin </a:t>
            </a:r>
            <a:r>
              <a:rPr lang="zh-CN" altLang="en-US" sz="2400"/>
              <a:t>左</a:t>
            </a:r>
            <a:r>
              <a:rPr lang="en-US" altLang="zh-CN" sz="2400"/>
              <a:t>,</a:t>
            </a:r>
            <a:r>
              <a:rPr lang="zh-CN" altLang="en-US" sz="2400"/>
              <a:t>上方向是调整自己位置</a:t>
            </a:r>
            <a:r>
              <a:rPr lang="en-US" altLang="zh-CN" sz="2400"/>
              <a:t>  </a:t>
            </a:r>
            <a:r>
              <a:rPr lang="zh-CN" altLang="en-US" sz="2400"/>
              <a:t>右</a:t>
            </a:r>
            <a:r>
              <a:rPr lang="en-US" altLang="zh-CN" sz="2400"/>
              <a:t>,</a:t>
            </a:r>
            <a:r>
              <a:rPr lang="zh-CN" altLang="en-US" sz="2400"/>
              <a:t>下方向是调整其他兄弟元素的位置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CSS-布局(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245" y="1969770"/>
            <a:ext cx="59613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◆BFC 理解和应用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◆float 布局的问题,以及clearfix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◆flex 画色子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CSS-定位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245" y="1969770"/>
            <a:ext cx="59613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◆absolute 和</a:t>
            </a:r>
            <a:r>
              <a:rPr lang="en-US" altLang="zh-CN" sz="2400"/>
              <a:t> </a:t>
            </a:r>
            <a:r>
              <a:rPr lang="zh-CN" altLang="en-US" sz="2400"/>
              <a:t>relative分别依据什么定位?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◆块级元素在块级元素内垂直水平居中有哪些实现方式?</a:t>
            </a:r>
            <a:r>
              <a:rPr lang="en-US" altLang="zh-CN" sz="2400"/>
              <a:t>(2-3</a:t>
            </a:r>
            <a:r>
              <a:rPr lang="zh-CN" altLang="en-US" sz="2400"/>
              <a:t>种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     </a:t>
            </a:r>
            <a:r>
              <a:rPr lang="zh-CN" altLang="en-US" sz="2400"/>
              <a:t>优先最优的开始讲</a:t>
            </a:r>
            <a:endParaRPr lang="en-US" altLang="zh-CN" sz="2400"/>
          </a:p>
          <a:p>
            <a:r>
              <a:rPr lang="en-US" altLang="zh-CN" sz="2400"/>
              <a:t>    </a:t>
            </a:r>
            <a:endParaRPr lang="en-US" altLang="zh-CN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CSS-图文样式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245" y="1969770"/>
            <a:ext cx="596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</a:t>
            </a:r>
            <a:r>
              <a:rPr lang="en-US" altLang="zh-CN" sz="2400"/>
              <a:t> </a:t>
            </a:r>
            <a:r>
              <a:rPr lang="zh-CN" altLang="en-US" sz="2400"/>
              <a:t>line-height 的继承问题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-响应式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3625" y="2199640"/>
            <a:ext cx="59613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◆rem是什么?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◆如何实现响应式?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css3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0430" y="1922145"/>
            <a:ext cx="596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◆关于</a:t>
            </a:r>
            <a:r>
              <a:rPr lang="en-US" altLang="zh-CN" sz="2400"/>
              <a:t>css3</a:t>
            </a:r>
            <a:r>
              <a:rPr lang="zh-CN" altLang="en-US" sz="2400"/>
              <a:t>动画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mxxb5bx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69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Consolas (正文)</vt:lpstr>
      <vt:lpstr>Consolas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玮奇电子</cp:lastModifiedBy>
  <cp:revision>852</cp:revision>
  <dcterms:created xsi:type="dcterms:W3CDTF">2015-05-06T06:15:00Z</dcterms:created>
  <dcterms:modified xsi:type="dcterms:W3CDTF">2022-05-30T02:50:15Z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1D4427C1ECB943959F083C3649E1F958</vt:lpwstr>
  </property>
</Properties>
</file>