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6" r:id="rId4"/>
    <p:sldId id="264" r:id="rId6"/>
    <p:sldId id="265" r:id="rId7"/>
    <p:sldId id="302" r:id="rId8"/>
    <p:sldId id="258" r:id="rId9"/>
    <p:sldId id="272" r:id="rId10"/>
    <p:sldId id="259" r:id="rId11"/>
    <p:sldId id="273" r:id="rId12"/>
    <p:sldId id="260" r:id="rId13"/>
    <p:sldId id="274" r:id="rId14"/>
    <p:sldId id="275" r:id="rId15"/>
    <p:sldId id="297" r:id="rId16"/>
    <p:sldId id="261" r:id="rId17"/>
    <p:sldId id="262" r:id="rId18"/>
    <p:sldId id="279" r:id="rId19"/>
    <p:sldId id="285" r:id="rId20"/>
    <p:sldId id="362" r:id="rId21"/>
    <p:sldId id="363" r:id="rId22"/>
    <p:sldId id="26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42" r:id="rId31"/>
    <p:sldId id="299" r:id="rId32"/>
    <p:sldId id="293" r:id="rId33"/>
    <p:sldId id="359" r:id="rId34"/>
    <p:sldId id="358" r:id="rId35"/>
    <p:sldId id="294" r:id="rId36"/>
    <p:sldId id="295" r:id="rId37"/>
    <p:sldId id="300" r:id="rId38"/>
    <p:sldId id="301" r:id="rId39"/>
    <p:sldId id="333" r:id="rId40"/>
    <p:sldId id="334" r:id="rId41"/>
    <p:sldId id="337" r:id="rId42"/>
    <p:sldId id="335" r:id="rId43"/>
    <p:sldId id="338" r:id="rId44"/>
    <p:sldId id="339" r:id="rId45"/>
    <p:sldId id="355" r:id="rId46"/>
    <p:sldId id="356" r:id="rId47"/>
    <p:sldId id="367" r:id="rId48"/>
    <p:sldId id="368" r:id="rId49"/>
    <p:sldId id="357" r:id="rId50"/>
    <p:sldId id="360" r:id="rId51"/>
    <p:sldId id="361" r:id="rId52"/>
    <p:sldId id="364" r:id="rId53"/>
    <p:sldId id="366" r:id="rId54"/>
    <p:sldId id="369" r:id="rId55"/>
    <p:sldId id="370" r:id="rId56"/>
    <p:sldId id="371" r:id="rId57"/>
    <p:sldId id="372" r:id="rId58"/>
    <p:sldId id="373" r:id="rId59"/>
    <p:sldId id="37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琦 曹" initials="子琦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849688" y="2871788"/>
            <a:ext cx="2683510" cy="9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面试题</a:t>
            </a:r>
            <a:endParaRPr lang="zh-CN" alt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BFC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理解与作用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185" y="3044825"/>
            <a:ext cx="91763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◆什么是BFC?如何应用?</a:t>
            </a:r>
            <a:endParaRPr lang="zh-CN" alt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BFC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理解与作用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2511425"/>
            <a:ext cx="99745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块</a:t>
            </a:r>
            <a:r>
              <a:rPr lang="zh-CN" altLang="en-US" sz="2800"/>
              <a:t>级格式化上下文（block formatting context）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 一</a:t>
            </a:r>
            <a:r>
              <a:rPr lang="zh-CN" altLang="en-US" sz="2800"/>
              <a:t>块独立渲染区域,内部元素的渲染不会影响边界以外的元素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BFC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理解与作用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1770" y="1073785"/>
            <a:ext cx="997458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800"/>
          </a:p>
          <a:p>
            <a:r>
              <a:rPr lang="zh-CN" altLang="en-US" sz="2800"/>
              <a:t>形成BFC的常见条件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◆</a:t>
            </a:r>
            <a:r>
              <a:rPr lang="en-US" altLang="zh-CN" sz="2800"/>
              <a:t>float 属性不为 none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◆</a:t>
            </a:r>
            <a:r>
              <a:rPr lang="en-US" altLang="zh-CN" sz="2800"/>
              <a:t>position 为 absolute 或 fixed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◆</a:t>
            </a:r>
            <a:r>
              <a:rPr lang="en-US" altLang="zh-CN" sz="2800"/>
              <a:t>display 为 inline-block， table-cell， table-caption， flex， </a:t>
            </a:r>
            <a:r>
              <a:rPr lang="en-US" altLang="zh-CN" sz="2800">
                <a:sym typeface="+mn-ea"/>
              </a:rPr>
              <a:t>◆</a:t>
            </a:r>
            <a:r>
              <a:rPr lang="en-US" altLang="zh-CN" sz="2800"/>
              <a:t>inline-flex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◆</a:t>
            </a:r>
            <a:r>
              <a:rPr lang="en-US" altLang="zh-CN" sz="2800"/>
              <a:t>overflow 不为 visible</a:t>
            </a:r>
            <a:endParaRPr lang="en-US" altLang="zh-CN" sz="2800"/>
          </a:p>
          <a:p>
            <a:r>
              <a:rPr lang="en-US" altLang="zh-CN" sz="2800"/>
              <a:t>	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BFC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理解与作用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775" y="1619250"/>
            <a:ext cx="104825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开启BFC</a:t>
            </a:r>
            <a:r>
              <a:rPr lang="zh-CN" altLang="en-US" sz="2800">
                <a:sym typeface="+mn-ea"/>
              </a:rPr>
              <a:t>特点</a:t>
            </a:r>
            <a:r>
              <a:rPr lang="zh-CN" altLang="en-US" sz="2800">
                <a:sym typeface="+mn-ea"/>
              </a:rPr>
              <a:t>作用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           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1.开启BFC的元素不会被浮动元素覆盖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            2.开启BFC的元素父子外边距不会合并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            3.开启BFC的元素可以包含浮动的子元素(解决浮动高度塌陷)</a:t>
            </a:r>
            <a:r>
              <a:rPr lang="en-US" altLang="zh-CN" sz="2800">
                <a:sym typeface="+mn-ea"/>
              </a:rPr>
              <a:t>	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float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布局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865" y="1596390"/>
            <a:ext cx="91763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◆手写清除浮动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.clearfix::after{...}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flex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布局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1085" y="3006725"/>
            <a:ext cx="91763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◆</a:t>
            </a:r>
            <a:r>
              <a:rPr lang="en-US" altLang="zh-CN" sz="3200"/>
              <a:t>flex  </a:t>
            </a:r>
            <a:r>
              <a:rPr lang="zh-CN" altLang="en-US" sz="3200"/>
              <a:t>实现一个三点的色子</a:t>
            </a:r>
            <a:endParaRPr lang="zh-CN" alt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flex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布局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2235" y="1271905"/>
            <a:ext cx="917638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常用语法回顾</a:t>
            </a:r>
            <a:endParaRPr sz="3200"/>
          </a:p>
          <a:p>
            <a:endParaRPr sz="3200"/>
          </a:p>
          <a:p>
            <a:r>
              <a:rPr lang="en-US" sz="3200"/>
              <a:t>		</a:t>
            </a:r>
            <a:r>
              <a:rPr sz="3200"/>
              <a:t>◆flex-direction</a:t>
            </a:r>
            <a:endParaRPr sz="3200"/>
          </a:p>
          <a:p>
            <a:endParaRPr sz="3200"/>
          </a:p>
          <a:p>
            <a:r>
              <a:rPr lang="en-US" sz="3200"/>
              <a:t>		</a:t>
            </a:r>
            <a:r>
              <a:rPr sz="3200"/>
              <a:t>◆flex-wrap</a:t>
            </a:r>
            <a:endParaRPr sz="3200"/>
          </a:p>
          <a:p>
            <a:endParaRPr sz="3200"/>
          </a:p>
          <a:p>
            <a:r>
              <a:rPr lang="en-US" sz="3200"/>
              <a:t>		</a:t>
            </a:r>
            <a:r>
              <a:rPr sz="3200"/>
              <a:t>◆justify-content</a:t>
            </a:r>
            <a:endParaRPr sz="3200"/>
          </a:p>
          <a:p>
            <a:r>
              <a:rPr lang="en-US" sz="3200"/>
              <a:t>	</a:t>
            </a:r>
            <a:endParaRPr sz="3200"/>
          </a:p>
          <a:p>
            <a:r>
              <a:rPr lang="en-US" sz="3200"/>
              <a:t>		</a:t>
            </a:r>
            <a:r>
              <a:rPr sz="3200"/>
              <a:t>◆align-items</a:t>
            </a:r>
            <a:r>
              <a:rPr lang="en-US" sz="3200"/>
              <a:t>/align-content</a:t>
            </a:r>
            <a:endParaRPr sz="3200"/>
          </a:p>
          <a:p>
            <a:r>
              <a:rPr lang="en-US" sz="3200">
                <a:sym typeface="+mn-ea"/>
              </a:rPr>
              <a:t>		</a:t>
            </a:r>
            <a:endParaRPr lang="en-US" sz="3200">
              <a:sym typeface="+mn-ea"/>
            </a:endParaRPr>
          </a:p>
          <a:p>
            <a:r>
              <a:rPr lang="en-US" sz="3200">
                <a:sym typeface="+mn-ea"/>
              </a:rPr>
              <a:t>		</a:t>
            </a:r>
            <a:r>
              <a:rPr sz="3200">
                <a:sym typeface="+mn-ea"/>
              </a:rPr>
              <a:t>◆align-self</a:t>
            </a:r>
            <a:endParaRPr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flex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布局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200" y="1176020"/>
            <a:ext cx="91763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sz="3200"/>
          </a:p>
          <a:p>
            <a:endParaRPr sz="3200"/>
          </a:p>
          <a:p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365" y="1176020"/>
            <a:ext cx="8191500" cy="51720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布局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7305" y="3038475"/>
            <a:ext cx="9176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实现左边定宽，右边自适应布局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布局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55" y="1978025"/>
            <a:ext cx="121329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（1）左盒子左浮动，右盒子width=100%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margin-left=左盒子宽度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（3）左盒子左浮动，右盒子右浮动，设置width: calc（100% - 左盒子宽度）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（4）父容器设置display：flex，右盒子flex：1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775" y="367030"/>
            <a:ext cx="8324850" cy="14204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盒模型宽度计算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ym typeface="+mn-ea"/>
              </a:rPr>
              <a:t>◆ offsetWidth=(内容宽度+内边距+边框),无外边距</a:t>
            </a:r>
            <a:endParaRPr lang="zh-CN" altLang="en-US" sz="2400"/>
          </a:p>
          <a:p>
            <a:pPr eaLnBrk="1" hangingPunct="1">
              <a:lnSpc>
                <a:spcPct val="120000"/>
              </a:lnSpc>
            </a:pP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1585" y="1787525"/>
            <a:ext cx="9286875" cy="47136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定位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6200" y="2676525"/>
            <a:ext cx="91763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◆absolute 和relative分别依据什么定位?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◆居中对齐有哪些实现方式?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定位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230" y="2736850"/>
            <a:ext cx="91763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◆relative 依据自身定位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◆absolute 依据最近一层的定位元素定位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定位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0560" y="2383155"/>
            <a:ext cx="60280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定位元素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 absolute relative fixed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 body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水平居中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022985"/>
            <a:ext cx="98520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	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◆inline</a:t>
            </a:r>
            <a:r>
              <a:rPr lang="en-US" altLang="zh-CN" sz="2800">
                <a:sym typeface="+mn-ea"/>
              </a:rPr>
              <a:t>/inline-block</a:t>
            </a:r>
            <a:r>
              <a:rPr lang="zh-CN" altLang="en-US" sz="2800">
                <a:sym typeface="+mn-ea"/>
              </a:rPr>
              <a:t> 元素:  text-align: center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给父元素设置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/>
              <a:t>◆block 元素: margin:</a:t>
            </a:r>
            <a:r>
              <a:rPr lang="en-US" altLang="zh-CN" sz="2800"/>
              <a:t>0 </a:t>
            </a:r>
            <a:r>
              <a:rPr lang="zh-CN" altLang="en-US" sz="2800"/>
              <a:t> auto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◆absolute 元素: left: 50% + margin-left负值一半元素宽度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</a:t>
            </a:r>
            <a:r>
              <a:rPr sz="2800">
                <a:sym typeface="+mn-ea"/>
              </a:rPr>
              <a:t>absolute 元素:  left,  right= 0  +  margin: </a:t>
            </a:r>
            <a:r>
              <a:rPr lang="en-US" sz="2800">
                <a:sym typeface="+mn-ea"/>
              </a:rPr>
              <a:t>0 </a:t>
            </a:r>
            <a:r>
              <a:rPr sz="2800">
                <a:sym typeface="+mn-ea"/>
              </a:rPr>
              <a:t>auto</a:t>
            </a:r>
            <a:endParaRPr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◆absolute 元素: left: 50% + </a:t>
            </a:r>
            <a:r>
              <a:rPr sz="2800">
                <a:sym typeface="+mn-ea"/>
              </a:rPr>
              <a:t>transform: translate(-50% ,0);</a:t>
            </a:r>
            <a:endParaRPr sz="2800">
              <a:sym typeface="+mn-ea"/>
            </a:endParaRPr>
          </a:p>
          <a:p>
            <a:endParaRPr sz="2800">
              <a:sym typeface="+mn-ea"/>
            </a:endParaRPr>
          </a:p>
          <a:p>
            <a:r>
              <a:rPr lang="zh-CN" altLang="en-US" sz="2800">
                <a:sym typeface="+mn-ea"/>
              </a:rPr>
              <a:t>◆弹性元素:默认</a:t>
            </a:r>
            <a:r>
              <a:rPr lang="zh-CN" altLang="en-US" sz="2800">
                <a:sym typeface="+mn-ea"/>
              </a:rPr>
              <a:t>父元素</a:t>
            </a:r>
            <a:r>
              <a:rPr sz="2800">
                <a:sym typeface="+mn-ea"/>
              </a:rPr>
              <a:t>display: flex; justify-content: center;</a:t>
            </a:r>
            <a:endParaRPr sz="280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垂直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居中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1210" y="1438910"/>
            <a:ext cx="98520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◆ inline 元素: line-height的值等于height值	</a:t>
            </a:r>
            <a:endParaRPr lang="en-US" altLang="zh-CN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◆</a:t>
            </a:r>
            <a:r>
              <a:rPr sz="2800">
                <a:sym typeface="+mn-ea"/>
              </a:rPr>
              <a:t>absolute 元素: top: 50% + margin-top 负值</a:t>
            </a:r>
            <a:r>
              <a:rPr lang="zh-CN" sz="2800">
                <a:sym typeface="+mn-ea"/>
              </a:rPr>
              <a:t>一半元素高度</a:t>
            </a:r>
            <a:endParaRPr sz="2800">
              <a:sym typeface="+mn-ea"/>
            </a:endParaRPr>
          </a:p>
          <a:p>
            <a:endParaRPr sz="2800">
              <a:sym typeface="+mn-ea"/>
            </a:endParaRPr>
          </a:p>
          <a:p>
            <a:r>
              <a:rPr lang="zh-CN" altLang="en-US" sz="2800">
                <a:sym typeface="+mn-ea"/>
              </a:rPr>
              <a:t>◆</a:t>
            </a:r>
            <a:r>
              <a:rPr sz="2800">
                <a:sym typeface="+mn-ea"/>
              </a:rPr>
              <a:t>absolute 元素:</a:t>
            </a:r>
            <a:r>
              <a:rPr lang="en-US" sz="2800">
                <a:sym typeface="+mn-ea"/>
              </a:rPr>
              <a:t>top:50%  +</a:t>
            </a:r>
            <a:r>
              <a:rPr sz="2800">
                <a:sym typeface="+mn-ea"/>
              </a:rPr>
              <a:t> transform( 0%, -50%)</a:t>
            </a:r>
            <a:endParaRPr sz="2800">
              <a:sym typeface="+mn-ea"/>
            </a:endParaRPr>
          </a:p>
          <a:p>
            <a:endParaRPr sz="2800">
              <a:sym typeface="+mn-ea"/>
            </a:endParaRPr>
          </a:p>
          <a:p>
            <a:r>
              <a:rPr lang="zh-CN" altLang="en-US" sz="2800">
                <a:sym typeface="+mn-ea"/>
              </a:rPr>
              <a:t>◆</a:t>
            </a:r>
            <a:r>
              <a:rPr sz="2800">
                <a:sym typeface="+mn-ea"/>
              </a:rPr>
              <a:t>absolute 元素: top,  bottom= 0  +   margin: auto  </a:t>
            </a:r>
            <a:r>
              <a:rPr lang="en-US" sz="2800">
                <a:sym typeface="+mn-ea"/>
              </a:rPr>
              <a:t>0;</a:t>
            </a:r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◆弹性</a:t>
            </a:r>
            <a:r>
              <a:rPr lang="en-US" altLang="zh-CN" sz="2800">
                <a:sym typeface="+mn-ea"/>
              </a:rPr>
              <a:t>flex</a:t>
            </a:r>
            <a:r>
              <a:rPr lang="zh-CN" altLang="en-US" sz="2800">
                <a:sym typeface="+mn-ea"/>
              </a:rPr>
              <a:t>: 默认父元素</a:t>
            </a:r>
            <a:r>
              <a:rPr sz="2800">
                <a:sym typeface="+mn-ea"/>
              </a:rPr>
              <a:t>display: flex;  align-items: center;</a:t>
            </a:r>
            <a:endParaRPr sz="2800">
              <a:sym typeface="+mn-ea"/>
            </a:endParaRPr>
          </a:p>
          <a:p>
            <a:endParaRPr sz="280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图文样式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8195" y="2660650"/>
            <a:ext cx="91763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◆  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如何使用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单行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多行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文本溢出处理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图文样式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3710" y="901065"/>
            <a:ext cx="6429375" cy="55911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图文样式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1695" y="1824990"/>
            <a:ext cx="7567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line-height如何继承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◆写具体数值,如30px,则继承该值(比较好理解)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◆写比例,如2/ 1.5 ,则继承该比例(比较好理解)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◆写百分比,如200% ,则继承计算出来的值(考点)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消除图片底部间隙的方法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880" y="2156460"/>
            <a:ext cx="95002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图片块状化 - 无基线对齐：img { display: block; }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图片底线对齐：img { vertical-align: bottom</a:t>
            </a:r>
            <a:r>
              <a:rPr lang="en-US" altLang="zh-CN" sz="2800"/>
              <a:t>/top/middle</a:t>
            </a:r>
            <a:r>
              <a:rPr lang="zh-CN" altLang="en-US" sz="2800"/>
              <a:t>; }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</a:t>
            </a:r>
            <a:r>
              <a:rPr lang="zh-CN" altLang="en-US" sz="2800"/>
              <a:t> 父级设置</a:t>
            </a:r>
            <a:r>
              <a:rPr lang="en-US" altLang="zh-CN" sz="2800"/>
              <a:t>font-size:0;</a:t>
            </a:r>
            <a:endParaRPr lang="en-US" altLang="zh-CN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行高足够小 - 基线位置上移：.box { line-height: 0; }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图文样式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468755"/>
            <a:ext cx="11582400" cy="4648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盒模型宽度计算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3440" y="2536190"/>
            <a:ext cx="805942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答案为</a:t>
            </a:r>
            <a:r>
              <a:rPr lang="en-US" altLang="zh-CN" sz="2800"/>
              <a:t>122px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 注意</a:t>
            </a:r>
            <a:r>
              <a:rPr lang="en-US" altLang="zh-CN" sz="2800"/>
              <a:t>:</a:t>
            </a:r>
            <a:r>
              <a:rPr lang="zh-CN" altLang="en-US" sz="2800"/>
              <a:t>如果让</a:t>
            </a:r>
            <a:r>
              <a:rPr lang="zh-CN" altLang="en-US" sz="2800">
                <a:sym typeface="+mn-ea"/>
              </a:rPr>
              <a:t>offsetWidth 等于 </a:t>
            </a:r>
            <a:r>
              <a:rPr lang="en-US" altLang="zh-CN" sz="2800">
                <a:sym typeface="+mn-ea"/>
              </a:rPr>
              <a:t>100px  </a:t>
            </a:r>
            <a:r>
              <a:rPr lang="zh-CN" altLang="en-US" sz="2800">
                <a:sym typeface="+mn-ea"/>
              </a:rPr>
              <a:t>如何做</a:t>
            </a:r>
            <a:endParaRPr lang="zh-CN" altLang="en-US" sz="280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响应式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3595" y="1875155"/>
            <a:ext cx="7567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◆</a:t>
            </a:r>
            <a:r>
              <a:rPr lang="zh-CN" altLang="en-US" sz="2800">
                <a:sym typeface="+mn-ea"/>
              </a:rPr>
              <a:t>响应式设计</a:t>
            </a:r>
            <a:r>
              <a:rPr lang="en-US" altLang="zh-CN" sz="2800">
                <a:sym typeface="+mn-ea"/>
              </a:rPr>
              <a:t>是什么?</a:t>
            </a:r>
            <a:r>
              <a:rPr lang="zh-CN" altLang="en-US" sz="2800">
                <a:sym typeface="+mn-ea"/>
              </a:rPr>
              <a:t>原理</a:t>
            </a:r>
            <a:r>
              <a:rPr lang="en-US" altLang="zh-CN" sz="2800">
                <a:sym typeface="+mn-ea"/>
              </a:rPr>
              <a:t>?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◆rem是什么?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◆响应式布局的常见方案?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响应式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115" y="1541780"/>
            <a:ext cx="973074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响应式网站设计(Responsive Web design)是一个网站能够兼容多个终端，而不是为每一个终端做一个特定的版本。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基本原理是通过媒体查询检测不同的设备屏幕尺寸做处理。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页面头部必须有meta声明的viewport。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&lt;meta name="viewport" content="width=device-width, initial-scale=1.0, minimum-scale=1.0, maximum-scale=1.0, user-scalable=no" /&gt;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响应式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165" y="1875155"/>
            <a:ext cx="75672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rem是什么?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◆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px，em，rem 的区别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?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◆响应式布局的常见方案?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rem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是什么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860" y="2199640"/>
            <a:ext cx="1178750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px  像素(Pixel)。绝对单位。像素 px 是相对于显示器屏幕分辨率而言的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 em , 相对长度单位,相对于自己</a:t>
            </a:r>
            <a:r>
              <a:rPr lang="zh-CN" altLang="en-US" sz="2800"/>
              <a:t>和父元素,不常用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 rem</a:t>
            </a:r>
            <a:r>
              <a:rPr lang="en-US" altLang="zh-CN" sz="2800"/>
              <a:t>(</a:t>
            </a:r>
            <a:r>
              <a:rPr lang="zh-CN" altLang="en-US" sz="2800"/>
              <a:t>root em</a:t>
            </a:r>
            <a:r>
              <a:rPr lang="en-US" altLang="zh-CN" sz="2800"/>
              <a:t>)</a:t>
            </a:r>
            <a:r>
              <a:rPr lang="zh-CN" altLang="en-US" sz="2800"/>
              <a:t> , 相对长度单位,相对于根元素</a:t>
            </a:r>
            <a:r>
              <a:rPr lang="en-US" altLang="zh-CN" sz="2800"/>
              <a:t>html</a:t>
            </a:r>
            <a:r>
              <a:rPr lang="zh-CN" altLang="en-US" sz="2800"/>
              <a:t>的字体大小</a:t>
            </a:r>
            <a:r>
              <a:rPr lang="zh-CN" altLang="en-US" sz="2800"/>
              <a:t>,常用于响应式布局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响应式布局的常用方案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2860" y="2521585"/>
            <a:ext cx="96069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根据不同的屏幕宽度设置根元素font-size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◆rem ,基于根元素的相对单位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动画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265" y="2521585"/>
            <a:ext cx="96069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◆transition 和 animate 有何区别?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动画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775" y="2435225"/>
            <a:ext cx="109772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transition：用于做过渡效果，没有帧概念，只有开始和结束状态，性能开销较小</a:t>
            </a:r>
            <a:r>
              <a:rPr lang="en-US" altLang="zh-CN" sz="2800"/>
              <a:t>,</a:t>
            </a:r>
            <a:r>
              <a:rPr lang="zh-CN" altLang="en-US" sz="2800"/>
              <a:t>被动触发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animate：用于做动画，有帧的概念，可以重复触发且有中间状态，性能开销较大</a:t>
            </a:r>
            <a:r>
              <a:rPr lang="en-US" altLang="zh-CN" sz="2800"/>
              <a:t>,</a:t>
            </a:r>
            <a:r>
              <a:rPr lang="zh-CN" altLang="en-US" sz="2800"/>
              <a:t>主动触发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元素显示和隐藏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355" y="291973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r>
              <a:rPr lang="zh-CN" altLang="en-US" sz="2800"/>
              <a:t>使一个元素显示以及隐藏的方式</a:t>
            </a:r>
            <a:r>
              <a:rPr lang="en-US" altLang="zh-CN" sz="2800"/>
              <a:t>?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元素显示和隐藏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906780" y="2045970"/>
            <a:ext cx="107676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display:none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结构上</a:t>
            </a:r>
            <a:r>
              <a:rPr lang="en-US" altLang="zh-CN" sz="2800"/>
              <a:t>:</a:t>
            </a:r>
            <a:r>
              <a:rPr lang="zh-CN" altLang="en-US" sz="2800"/>
              <a:t>元素在页面上将彻底消失，元素不占据空间且无法点击；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继承性</a:t>
            </a:r>
            <a:r>
              <a:rPr lang="en-US" altLang="zh-CN" sz="2800"/>
              <a:t>:</a:t>
            </a:r>
            <a:r>
              <a:rPr lang="zh-CN" altLang="en-US" sz="2800"/>
              <a:t>父元素设置了 display:none 子元素无论怎么设置都无法显示；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性能</a:t>
            </a:r>
            <a:r>
              <a:rPr lang="en-US" altLang="zh-CN" sz="2800"/>
              <a:t>:</a:t>
            </a:r>
            <a:r>
              <a:rPr lang="zh-CN" altLang="en-US" sz="2800"/>
              <a:t>会引起浏览器重绘重排，性能消耗较大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元素显示和隐藏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906780" y="2045970"/>
            <a:ext cx="104902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opacity:0</a:t>
            </a:r>
            <a:endParaRPr lang="en-US" altLang="zh-CN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结构上</a:t>
            </a:r>
            <a:r>
              <a:rPr lang="en-US" altLang="zh-CN" sz="2800"/>
              <a:t>:</a:t>
            </a:r>
            <a:r>
              <a:rPr lang="zh-CN" altLang="en-US" sz="2800"/>
              <a:t>元素在页面上消失，元素占据空间可以点击；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继承性</a:t>
            </a:r>
            <a:r>
              <a:rPr lang="en-US" altLang="zh-CN" sz="2800"/>
              <a:t>:</a:t>
            </a:r>
            <a:r>
              <a:rPr lang="zh-CN" altLang="en-US" sz="2800"/>
              <a:t>父元素设置了</a:t>
            </a:r>
            <a:r>
              <a:rPr lang="en-US" altLang="zh-CN" sz="2800">
                <a:sym typeface="+mn-ea"/>
              </a:rPr>
              <a:t>opacity:0 </a:t>
            </a:r>
            <a:r>
              <a:rPr lang="zh-CN" altLang="en-US" sz="2800"/>
              <a:t> 子元素无论怎么设置都无法显示；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性能</a:t>
            </a:r>
            <a:r>
              <a:rPr lang="en-US" altLang="zh-CN" sz="2800"/>
              <a:t>:</a:t>
            </a:r>
            <a:r>
              <a:rPr lang="zh-CN" altLang="en-US" sz="2800"/>
              <a:t>不影响文档流布局，重建图层，性能消耗小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盒模型宽度计算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990" y="1420495"/>
            <a:ext cx="8039100" cy="4533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元素显示和隐藏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138555" y="1953260"/>
            <a:ext cx="1051369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visibility:hidden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结构上</a:t>
            </a:r>
            <a:r>
              <a:rPr lang="en-US" altLang="zh-CN" sz="2800"/>
              <a:t>:</a:t>
            </a:r>
            <a:r>
              <a:rPr lang="zh-CN" altLang="en-US" sz="2800"/>
              <a:t>元素在页面消失，其占据的空间依旧会保留</a:t>
            </a:r>
            <a:r>
              <a:rPr lang="en-US" altLang="zh-CN" sz="2800"/>
              <a:t>;</a:t>
            </a:r>
            <a:r>
              <a:rPr lang="zh-CN" altLang="en-US" sz="2800">
                <a:sym typeface="+mn-ea"/>
              </a:rPr>
              <a:t>无法点击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>
                <a:sym typeface="+mn-ea"/>
              </a:rPr>
              <a:t>继承性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>
                <a:sym typeface="+mn-ea"/>
              </a:rPr>
              <a:t>visibility: hidden 会被子元素继承，但是子元素可以通过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	   </a:t>
            </a:r>
            <a:r>
              <a:rPr lang="zh-CN" altLang="en-US" sz="2800">
                <a:sym typeface="+mn-ea"/>
              </a:rPr>
              <a:t>设置 visibility: visible; 来取消隐藏。</a:t>
            </a:r>
            <a:endParaRPr lang="zh-CN" altLang="en-US" sz="2800">
              <a:sym typeface="+mn-ea"/>
            </a:endParaRPr>
          </a:p>
          <a:p>
            <a:endParaRPr lang="en-US" altLang="zh-CN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zh-CN" altLang="en-US" sz="2800"/>
              <a:t>性能</a:t>
            </a:r>
            <a:r>
              <a:rPr lang="en-US" altLang="zh-CN" sz="2800"/>
              <a:t>:</a:t>
            </a:r>
            <a:r>
              <a:rPr lang="zh-CN" altLang="en-US" sz="2800"/>
              <a:t>只会导致浏览器重绘</a:t>
            </a:r>
            <a:r>
              <a:rPr lang="en-US" altLang="zh-CN" sz="2800"/>
              <a:t>,</a:t>
            </a:r>
            <a:r>
              <a:rPr lang="zh-CN" altLang="en-US" sz="2800"/>
              <a:t>性能消耗相对小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元素显示和隐藏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839470" y="2002155"/>
            <a:ext cx="105136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设置height，width等盒模型属性为0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en-US" altLang="zh-CN" sz="2800"/>
              <a:t>元素的margin，border，padding，height和width等影响元素盒模型的属性设置成0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>
                <a:sym typeface="+mn-ea"/>
              </a:rPr>
              <a:t>◆ </a:t>
            </a:r>
            <a:r>
              <a:rPr lang="en-US" altLang="zh-CN" sz="2800"/>
              <a:t>如果元素内有子元素或内容，还应该设置其overflow:hidden来隐藏其子元素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9313" y="35306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-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元素显示和隐藏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838835" y="1541780"/>
            <a:ext cx="105136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800"/>
          </a:p>
          <a:p>
            <a:r>
              <a:rPr lang="en-US" altLang="zh-CN" sz="2800"/>
              <a:t>其他脑洞方法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设置元素的position与left，top，bottom，right等，将元素移出至屏幕外</a:t>
            </a:r>
            <a:r>
              <a:rPr lang="zh-CN" altLang="en-US" sz="2800"/>
              <a:t>或隐藏到其他元下面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设置元素的position与z-index，将z-index设置成尽量小的负数	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选择器优先级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0" y="2254250"/>
            <a:ext cx="105136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800"/>
          </a:p>
          <a:p>
            <a:r>
              <a:rPr lang="en-US" altLang="zh-CN" sz="2800"/>
              <a:t>			</a:t>
            </a:r>
            <a:r>
              <a:rPr lang="zh-CN" altLang="en-US" sz="2800"/>
              <a:t>什么是选择器优先级 </a:t>
            </a:r>
            <a:r>
              <a:rPr lang="en-US" altLang="zh-CN" sz="2800"/>
              <a:t>, </a:t>
            </a:r>
            <a:r>
              <a:rPr lang="zh-CN" altLang="en-US" sz="2800"/>
              <a:t>怎么计算</a:t>
            </a:r>
            <a:r>
              <a:rPr lang="en-US" altLang="zh-CN" sz="2800"/>
              <a:t>?</a:t>
            </a:r>
            <a:r>
              <a:rPr lang="en-US" altLang="zh-CN" sz="2800"/>
              <a:t>	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选择器优先级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！important&gt;行内样式&gt;id选择器&gt;类选择器&gt;标签选择器&gt;通配符&gt;继承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权重算法：(0,0,0,0) ——&gt; 第一个0对应的是important的个数，第二个0对应的是id选择器的个数，第三个0对应的类选择器的个数，第四个0对应的是标签选择器的个数，合起来就是当前选择器的权重。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比较：先从第一个0开始比较，如果第一个0大，那么说明这个选择器的权重高，如果第一个相同，比较第二个，依次类推。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(0,1,2,3)    &gt;  (0,1,1,5)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选择器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906780" y="2104390"/>
            <a:ext cx="105136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800"/>
          </a:p>
          <a:p>
            <a:r>
              <a:rPr lang="en-US" altLang="zh-CN" sz="2800"/>
              <a:t>			nth-child</a:t>
            </a:r>
            <a:r>
              <a:rPr lang="zh-CN" altLang="en-US" sz="2800"/>
              <a:t>和</a:t>
            </a:r>
            <a:r>
              <a:rPr lang="en-US" altLang="zh-CN" sz="2800"/>
              <a:t>nth-of-type</a:t>
            </a:r>
            <a:r>
              <a:rPr lang="zh-CN" altLang="en-US" sz="2800"/>
              <a:t>的区别是什么</a:t>
            </a:r>
            <a:r>
              <a:rPr lang="en-US" altLang="zh-CN" sz="2800"/>
              <a:t>?</a:t>
            </a:r>
            <a:r>
              <a:rPr lang="en-US" altLang="zh-CN" sz="2800"/>
              <a:t>	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选择器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64160" y="2125980"/>
            <a:ext cx="120269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"nth-child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"选择的是父元素的子元素，这个子元素并没有指定确切类型，同时满足两个条件时方能有效果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其一是子元素，其二是子元素刚好处在那个位置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"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ul&gt;li: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nth-of-type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(n)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"选择的是某父元素的子元素，而且这个子元素是指定类型。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Sprites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2811780" y="3096260"/>
            <a:ext cx="56851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CSS Sprites</a:t>
            </a:r>
            <a:r>
              <a:rPr lang="en-US" altLang="zh-CN" sz="2800"/>
              <a:t>(</a:t>
            </a:r>
            <a:r>
              <a:rPr lang="zh-CN" altLang="en-US" sz="2800"/>
              <a:t>精灵图</a:t>
            </a:r>
            <a:r>
              <a:rPr lang="en-US" altLang="zh-CN" sz="2800"/>
              <a:t>/</a:t>
            </a:r>
            <a:r>
              <a:rPr lang="zh-CN" altLang="en-US" sz="2800"/>
              <a:t>雪碧图</a:t>
            </a:r>
            <a:r>
              <a:rPr lang="en-US" altLang="zh-CN" sz="2800"/>
              <a:t>)</a:t>
            </a:r>
            <a:r>
              <a:rPr lang="zh-CN" altLang="en-US" sz="2800"/>
              <a:t>是什么？它的优势和劣势？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Sprites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081405" y="1042035"/>
            <a:ext cx="1062799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CSS Sprite 精灵图 把一堆小的图片整合到一张大的图片上。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优势：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 1.很好的减少网页的请求，大大提高页面的性能；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​      2.减少图片的字节；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​      3.解决了网页设计师在图片命名上的困扰；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​      4.更换风格方便。</a:t>
            </a:r>
            <a:endParaRPr lang="zh-CN" altLang="en-US" sz="28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Sprites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906780" y="1867535"/>
            <a:ext cx="107505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劣势：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1.图片合并时需预留好足够空间，宽屏、高分辨率的屏幕下易出现背景断裂；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2.开发较麻烦，测量繁琐；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3.维护麻烦，背景少许改动有可能影响整张图片，使得字节增加还要改动css。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如何实现一个扇形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515" y="1520825"/>
            <a:ext cx="7391400" cy="2971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9064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Hack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789305" y="2900680"/>
            <a:ext cx="107505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什么是 Css Hack？ie6,7,8 的 hack 分别是什么？</a:t>
            </a:r>
            <a:endParaRPr lang="zh-CN" alt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9064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Hack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720725" y="2515235"/>
            <a:ext cx="107505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答案：</a:t>
            </a:r>
            <a:endParaRPr lang="zh-CN" altLang="en-US" sz="3200"/>
          </a:p>
          <a:p>
            <a:r>
              <a:rPr lang="zh-CN" altLang="en-US" sz="3200"/>
              <a:t>解决各浏览器对 CSS 解释不同所采取的，区别不同浏览器制作不同CSS样式的设置就叫作 CSS Hack。</a:t>
            </a:r>
            <a:endParaRPr lang="zh-CN" alt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9064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处理器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780" y="290068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720725" y="2515235"/>
            <a:ext cx="107505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什么是CSS 预处理器 / 后处理器？大家为什么要使用他们？</a:t>
            </a:r>
            <a:endParaRPr lang="zh-CN" alt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9064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处理器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325" y="2012315"/>
            <a:ext cx="109772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预处理器例如：LESS、Sass、Stylus，用来预编译Sass或less，增强了css代码的复用性，还有层级、mixin、变量、循环、函数等，具有很方便的UI组件模块化开发能力，极大的提高工作效率。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后处理器  例如：PostCSS，通常被视为在完成的样式表中根据CSS规范处理CSS，让其更有效；目前最常做的是给CSS属性添加浏览器私有前缀，实现跨浏览器兼容性的问题 -wekit-display:;  -ms-;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29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浏览器内核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635" y="2451100"/>
            <a:ext cx="1097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介绍对浏览器内核的理解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29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浏览器内核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695" y="1995805"/>
            <a:ext cx="109772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主要分成两部分：渲染引擎和JS引擎。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渲染引擎：将代码转换成页面输出到浏览器界面。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JS引擎：解析和执行javascript来实现网页的动态效果。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最开始渲染引擎和JS引擎并没有区分得很明确，后来JS引擎越来越独立，内核就倾向于只指渲染引擎。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48640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29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325" y="1840230"/>
            <a:ext cx="1097724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</a:t>
            </a:r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描述下</a:t>
            </a:r>
            <a:r>
              <a:rPr lang="zh-CN" altLang="en-US" sz="2800"/>
              <a:t>渐进增强和优雅降级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12775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42963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2097405"/>
            <a:ext cx="1114806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</a:t>
            </a:r>
            <a:endParaRPr lang="en-US" altLang="zh-CN" sz="2800"/>
          </a:p>
          <a:p>
            <a:r>
              <a:rPr lang="zh-CN" altLang="en-US" sz="2800"/>
              <a:t>- 渐进增强：针对低版本浏览器进行构建页面，保证最基本的功能，然后再针对高级浏览器进行效果、交互等改进和追加功能，达到更好的用户体验。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- 优雅降级：一开始就构建完整的功能，然后再针对低版本的浏览器进行兼容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12775" y="1243330"/>
            <a:ext cx="1051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			</a:t>
            </a:r>
            <a:endParaRPr lang="en-US" altLang="zh-CN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margin纵向重叠问题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984885"/>
            <a:ext cx="7915275" cy="54959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margin纵向重叠问题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6360" y="2690495"/>
            <a:ext cx="88652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◆ 相邻元素的margin-top和margin-bottom会发生重叠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父子上外边距重叠问题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 空白内容的&lt;p&gt; &lt;/p&gt;也会重叠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◆ 答案</a:t>
            </a:r>
            <a:r>
              <a:rPr lang="en-US" altLang="zh-CN" sz="2800">
                <a:sym typeface="+mn-ea"/>
              </a:rPr>
              <a:t>15px</a:t>
            </a:r>
            <a:endParaRPr lang="en-US" altLang="zh-CN" sz="280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margin负值问题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8125" y="3054350"/>
            <a:ext cx="9483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◆ 对margin的top left right bottom设置负值,有何效果?</a:t>
            </a:r>
            <a:endParaRPr lang="zh-CN" alt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612458" y="36703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margin负值问题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7950" y="1836420"/>
            <a:ext cx="917638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◆margin-top 和margin-left负值,元素向上、向左移动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◆margin-right 负值，右侧元素左移,自身不受影响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◆margin-bottom 负值，下方元素上移,自身不受影响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PLACING_PICTURE_USER_VIEWPORT" val="{&quot;height&quot;:7905,&quot;width&quot;:146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4724</Words>
  <Application>WPS 演示</Application>
  <PresentationFormat>宽屏</PresentationFormat>
  <Paragraphs>472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玮奇电子</cp:lastModifiedBy>
  <cp:revision>584</cp:revision>
  <dcterms:created xsi:type="dcterms:W3CDTF">2020-07-31T11:02:00Z</dcterms:created>
  <dcterms:modified xsi:type="dcterms:W3CDTF">2022-05-30T03:44:50Z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CEA9516434C0471688A493CCF553C0F8</vt:lpwstr>
  </property>
</Properties>
</file>