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306" r:id="rId5"/>
    <p:sldId id="310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琦 曹" initials="子琦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C8E"/>
    <a:srgbClr val="F9A447"/>
    <a:srgbClr val="D1C5AC"/>
    <a:srgbClr val="FBC993"/>
    <a:srgbClr val="3DA591"/>
    <a:srgbClr val="8CD4C6"/>
    <a:srgbClr val="9ADACE"/>
    <a:srgbClr val="3FAB96"/>
    <a:srgbClr val="51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8" autoAdjust="0"/>
    <p:restoredTop sz="96362" autoAdjust="0"/>
  </p:normalViewPr>
  <p:slideViewPr>
    <p:cSldViewPr snapToGrid="0">
      <p:cViewPr varScale="1">
        <p:scale>
          <a:sx n="77" d="100"/>
          <a:sy n="77" d="100"/>
        </p:scale>
        <p:origin x="126" y="564"/>
      </p:cViewPr>
      <p:guideLst>
        <p:guide pos="438"/>
        <p:guide pos="7256"/>
        <p:guide orient="horz" pos="648"/>
        <p:guide orient="horz" pos="3956"/>
        <p:guide orient="horz" pos="3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如何理解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语义化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496695"/>
            <a:ext cx="11610975" cy="4171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87850" y="6120765"/>
            <a:ext cx="4443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用正确的标签做正确的事情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794068" y="381000"/>
            <a:ext cx="5008712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如何理解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语义化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2669540"/>
            <a:ext cx="68668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用正确的标签做正确的事情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/>
              <a:t>◆让人更容易读懂(增加代码可读性)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◆让搜索引擎更容易读懂( SEO )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66458" y="381000"/>
            <a:ext cx="5008712" cy="977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块状元素&amp;内联元素?</a:t>
            </a:r>
            <a:endParaRPr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endParaRPr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2425700"/>
            <a:ext cx="1063561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20000"/>
              </a:lnSpc>
            </a:pPr>
            <a:r>
              <a:rPr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◆display: block;有div h1 h2 table ul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ol p等</a:t>
            </a:r>
            <a:endParaRPr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endParaRPr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20000"/>
              </a:lnSpc>
            </a:pPr>
            <a:r>
              <a:rPr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◆display: inline/inline-block;有span img input button等</a:t>
            </a:r>
            <a:endParaRPr lang="zh-CN" altLang="en-US"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mxxb5bx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20</Paragraphs>
  <Slides>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Consolas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玮奇电子</cp:lastModifiedBy>
  <cp:revision>870</cp:revision>
  <dcterms:created xsi:type="dcterms:W3CDTF">2015-05-06T06:15:00Z</dcterms:created>
  <dcterms:modified xsi:type="dcterms:W3CDTF">2022-05-30T01:33:31Z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E7269C92237E450F846C20480445D822</vt:lpwstr>
  </property>
</Properties>
</file>