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0"/>
  </p:notesMasterIdLst>
  <p:sldIdLst>
    <p:sldId id="256" r:id="rId2"/>
    <p:sldId id="299" r:id="rId3"/>
    <p:sldId id="318" r:id="rId4"/>
    <p:sldId id="336" r:id="rId5"/>
    <p:sldId id="319" r:id="rId6"/>
    <p:sldId id="320" r:id="rId7"/>
    <p:sldId id="321" r:id="rId8"/>
    <p:sldId id="322" r:id="rId9"/>
    <p:sldId id="323" r:id="rId10"/>
    <p:sldId id="324" r:id="rId11"/>
    <p:sldId id="325" r:id="rId12"/>
    <p:sldId id="326" r:id="rId13"/>
    <p:sldId id="337" r:id="rId14"/>
    <p:sldId id="328" r:id="rId15"/>
    <p:sldId id="329" r:id="rId16"/>
    <p:sldId id="330" r:id="rId17"/>
    <p:sldId id="331" r:id="rId18"/>
    <p:sldId id="338"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6AA1F-0823-8C3A-2823-0351BC380599}" v="2" dt="2022-09-22T01:02:55.306"/>
    <p1510:client id="{56094388-9D44-F612-5FB7-E5F9C85C1380}" v="1" dt="2022-09-22T00:55:57.816"/>
    <p1510:client id="{6379B0D1-FE1A-22BA-CA8D-8AF199B72E71}" v="2" dt="2022-09-22T00:52:41.126"/>
    <p1510:client id="{7A5DECF2-C68D-11B6-B2CF-9CF10E5EE91E}" v="1" dt="2022-09-22T00:52:04.634"/>
    <p1510:client id="{80CA8BFD-9116-529E-854B-F348497747E8}" v="3" dt="2023-03-16T20:47:27.541"/>
    <p1510:client id="{98850613-C3E6-19BA-4678-3DFBC4DD1E84}" v="113" dt="2022-09-22T00:41:43.361"/>
    <p1510:client id="{995B5D9B-6B07-0518-DF94-C92A9D423E32}" v="379" dt="2022-10-24T00:03:24.676"/>
    <p1510:client id="{D3A3C6D9-3BF8-F06A-5E63-5DD4AA93CD1B}" v="1" dt="2022-09-22T00:49:18.297"/>
    <p1510:client id="{E65662DE-6E8C-12E9-6028-F73960E6DEE6}" v="2" dt="2022-09-22T00:55:12.77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Hao Mao" userId="S::maohao@cityu.edu::5873b64d-cbe8-401a-861a-76d923642fe8" providerId="AD" clId="Web-{995B5D9B-6B07-0518-DF94-C92A9D423E32}"/>
    <pc:docChg chg="addSld delSld modSld">
      <pc:chgData name="Hao Mao" userId="S::maohao@cityu.edu::5873b64d-cbe8-401a-861a-76d923642fe8" providerId="AD" clId="Web-{995B5D9B-6B07-0518-DF94-C92A9D423E32}" dt="2022-10-24T00:03:24.676" v="381" actId="20577"/>
      <pc:docMkLst>
        <pc:docMk/>
      </pc:docMkLst>
      <pc:sldChg chg="del">
        <pc:chgData name="Hao Mao" userId="S::maohao@cityu.edu::5873b64d-cbe8-401a-861a-76d923642fe8" providerId="AD" clId="Web-{995B5D9B-6B07-0518-DF94-C92A9D423E32}" dt="2022-10-24T00:02:46.003" v="376"/>
        <pc:sldMkLst>
          <pc:docMk/>
          <pc:sldMk cId="2583985945" sldId="298"/>
        </pc:sldMkLst>
      </pc:sldChg>
      <pc:sldChg chg="modSp">
        <pc:chgData name="Hao Mao" userId="S::maohao@cityu.edu::5873b64d-cbe8-401a-861a-76d923642fe8" providerId="AD" clId="Web-{995B5D9B-6B07-0518-DF94-C92A9D423E32}" dt="2022-10-23T23:30:33.149" v="6" actId="20577"/>
        <pc:sldMkLst>
          <pc:docMk/>
          <pc:sldMk cId="3960939486" sldId="299"/>
        </pc:sldMkLst>
        <pc:spChg chg="mod">
          <ac:chgData name="Hao Mao" userId="S::maohao@cityu.edu::5873b64d-cbe8-401a-861a-76d923642fe8" providerId="AD" clId="Web-{995B5D9B-6B07-0518-DF94-C92A9D423E32}" dt="2022-10-23T23:30:33.149" v="6" actId="20577"/>
          <ac:spMkLst>
            <pc:docMk/>
            <pc:sldMk cId="3960939486" sldId="299"/>
            <ac:spMk id="3" creationId="{00000000-0000-0000-0000-000000000000}"/>
          </ac:spMkLst>
        </pc:spChg>
      </pc:sldChg>
      <pc:sldChg chg="del">
        <pc:chgData name="Hao Mao" userId="S::maohao@cityu.edu::5873b64d-cbe8-401a-861a-76d923642fe8" providerId="AD" clId="Web-{995B5D9B-6B07-0518-DF94-C92A9D423E32}" dt="2022-10-24T00:02:50.815" v="377"/>
        <pc:sldMkLst>
          <pc:docMk/>
          <pc:sldMk cId="2293941091" sldId="315"/>
        </pc:sldMkLst>
      </pc:sldChg>
      <pc:sldChg chg="modSp">
        <pc:chgData name="Hao Mao" userId="S::maohao@cityu.edu::5873b64d-cbe8-401a-861a-76d923642fe8" providerId="AD" clId="Web-{995B5D9B-6B07-0518-DF94-C92A9D423E32}" dt="2022-10-23T23:35:43.126" v="21" actId="20577"/>
        <pc:sldMkLst>
          <pc:docMk/>
          <pc:sldMk cId="2958040595" sldId="318"/>
        </pc:sldMkLst>
        <pc:spChg chg="mod">
          <ac:chgData name="Hao Mao" userId="S::maohao@cityu.edu::5873b64d-cbe8-401a-861a-76d923642fe8" providerId="AD" clId="Web-{995B5D9B-6B07-0518-DF94-C92A9D423E32}" dt="2022-10-23T23:35:38.657" v="19" actId="20577"/>
          <ac:spMkLst>
            <pc:docMk/>
            <pc:sldMk cId="2958040595" sldId="318"/>
            <ac:spMk id="2" creationId="{00000000-0000-0000-0000-000000000000}"/>
          </ac:spMkLst>
        </pc:spChg>
        <pc:spChg chg="mod">
          <ac:chgData name="Hao Mao" userId="S::maohao@cityu.edu::5873b64d-cbe8-401a-861a-76d923642fe8" providerId="AD" clId="Web-{995B5D9B-6B07-0518-DF94-C92A9D423E32}" dt="2022-10-23T23:35:43.126" v="21" actId="20577"/>
          <ac:spMkLst>
            <pc:docMk/>
            <pc:sldMk cId="2958040595" sldId="318"/>
            <ac:spMk id="3" creationId="{00000000-0000-0000-0000-000000000000}"/>
          </ac:spMkLst>
        </pc:spChg>
      </pc:sldChg>
      <pc:sldChg chg="modSp">
        <pc:chgData name="Hao Mao" userId="S::maohao@cityu.edu::5873b64d-cbe8-401a-861a-76d923642fe8" providerId="AD" clId="Web-{995B5D9B-6B07-0518-DF94-C92A9D423E32}" dt="2022-10-23T23:37:00.753" v="35" actId="20577"/>
        <pc:sldMkLst>
          <pc:docMk/>
          <pc:sldMk cId="1357576858" sldId="319"/>
        </pc:sldMkLst>
        <pc:spChg chg="mod">
          <ac:chgData name="Hao Mao" userId="S::maohao@cityu.edu::5873b64d-cbe8-401a-861a-76d923642fe8" providerId="AD" clId="Web-{995B5D9B-6B07-0518-DF94-C92A9D423E32}" dt="2022-10-23T23:36:42.909" v="30" actId="20577"/>
          <ac:spMkLst>
            <pc:docMk/>
            <pc:sldMk cId="1357576858" sldId="319"/>
            <ac:spMk id="2" creationId="{00000000-0000-0000-0000-000000000000}"/>
          </ac:spMkLst>
        </pc:spChg>
        <pc:spChg chg="mod">
          <ac:chgData name="Hao Mao" userId="S::maohao@cityu.edu::5873b64d-cbe8-401a-861a-76d923642fe8" providerId="AD" clId="Web-{995B5D9B-6B07-0518-DF94-C92A9D423E32}" dt="2022-10-23T23:37:00.753" v="35" actId="20577"/>
          <ac:spMkLst>
            <pc:docMk/>
            <pc:sldMk cId="1357576858" sldId="319"/>
            <ac:spMk id="3" creationId="{00000000-0000-0000-0000-000000000000}"/>
          </ac:spMkLst>
        </pc:spChg>
      </pc:sldChg>
      <pc:sldChg chg="addSp delSp modSp">
        <pc:chgData name="Hao Mao" userId="S::maohao@cityu.edu::5873b64d-cbe8-401a-861a-76d923642fe8" providerId="AD" clId="Web-{995B5D9B-6B07-0518-DF94-C92A9D423E32}" dt="2022-10-23T23:38:30.834" v="49" actId="20577"/>
        <pc:sldMkLst>
          <pc:docMk/>
          <pc:sldMk cId="2888823256" sldId="320"/>
        </pc:sldMkLst>
        <pc:spChg chg="mod">
          <ac:chgData name="Hao Mao" userId="S::maohao@cityu.edu::5873b64d-cbe8-401a-861a-76d923642fe8" providerId="AD" clId="Web-{995B5D9B-6B07-0518-DF94-C92A9D423E32}" dt="2022-10-23T23:37:05.550" v="37" actId="20577"/>
          <ac:spMkLst>
            <pc:docMk/>
            <pc:sldMk cId="2888823256" sldId="320"/>
            <ac:spMk id="2" creationId="{00000000-0000-0000-0000-000000000000}"/>
          </ac:spMkLst>
        </pc:spChg>
        <pc:spChg chg="del">
          <ac:chgData name="Hao Mao" userId="S::maohao@cityu.edu::5873b64d-cbe8-401a-861a-76d923642fe8" providerId="AD" clId="Web-{995B5D9B-6B07-0518-DF94-C92A9D423E32}" dt="2022-10-23T23:37:24.973" v="38"/>
          <ac:spMkLst>
            <pc:docMk/>
            <pc:sldMk cId="2888823256" sldId="320"/>
            <ac:spMk id="3" creationId="{00000000-0000-0000-0000-000000000000}"/>
          </ac:spMkLst>
        </pc:spChg>
        <pc:spChg chg="add mod">
          <ac:chgData name="Hao Mao" userId="S::maohao@cityu.edu::5873b64d-cbe8-401a-861a-76d923642fe8" providerId="AD" clId="Web-{995B5D9B-6B07-0518-DF94-C92A9D423E32}" dt="2022-10-23T23:38:30.834" v="49" actId="20577"/>
          <ac:spMkLst>
            <pc:docMk/>
            <pc:sldMk cId="2888823256" sldId="320"/>
            <ac:spMk id="8" creationId="{FE4A0413-78CB-7ED0-8A56-CECD04D780E8}"/>
          </ac:spMkLst>
        </pc:spChg>
        <pc:picChg chg="add mod ord">
          <ac:chgData name="Hao Mao" userId="S::maohao@cityu.edu::5873b64d-cbe8-401a-861a-76d923642fe8" providerId="AD" clId="Web-{995B5D9B-6B07-0518-DF94-C92A9D423E32}" dt="2022-10-23T23:37:28.770" v="39" actId="1076"/>
          <ac:picMkLst>
            <pc:docMk/>
            <pc:sldMk cId="2888823256" sldId="320"/>
            <ac:picMk id="6" creationId="{CAEEEE63-E7C0-79F1-FD1A-08A56C1A6BE9}"/>
          </ac:picMkLst>
        </pc:picChg>
      </pc:sldChg>
      <pc:sldChg chg="modSp">
        <pc:chgData name="Hao Mao" userId="S::maohao@cityu.edu::5873b64d-cbe8-401a-861a-76d923642fe8" providerId="AD" clId="Web-{995B5D9B-6B07-0518-DF94-C92A9D423E32}" dt="2022-10-23T23:40:09.040" v="67" actId="20577"/>
        <pc:sldMkLst>
          <pc:docMk/>
          <pc:sldMk cId="3753282673" sldId="321"/>
        </pc:sldMkLst>
        <pc:spChg chg="mod">
          <ac:chgData name="Hao Mao" userId="S::maohao@cityu.edu::5873b64d-cbe8-401a-861a-76d923642fe8" providerId="AD" clId="Web-{995B5D9B-6B07-0518-DF94-C92A9D423E32}" dt="2022-10-23T23:38:44.350" v="53" actId="20577"/>
          <ac:spMkLst>
            <pc:docMk/>
            <pc:sldMk cId="3753282673" sldId="321"/>
            <ac:spMk id="2" creationId="{00000000-0000-0000-0000-000000000000}"/>
          </ac:spMkLst>
        </pc:spChg>
        <pc:spChg chg="mod">
          <ac:chgData name="Hao Mao" userId="S::maohao@cityu.edu::5873b64d-cbe8-401a-861a-76d923642fe8" providerId="AD" clId="Web-{995B5D9B-6B07-0518-DF94-C92A9D423E32}" dt="2022-10-23T23:40:09.040" v="67" actId="20577"/>
          <ac:spMkLst>
            <pc:docMk/>
            <pc:sldMk cId="3753282673" sldId="321"/>
            <ac:spMk id="3" creationId="{00000000-0000-0000-0000-000000000000}"/>
          </ac:spMkLst>
        </pc:spChg>
      </pc:sldChg>
      <pc:sldChg chg="modSp">
        <pc:chgData name="Hao Mao" userId="S::maohao@cityu.edu::5873b64d-cbe8-401a-861a-76d923642fe8" providerId="AD" clId="Web-{995B5D9B-6B07-0518-DF94-C92A9D423E32}" dt="2022-10-23T23:41:06.245" v="74" actId="20577"/>
        <pc:sldMkLst>
          <pc:docMk/>
          <pc:sldMk cId="4244249687" sldId="322"/>
        </pc:sldMkLst>
        <pc:spChg chg="mod">
          <ac:chgData name="Hao Mao" userId="S::maohao@cityu.edu::5873b64d-cbe8-401a-861a-76d923642fe8" providerId="AD" clId="Web-{995B5D9B-6B07-0518-DF94-C92A9D423E32}" dt="2022-10-23T23:40:22.134" v="70" actId="20577"/>
          <ac:spMkLst>
            <pc:docMk/>
            <pc:sldMk cId="4244249687" sldId="322"/>
            <ac:spMk id="2" creationId="{00000000-0000-0000-0000-000000000000}"/>
          </ac:spMkLst>
        </pc:spChg>
        <pc:spChg chg="mod">
          <ac:chgData name="Hao Mao" userId="S::maohao@cityu.edu::5873b64d-cbe8-401a-861a-76d923642fe8" providerId="AD" clId="Web-{995B5D9B-6B07-0518-DF94-C92A9D423E32}" dt="2022-10-23T23:41:06.245" v="74" actId="20577"/>
          <ac:spMkLst>
            <pc:docMk/>
            <pc:sldMk cId="4244249687" sldId="322"/>
            <ac:spMk id="3" creationId="{00000000-0000-0000-0000-000000000000}"/>
          </ac:spMkLst>
        </pc:spChg>
      </pc:sldChg>
      <pc:sldChg chg="modSp">
        <pc:chgData name="Hao Mao" userId="S::maohao@cityu.edu::5873b64d-cbe8-401a-861a-76d923642fe8" providerId="AD" clId="Web-{995B5D9B-6B07-0518-DF94-C92A9D423E32}" dt="2022-10-23T23:44:21.125" v="105" actId="20577"/>
        <pc:sldMkLst>
          <pc:docMk/>
          <pc:sldMk cId="2913623263" sldId="323"/>
        </pc:sldMkLst>
        <pc:spChg chg="mod">
          <ac:chgData name="Hao Mao" userId="S::maohao@cityu.edu::5873b64d-cbe8-401a-861a-76d923642fe8" providerId="AD" clId="Web-{995B5D9B-6B07-0518-DF94-C92A9D423E32}" dt="2022-10-23T23:43:21.998" v="88" actId="20577"/>
          <ac:spMkLst>
            <pc:docMk/>
            <pc:sldMk cId="2913623263" sldId="323"/>
            <ac:spMk id="2" creationId="{00000000-0000-0000-0000-000000000000}"/>
          </ac:spMkLst>
        </pc:spChg>
        <pc:spChg chg="mod">
          <ac:chgData name="Hao Mao" userId="S::maohao@cityu.edu::5873b64d-cbe8-401a-861a-76d923642fe8" providerId="AD" clId="Web-{995B5D9B-6B07-0518-DF94-C92A9D423E32}" dt="2022-10-23T23:44:21.125" v="105" actId="20577"/>
          <ac:spMkLst>
            <pc:docMk/>
            <pc:sldMk cId="2913623263" sldId="323"/>
            <ac:spMk id="3" creationId="{00000000-0000-0000-0000-000000000000}"/>
          </ac:spMkLst>
        </pc:spChg>
      </pc:sldChg>
      <pc:sldChg chg="modSp">
        <pc:chgData name="Hao Mao" userId="S::maohao@cityu.edu::5873b64d-cbe8-401a-861a-76d923642fe8" providerId="AD" clId="Web-{995B5D9B-6B07-0518-DF94-C92A9D423E32}" dt="2022-10-23T23:44:50.798" v="120" actId="20577"/>
        <pc:sldMkLst>
          <pc:docMk/>
          <pc:sldMk cId="2347700794" sldId="324"/>
        </pc:sldMkLst>
        <pc:spChg chg="mod">
          <ac:chgData name="Hao Mao" userId="S::maohao@cityu.edu::5873b64d-cbe8-401a-861a-76d923642fe8" providerId="AD" clId="Web-{995B5D9B-6B07-0518-DF94-C92A9D423E32}" dt="2022-10-23T23:44:13.984" v="99" actId="20577"/>
          <ac:spMkLst>
            <pc:docMk/>
            <pc:sldMk cId="2347700794" sldId="324"/>
            <ac:spMk id="2" creationId="{00000000-0000-0000-0000-000000000000}"/>
          </ac:spMkLst>
        </pc:spChg>
        <pc:spChg chg="mod">
          <ac:chgData name="Hao Mao" userId="S::maohao@cityu.edu::5873b64d-cbe8-401a-861a-76d923642fe8" providerId="AD" clId="Web-{995B5D9B-6B07-0518-DF94-C92A9D423E32}" dt="2022-10-23T23:44:50.798" v="120" actId="20577"/>
          <ac:spMkLst>
            <pc:docMk/>
            <pc:sldMk cId="2347700794" sldId="324"/>
            <ac:spMk id="3" creationId="{00000000-0000-0000-0000-000000000000}"/>
          </ac:spMkLst>
        </pc:spChg>
      </pc:sldChg>
      <pc:sldChg chg="modSp">
        <pc:chgData name="Hao Mao" userId="S::maohao@cityu.edu::5873b64d-cbe8-401a-861a-76d923642fe8" providerId="AD" clId="Web-{995B5D9B-6B07-0518-DF94-C92A9D423E32}" dt="2022-10-23T23:45:44.284" v="132" actId="20577"/>
        <pc:sldMkLst>
          <pc:docMk/>
          <pc:sldMk cId="958378851" sldId="325"/>
        </pc:sldMkLst>
        <pc:spChg chg="mod">
          <ac:chgData name="Hao Mao" userId="S::maohao@cityu.edu::5873b64d-cbe8-401a-861a-76d923642fe8" providerId="AD" clId="Web-{995B5D9B-6B07-0518-DF94-C92A9D423E32}" dt="2022-10-23T23:45:14.673" v="122" actId="20577"/>
          <ac:spMkLst>
            <pc:docMk/>
            <pc:sldMk cId="958378851" sldId="325"/>
            <ac:spMk id="2" creationId="{00000000-0000-0000-0000-000000000000}"/>
          </ac:spMkLst>
        </pc:spChg>
        <pc:spChg chg="mod">
          <ac:chgData name="Hao Mao" userId="S::maohao@cityu.edu::5873b64d-cbe8-401a-861a-76d923642fe8" providerId="AD" clId="Web-{995B5D9B-6B07-0518-DF94-C92A9D423E32}" dt="2022-10-23T23:45:44.284" v="132" actId="20577"/>
          <ac:spMkLst>
            <pc:docMk/>
            <pc:sldMk cId="958378851" sldId="325"/>
            <ac:spMk id="3" creationId="{00000000-0000-0000-0000-000000000000}"/>
          </ac:spMkLst>
        </pc:spChg>
      </pc:sldChg>
      <pc:sldChg chg="addSp delSp modSp mod setBg">
        <pc:chgData name="Hao Mao" userId="S::maohao@cityu.edu::5873b64d-cbe8-401a-861a-76d923642fe8" providerId="AD" clId="Web-{995B5D9B-6B07-0518-DF94-C92A9D423E32}" dt="2022-10-23T23:46:25.988" v="139"/>
        <pc:sldMkLst>
          <pc:docMk/>
          <pc:sldMk cId="3944784934" sldId="326"/>
        </pc:sldMkLst>
        <pc:spChg chg="mod">
          <ac:chgData name="Hao Mao" userId="S::maohao@cityu.edu::5873b64d-cbe8-401a-861a-76d923642fe8" providerId="AD" clId="Web-{995B5D9B-6B07-0518-DF94-C92A9D423E32}" dt="2022-10-23T23:46:25.988" v="139"/>
          <ac:spMkLst>
            <pc:docMk/>
            <pc:sldMk cId="3944784934" sldId="326"/>
            <ac:spMk id="2" creationId="{00000000-0000-0000-0000-000000000000}"/>
          </ac:spMkLst>
        </pc:spChg>
        <pc:spChg chg="del">
          <ac:chgData name="Hao Mao" userId="S::maohao@cityu.edu::5873b64d-cbe8-401a-861a-76d923642fe8" providerId="AD" clId="Web-{995B5D9B-6B07-0518-DF94-C92A9D423E32}" dt="2022-10-23T23:46:12.128" v="136"/>
          <ac:spMkLst>
            <pc:docMk/>
            <pc:sldMk cId="3944784934" sldId="326"/>
            <ac:spMk id="3" creationId="{00000000-0000-0000-0000-000000000000}"/>
          </ac:spMkLst>
        </pc:spChg>
        <pc:spChg chg="mod">
          <ac:chgData name="Hao Mao" userId="S::maohao@cityu.edu::5873b64d-cbe8-401a-861a-76d923642fe8" providerId="AD" clId="Web-{995B5D9B-6B07-0518-DF94-C92A9D423E32}" dt="2022-10-23T23:46:25.988" v="139"/>
          <ac:spMkLst>
            <pc:docMk/>
            <pc:sldMk cId="3944784934" sldId="326"/>
            <ac:spMk id="4" creationId="{00000000-0000-0000-0000-000000000000}"/>
          </ac:spMkLst>
        </pc:spChg>
        <pc:spChg chg="add del">
          <ac:chgData name="Hao Mao" userId="S::maohao@cityu.edu::5873b64d-cbe8-401a-861a-76d923642fe8" providerId="AD" clId="Web-{995B5D9B-6B07-0518-DF94-C92A9D423E32}" dt="2022-10-23T23:46:25.972" v="138"/>
          <ac:spMkLst>
            <pc:docMk/>
            <pc:sldMk cId="3944784934" sldId="326"/>
            <ac:spMk id="10" creationId="{5E2BCD13-A8EA-145D-AAAA-89EFEDF9BF31}"/>
          </ac:spMkLst>
        </pc:spChg>
        <pc:spChg chg="add">
          <ac:chgData name="Hao Mao" userId="S::maohao@cityu.edu::5873b64d-cbe8-401a-861a-76d923642fe8" providerId="AD" clId="Web-{995B5D9B-6B07-0518-DF94-C92A9D423E32}" dt="2022-10-23T23:46:25.988" v="139"/>
          <ac:spMkLst>
            <pc:docMk/>
            <pc:sldMk cId="3944784934" sldId="326"/>
            <ac:spMk id="11" creationId="{0E830057-F4EE-412A-8526-36BE1CE18C85}"/>
          </ac:spMkLst>
        </pc:spChg>
        <pc:spChg chg="add del">
          <ac:chgData name="Hao Mao" userId="S::maohao@cityu.edu::5873b64d-cbe8-401a-861a-76d923642fe8" providerId="AD" clId="Web-{995B5D9B-6B07-0518-DF94-C92A9D423E32}" dt="2022-10-23T23:46:25.972" v="138"/>
          <ac:spMkLst>
            <pc:docMk/>
            <pc:sldMk cId="3944784934" sldId="326"/>
            <ac:spMk id="13" creationId="{F875149D-F692-45DA-8324-D5E0193D5FC4}"/>
          </ac:spMkLst>
        </pc:spChg>
        <pc:spChg chg="add del">
          <ac:chgData name="Hao Mao" userId="S::maohao@cityu.edu::5873b64d-cbe8-401a-861a-76d923642fe8" providerId="AD" clId="Web-{995B5D9B-6B07-0518-DF94-C92A9D423E32}" dt="2022-10-23T23:46:25.972" v="138"/>
          <ac:spMkLst>
            <pc:docMk/>
            <pc:sldMk cId="3944784934" sldId="326"/>
            <ac:spMk id="15" creationId="{7B89EEFD-93BC-4ACF-962C-E6279E72B00B}"/>
          </ac:spMkLst>
        </pc:spChg>
        <pc:spChg chg="add del">
          <ac:chgData name="Hao Mao" userId="S::maohao@cityu.edu::5873b64d-cbe8-401a-861a-76d923642fe8" providerId="AD" clId="Web-{995B5D9B-6B07-0518-DF94-C92A9D423E32}" dt="2022-10-23T23:46:25.972" v="138"/>
          <ac:spMkLst>
            <pc:docMk/>
            <pc:sldMk cId="3944784934" sldId="326"/>
            <ac:spMk id="17" creationId="{C0B19935-C760-4698-9DD1-973C8A428D26}"/>
          </ac:spMkLst>
        </pc:spChg>
        <pc:spChg chg="add del">
          <ac:chgData name="Hao Mao" userId="S::maohao@cityu.edu::5873b64d-cbe8-401a-861a-76d923642fe8" providerId="AD" clId="Web-{995B5D9B-6B07-0518-DF94-C92A9D423E32}" dt="2022-10-23T23:46:25.972" v="138"/>
          <ac:spMkLst>
            <pc:docMk/>
            <pc:sldMk cId="3944784934" sldId="326"/>
            <ac:spMk id="19" creationId="{08990612-E008-4F02-AEBB-B140BE753558}"/>
          </ac:spMkLst>
        </pc:spChg>
        <pc:spChg chg="add del">
          <ac:chgData name="Hao Mao" userId="S::maohao@cityu.edu::5873b64d-cbe8-401a-861a-76d923642fe8" providerId="AD" clId="Web-{995B5D9B-6B07-0518-DF94-C92A9D423E32}" dt="2022-10-23T23:46:25.972" v="138"/>
          <ac:spMkLst>
            <pc:docMk/>
            <pc:sldMk cId="3944784934" sldId="326"/>
            <ac:spMk id="21" creationId="{A310A41F-3A14-4150-B6CF-0A577DDDEAD2}"/>
          </ac:spMkLst>
        </pc:spChg>
        <pc:spChg chg="add">
          <ac:chgData name="Hao Mao" userId="S::maohao@cityu.edu::5873b64d-cbe8-401a-861a-76d923642fe8" providerId="AD" clId="Web-{995B5D9B-6B07-0518-DF94-C92A9D423E32}" dt="2022-10-23T23:46:25.988" v="139"/>
          <ac:spMkLst>
            <pc:docMk/>
            <pc:sldMk cId="3944784934" sldId="326"/>
            <ac:spMk id="23" creationId="{BAAEBA82-E2D4-4653-AEE3-E95B330DDA21}"/>
          </ac:spMkLst>
        </pc:spChg>
        <pc:spChg chg="add">
          <ac:chgData name="Hao Mao" userId="S::maohao@cityu.edu::5873b64d-cbe8-401a-861a-76d923642fe8" providerId="AD" clId="Web-{995B5D9B-6B07-0518-DF94-C92A9D423E32}" dt="2022-10-23T23:46:25.988" v="139"/>
          <ac:spMkLst>
            <pc:docMk/>
            <pc:sldMk cId="3944784934" sldId="326"/>
            <ac:spMk id="24" creationId="{2386509E-DAF8-4DA0-B09B-FA3FB341C2BC}"/>
          </ac:spMkLst>
        </pc:spChg>
        <pc:spChg chg="add">
          <ac:chgData name="Hao Mao" userId="S::maohao@cityu.edu::5873b64d-cbe8-401a-861a-76d923642fe8" providerId="AD" clId="Web-{995B5D9B-6B07-0518-DF94-C92A9D423E32}" dt="2022-10-23T23:46:25.988" v="139"/>
          <ac:spMkLst>
            <pc:docMk/>
            <pc:sldMk cId="3944784934" sldId="326"/>
            <ac:spMk id="25" creationId="{44E11946-6976-4B44-971A-07BFBE9544A6}"/>
          </ac:spMkLst>
        </pc:spChg>
        <pc:spChg chg="add">
          <ac:chgData name="Hao Mao" userId="S::maohao@cityu.edu::5873b64d-cbe8-401a-861a-76d923642fe8" providerId="AD" clId="Web-{995B5D9B-6B07-0518-DF94-C92A9D423E32}" dt="2022-10-23T23:46:25.988" v="139"/>
          <ac:spMkLst>
            <pc:docMk/>
            <pc:sldMk cId="3944784934" sldId="326"/>
            <ac:spMk id="26" creationId="{78930791-7D41-4CB3-8769-AA51FC9DC2FB}"/>
          </ac:spMkLst>
        </pc:spChg>
        <pc:spChg chg="add">
          <ac:chgData name="Hao Mao" userId="S::maohao@cityu.edu::5873b64d-cbe8-401a-861a-76d923642fe8" providerId="AD" clId="Web-{995B5D9B-6B07-0518-DF94-C92A9D423E32}" dt="2022-10-23T23:46:25.988" v="139"/>
          <ac:spMkLst>
            <pc:docMk/>
            <pc:sldMk cId="3944784934" sldId="326"/>
            <ac:spMk id="27" creationId="{C02088CA-246D-446F-9AA8-73C982D661E1}"/>
          </ac:spMkLst>
        </pc:spChg>
        <pc:picChg chg="add mod ord">
          <ac:chgData name="Hao Mao" userId="S::maohao@cityu.edu::5873b64d-cbe8-401a-861a-76d923642fe8" providerId="AD" clId="Web-{995B5D9B-6B07-0518-DF94-C92A9D423E32}" dt="2022-10-23T23:46:25.988" v="139"/>
          <ac:picMkLst>
            <pc:docMk/>
            <pc:sldMk cId="3944784934" sldId="326"/>
            <ac:picMk id="6" creationId="{407D3DD7-5EDD-AEB2-4125-4F7FC1DBBE14}"/>
          </ac:picMkLst>
        </pc:picChg>
      </pc:sldChg>
      <pc:sldChg chg="del">
        <pc:chgData name="Hao Mao" userId="S::maohao@cityu.edu::5873b64d-cbe8-401a-861a-76d923642fe8" providerId="AD" clId="Web-{995B5D9B-6B07-0518-DF94-C92A9D423E32}" dt="2022-10-23T23:48:54.308" v="143"/>
        <pc:sldMkLst>
          <pc:docMk/>
          <pc:sldMk cId="1254728179" sldId="327"/>
        </pc:sldMkLst>
      </pc:sldChg>
      <pc:sldChg chg="modSp">
        <pc:chgData name="Hao Mao" userId="S::maohao@cityu.edu::5873b64d-cbe8-401a-861a-76d923642fe8" providerId="AD" clId="Web-{995B5D9B-6B07-0518-DF94-C92A9D423E32}" dt="2022-10-23T23:52:45.236" v="224" actId="20577"/>
        <pc:sldMkLst>
          <pc:docMk/>
          <pc:sldMk cId="1731774213" sldId="328"/>
        </pc:sldMkLst>
        <pc:spChg chg="mod">
          <ac:chgData name="Hao Mao" userId="S::maohao@cityu.edu::5873b64d-cbe8-401a-861a-76d923642fe8" providerId="AD" clId="Web-{995B5D9B-6B07-0518-DF94-C92A9D423E32}" dt="2022-10-23T23:52:17.907" v="218" actId="20577"/>
          <ac:spMkLst>
            <pc:docMk/>
            <pc:sldMk cId="1731774213" sldId="328"/>
            <ac:spMk id="2" creationId="{00000000-0000-0000-0000-000000000000}"/>
          </ac:spMkLst>
        </pc:spChg>
        <pc:spChg chg="mod">
          <ac:chgData name="Hao Mao" userId="S::maohao@cityu.edu::5873b64d-cbe8-401a-861a-76d923642fe8" providerId="AD" clId="Web-{995B5D9B-6B07-0518-DF94-C92A9D423E32}" dt="2022-10-23T23:52:45.236" v="224" actId="20577"/>
          <ac:spMkLst>
            <pc:docMk/>
            <pc:sldMk cId="1731774213" sldId="328"/>
            <ac:spMk id="3" creationId="{00000000-0000-0000-0000-000000000000}"/>
          </ac:spMkLst>
        </pc:spChg>
      </pc:sldChg>
      <pc:sldChg chg="modSp">
        <pc:chgData name="Hao Mao" userId="S::maohao@cityu.edu::5873b64d-cbe8-401a-861a-76d923642fe8" providerId="AD" clId="Web-{995B5D9B-6B07-0518-DF94-C92A9D423E32}" dt="2022-10-23T23:53:34.566" v="228" actId="20577"/>
        <pc:sldMkLst>
          <pc:docMk/>
          <pc:sldMk cId="4226454492" sldId="329"/>
        </pc:sldMkLst>
        <pc:spChg chg="mod">
          <ac:chgData name="Hao Mao" userId="S::maohao@cityu.edu::5873b64d-cbe8-401a-861a-76d923642fe8" providerId="AD" clId="Web-{995B5D9B-6B07-0518-DF94-C92A9D423E32}" dt="2022-10-23T23:53:26.050" v="226" actId="20577"/>
          <ac:spMkLst>
            <pc:docMk/>
            <pc:sldMk cId="4226454492" sldId="329"/>
            <ac:spMk id="2" creationId="{00000000-0000-0000-0000-000000000000}"/>
          </ac:spMkLst>
        </pc:spChg>
        <pc:spChg chg="mod">
          <ac:chgData name="Hao Mao" userId="S::maohao@cityu.edu::5873b64d-cbe8-401a-861a-76d923642fe8" providerId="AD" clId="Web-{995B5D9B-6B07-0518-DF94-C92A9D423E32}" dt="2022-10-23T23:53:34.566" v="228" actId="20577"/>
          <ac:spMkLst>
            <pc:docMk/>
            <pc:sldMk cId="4226454492" sldId="329"/>
            <ac:spMk id="3" creationId="{00000000-0000-0000-0000-000000000000}"/>
          </ac:spMkLst>
        </pc:spChg>
      </pc:sldChg>
      <pc:sldChg chg="modSp">
        <pc:chgData name="Hao Mao" userId="S::maohao@cityu.edu::5873b64d-cbe8-401a-861a-76d923642fe8" providerId="AD" clId="Web-{995B5D9B-6B07-0518-DF94-C92A9D423E32}" dt="2022-10-24T00:03:15.050" v="379" actId="20577"/>
        <pc:sldMkLst>
          <pc:docMk/>
          <pc:sldMk cId="636746662" sldId="330"/>
        </pc:sldMkLst>
        <pc:spChg chg="mod">
          <ac:chgData name="Hao Mao" userId="S::maohao@cityu.edu::5873b64d-cbe8-401a-861a-76d923642fe8" providerId="AD" clId="Web-{995B5D9B-6B07-0518-DF94-C92A9D423E32}" dt="2022-10-24T00:00:05.530" v="345" actId="20577"/>
          <ac:spMkLst>
            <pc:docMk/>
            <pc:sldMk cId="636746662" sldId="330"/>
            <ac:spMk id="2" creationId="{00000000-0000-0000-0000-000000000000}"/>
          </ac:spMkLst>
        </pc:spChg>
        <pc:spChg chg="mod">
          <ac:chgData name="Hao Mao" userId="S::maohao@cityu.edu::5873b64d-cbe8-401a-861a-76d923642fe8" providerId="AD" clId="Web-{995B5D9B-6B07-0518-DF94-C92A9D423E32}" dt="2022-10-24T00:03:15.050" v="379" actId="20577"/>
          <ac:spMkLst>
            <pc:docMk/>
            <pc:sldMk cId="636746662" sldId="330"/>
            <ac:spMk id="3" creationId="{00000000-0000-0000-0000-000000000000}"/>
          </ac:spMkLst>
        </pc:spChg>
      </pc:sldChg>
      <pc:sldChg chg="modSp">
        <pc:chgData name="Hao Mao" userId="S::maohao@cityu.edu::5873b64d-cbe8-401a-861a-76d923642fe8" providerId="AD" clId="Web-{995B5D9B-6B07-0518-DF94-C92A9D423E32}" dt="2022-10-24T00:02:40.409" v="371" actId="20577"/>
        <pc:sldMkLst>
          <pc:docMk/>
          <pc:sldMk cId="3900408250" sldId="331"/>
        </pc:sldMkLst>
        <pc:spChg chg="mod">
          <ac:chgData name="Hao Mao" userId="S::maohao@cityu.edu::5873b64d-cbe8-401a-861a-76d923642fe8" providerId="AD" clId="Web-{995B5D9B-6B07-0518-DF94-C92A9D423E32}" dt="2022-10-24T00:01:42.610" v="363" actId="20577"/>
          <ac:spMkLst>
            <pc:docMk/>
            <pc:sldMk cId="3900408250" sldId="331"/>
            <ac:spMk id="2" creationId="{00000000-0000-0000-0000-000000000000}"/>
          </ac:spMkLst>
        </pc:spChg>
        <pc:spChg chg="mod">
          <ac:chgData name="Hao Mao" userId="S::maohao@cityu.edu::5873b64d-cbe8-401a-861a-76d923642fe8" providerId="AD" clId="Web-{995B5D9B-6B07-0518-DF94-C92A9D423E32}" dt="2022-10-24T00:02:40.409" v="371" actId="20577"/>
          <ac:spMkLst>
            <pc:docMk/>
            <pc:sldMk cId="3900408250" sldId="331"/>
            <ac:spMk id="3" creationId="{00000000-0000-0000-0000-000000000000}"/>
          </ac:spMkLst>
        </pc:spChg>
      </pc:sldChg>
      <pc:sldChg chg="del">
        <pc:chgData name="Hao Mao" userId="S::maohao@cityu.edu::5873b64d-cbe8-401a-861a-76d923642fe8" providerId="AD" clId="Web-{995B5D9B-6B07-0518-DF94-C92A9D423E32}" dt="2022-10-24T00:02:42.221" v="372"/>
        <pc:sldMkLst>
          <pc:docMk/>
          <pc:sldMk cId="379290825" sldId="332"/>
        </pc:sldMkLst>
      </pc:sldChg>
      <pc:sldChg chg="del">
        <pc:chgData name="Hao Mao" userId="S::maohao@cityu.edu::5873b64d-cbe8-401a-861a-76d923642fe8" providerId="AD" clId="Web-{995B5D9B-6B07-0518-DF94-C92A9D423E32}" dt="2022-10-24T00:02:43.081" v="373"/>
        <pc:sldMkLst>
          <pc:docMk/>
          <pc:sldMk cId="698795156" sldId="333"/>
        </pc:sldMkLst>
      </pc:sldChg>
      <pc:sldChg chg="del">
        <pc:chgData name="Hao Mao" userId="S::maohao@cityu.edu::5873b64d-cbe8-401a-861a-76d923642fe8" providerId="AD" clId="Web-{995B5D9B-6B07-0518-DF94-C92A9D423E32}" dt="2022-10-24T00:02:43.784" v="374"/>
        <pc:sldMkLst>
          <pc:docMk/>
          <pc:sldMk cId="1722763012" sldId="334"/>
        </pc:sldMkLst>
      </pc:sldChg>
      <pc:sldChg chg="del">
        <pc:chgData name="Hao Mao" userId="S::maohao@cityu.edu::5873b64d-cbe8-401a-861a-76d923642fe8" providerId="AD" clId="Web-{995B5D9B-6B07-0518-DF94-C92A9D423E32}" dt="2022-10-24T00:02:44.940" v="375"/>
        <pc:sldMkLst>
          <pc:docMk/>
          <pc:sldMk cId="3924617977" sldId="335"/>
        </pc:sldMkLst>
      </pc:sldChg>
      <pc:sldChg chg="new del">
        <pc:chgData name="Hao Mao" userId="S::maohao@cityu.edu::5873b64d-cbe8-401a-861a-76d923642fe8" providerId="AD" clId="Web-{995B5D9B-6B07-0518-DF94-C92A9D423E32}" dt="2022-10-23T23:28:29.958" v="3"/>
        <pc:sldMkLst>
          <pc:docMk/>
          <pc:sldMk cId="124574982" sldId="336"/>
        </pc:sldMkLst>
      </pc:sldChg>
      <pc:sldChg chg="modSp add replId">
        <pc:chgData name="Hao Mao" userId="S::maohao@cityu.edu::5873b64d-cbe8-401a-861a-76d923642fe8" providerId="AD" clId="Web-{995B5D9B-6B07-0518-DF94-C92A9D423E32}" dt="2022-10-23T23:36:15.283" v="26" actId="20577"/>
        <pc:sldMkLst>
          <pc:docMk/>
          <pc:sldMk cId="932833647" sldId="336"/>
        </pc:sldMkLst>
        <pc:spChg chg="mod">
          <ac:chgData name="Hao Mao" userId="S::maohao@cityu.edu::5873b64d-cbe8-401a-861a-76d923642fe8" providerId="AD" clId="Web-{995B5D9B-6B07-0518-DF94-C92A9D423E32}" dt="2022-10-23T23:36:15.283" v="26" actId="20577"/>
          <ac:spMkLst>
            <pc:docMk/>
            <pc:sldMk cId="932833647" sldId="336"/>
            <ac:spMk id="3" creationId="{00000000-0000-0000-0000-000000000000}"/>
          </ac:spMkLst>
        </pc:spChg>
      </pc:sldChg>
      <pc:sldChg chg="new del">
        <pc:chgData name="Hao Mao" userId="S::maohao@cityu.edu::5873b64d-cbe8-401a-861a-76d923642fe8" providerId="AD" clId="Web-{995B5D9B-6B07-0518-DF94-C92A9D423E32}" dt="2022-10-23T23:28:29.036" v="2"/>
        <pc:sldMkLst>
          <pc:docMk/>
          <pc:sldMk cId="1588307506" sldId="337"/>
        </pc:sldMkLst>
      </pc:sldChg>
      <pc:sldChg chg="modSp add">
        <pc:chgData name="Hao Mao" userId="S::maohao@cityu.edu::5873b64d-cbe8-401a-861a-76d923642fe8" providerId="AD" clId="Web-{995B5D9B-6B07-0518-DF94-C92A9D423E32}" dt="2022-10-24T00:03:24.676" v="381" actId="20577"/>
        <pc:sldMkLst>
          <pc:docMk/>
          <pc:sldMk cId="2549102572" sldId="337"/>
        </pc:sldMkLst>
        <pc:spChg chg="mod">
          <ac:chgData name="Hao Mao" userId="S::maohao@cityu.edu::5873b64d-cbe8-401a-861a-76d923642fe8" providerId="AD" clId="Web-{995B5D9B-6B07-0518-DF94-C92A9D423E32}" dt="2022-10-23T23:49:36.121" v="167" actId="20577"/>
          <ac:spMkLst>
            <pc:docMk/>
            <pc:sldMk cId="2549102572" sldId="337"/>
            <ac:spMk id="2" creationId="{00000000-0000-0000-0000-000000000000}"/>
          </ac:spMkLst>
        </pc:spChg>
        <pc:spChg chg="mod">
          <ac:chgData name="Hao Mao" userId="S::maohao@cityu.edu::5873b64d-cbe8-401a-861a-76d923642fe8" providerId="AD" clId="Web-{995B5D9B-6B07-0518-DF94-C92A9D423E32}" dt="2022-10-24T00:03:24.676" v="381" actId="20577"/>
          <ac:spMkLst>
            <pc:docMk/>
            <pc:sldMk cId="2549102572" sldId="337"/>
            <ac:spMk id="3" creationId="{00000000-0000-0000-0000-000000000000}"/>
          </ac:spMkLst>
        </pc:spChg>
      </pc:sldChg>
      <pc:sldChg chg="add del">
        <pc:chgData name="Hao Mao" userId="S::maohao@cityu.edu::5873b64d-cbe8-401a-861a-76d923642fe8" providerId="AD" clId="Web-{995B5D9B-6B07-0518-DF94-C92A9D423E32}" dt="2022-10-23T23:48:50.183" v="141"/>
        <pc:sldMkLst>
          <pc:docMk/>
          <pc:sldMk cId="3312588562" sldId="337"/>
        </pc:sldMkLst>
      </pc:sldChg>
      <pc:sldChg chg="add">
        <pc:chgData name="Hao Mao" userId="S::maohao@cityu.edu::5873b64d-cbe8-401a-861a-76d923642fe8" providerId="AD" clId="Web-{995B5D9B-6B07-0518-DF94-C92A9D423E32}" dt="2022-10-24T00:02:59.222" v="378"/>
        <pc:sldMkLst>
          <pc:docMk/>
          <pc:sldMk cId="2389545774" sldId="338"/>
        </pc:sldMkLst>
      </pc:sldChg>
    </pc:docChg>
  </pc:docChgLst>
  <pc:docChgLst>
    <pc:chgData name="Sion Yoon" userId="S::yoonhee@cityu.edu::f6a8c518-ffdb-419e-b9f5-da2b7c87d5c1" providerId="AD" clId="Web-{3DB6AA1F-0823-8C3A-2823-0351BC380599}"/>
    <pc:docChg chg="modSld">
      <pc:chgData name="Sion Yoon" userId="S::yoonhee@cityu.edu::f6a8c518-ffdb-419e-b9f5-da2b7c87d5c1" providerId="AD" clId="Web-{3DB6AA1F-0823-8C3A-2823-0351BC380599}" dt="2022-09-22T01:02:55.306" v="2" actId="20577"/>
      <pc:docMkLst>
        <pc:docMk/>
      </pc:docMkLst>
      <pc:sldChg chg="modSp">
        <pc:chgData name="Sion Yoon" userId="S::yoonhee@cityu.edu::f6a8c518-ffdb-419e-b9f5-da2b7c87d5c1" providerId="AD" clId="Web-{3DB6AA1F-0823-8C3A-2823-0351BC380599}" dt="2022-09-22T01:02:55.306" v="2" actId="20577"/>
        <pc:sldMkLst>
          <pc:docMk/>
          <pc:sldMk cId="3303118284" sldId="256"/>
        </pc:sldMkLst>
        <pc:spChg chg="mod">
          <ac:chgData name="Sion Yoon" userId="S::yoonhee@cityu.edu::f6a8c518-ffdb-419e-b9f5-da2b7c87d5c1" providerId="AD" clId="Web-{3DB6AA1F-0823-8C3A-2823-0351BC380599}" dt="2022-09-22T01:02:55.306" v="2" actId="20577"/>
          <ac:spMkLst>
            <pc:docMk/>
            <pc:sldMk cId="3303118284" sldId="256"/>
            <ac:spMk id="2" creationId="{00000000-0000-0000-0000-000000000000}"/>
          </ac:spMkLst>
        </pc:spChg>
      </pc:sldChg>
    </pc:docChg>
  </pc:docChgLst>
  <pc:docChgLst>
    <pc:chgData name="Sion Yoon" userId="S::yoonhee@cityu.edu::f6a8c518-ffdb-419e-b9f5-da2b7c87d5c1" providerId="AD" clId="Web-{E65662DE-6E8C-12E9-6028-F73960E6DEE6}"/>
    <pc:docChg chg="modSld">
      <pc:chgData name="Sion Yoon" userId="S::yoonhee@cityu.edu::f6a8c518-ffdb-419e-b9f5-da2b7c87d5c1" providerId="AD" clId="Web-{E65662DE-6E8C-12E9-6028-F73960E6DEE6}" dt="2022-09-22T00:55:12.778" v="1" actId="20577"/>
      <pc:docMkLst>
        <pc:docMk/>
      </pc:docMkLst>
      <pc:sldChg chg="modSp">
        <pc:chgData name="Sion Yoon" userId="S::yoonhee@cityu.edu::f6a8c518-ffdb-419e-b9f5-da2b7c87d5c1" providerId="AD" clId="Web-{E65662DE-6E8C-12E9-6028-F73960E6DEE6}" dt="2022-09-22T00:55:12.778" v="1" actId="20577"/>
        <pc:sldMkLst>
          <pc:docMk/>
          <pc:sldMk cId="3303118284" sldId="256"/>
        </pc:sldMkLst>
        <pc:spChg chg="mod">
          <ac:chgData name="Sion Yoon" userId="S::yoonhee@cityu.edu::f6a8c518-ffdb-419e-b9f5-da2b7c87d5c1" providerId="AD" clId="Web-{E65662DE-6E8C-12E9-6028-F73960E6DEE6}" dt="2022-09-22T00:55:12.778" v="1" actId="20577"/>
          <ac:spMkLst>
            <pc:docMk/>
            <pc:sldMk cId="3303118284" sldId="256"/>
            <ac:spMk id="3" creationId="{00000000-0000-0000-0000-000000000000}"/>
          </ac:spMkLst>
        </pc:spChg>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docChgLst>
    <pc:chgData name="Sion Yoon" userId="S::yoonhee@cityu.edu::f6a8c518-ffdb-419e-b9f5-da2b7c87d5c1" providerId="AD" clId="Web-{56094388-9D44-F612-5FB7-E5F9C85C1380}"/>
    <pc:docChg chg="modSld">
      <pc:chgData name="Sion Yoon" userId="S::yoonhee@cityu.edu::f6a8c518-ffdb-419e-b9f5-da2b7c87d5c1" providerId="AD" clId="Web-{56094388-9D44-F612-5FB7-E5F9C85C1380}" dt="2022-09-22T00:55:57.816" v="0" actId="20577"/>
      <pc:docMkLst>
        <pc:docMk/>
      </pc:docMkLst>
      <pc:sldChg chg="modSp">
        <pc:chgData name="Sion Yoon" userId="S::yoonhee@cityu.edu::f6a8c518-ffdb-419e-b9f5-da2b7c87d5c1" providerId="AD" clId="Web-{56094388-9D44-F612-5FB7-E5F9C85C1380}" dt="2022-09-22T00:55:57.816" v="0" actId="20577"/>
        <pc:sldMkLst>
          <pc:docMk/>
          <pc:sldMk cId="3303118284" sldId="256"/>
        </pc:sldMkLst>
        <pc:spChg chg="mod">
          <ac:chgData name="Sion Yoon" userId="S::yoonhee@cityu.edu::f6a8c518-ffdb-419e-b9f5-da2b7c87d5c1" providerId="AD" clId="Web-{56094388-9D44-F612-5FB7-E5F9C85C1380}" dt="2022-09-22T00:55:57.816" v="0" actId="20577"/>
          <ac:spMkLst>
            <pc:docMk/>
            <pc:sldMk cId="3303118284" sldId="256"/>
            <ac:spMk id="3" creationId="{00000000-0000-0000-0000-000000000000}"/>
          </ac:spMkLst>
        </pc:spChg>
      </pc:sldChg>
    </pc:docChg>
  </pc:docChgLst>
  <pc:docChgLst>
    <pc:chgData name="Sion Yoon" userId="S::yoonhee@cityu.edu::f6a8c518-ffdb-419e-b9f5-da2b7c87d5c1" providerId="AD" clId="Web-{80CA8BFD-9116-529E-854B-F348497747E8}"/>
    <pc:docChg chg="modSld">
      <pc:chgData name="Sion Yoon" userId="S::yoonhee@cityu.edu::f6a8c518-ffdb-419e-b9f5-da2b7c87d5c1" providerId="AD" clId="Web-{80CA8BFD-9116-529E-854B-F348497747E8}" dt="2023-03-16T20:47:27.541" v="2" actId="20577"/>
      <pc:docMkLst>
        <pc:docMk/>
      </pc:docMkLst>
      <pc:sldChg chg="modSp">
        <pc:chgData name="Sion Yoon" userId="S::yoonhee@cityu.edu::f6a8c518-ffdb-419e-b9f5-da2b7c87d5c1" providerId="AD" clId="Web-{80CA8BFD-9116-529E-854B-F348497747E8}" dt="2023-03-16T20:47:27.541" v="2" actId="20577"/>
        <pc:sldMkLst>
          <pc:docMk/>
          <pc:sldMk cId="2389545774" sldId="338"/>
        </pc:sldMkLst>
        <pc:spChg chg="mod">
          <ac:chgData name="Sion Yoon" userId="S::yoonhee@cityu.edu::f6a8c518-ffdb-419e-b9f5-da2b7c87d5c1" providerId="AD" clId="Web-{80CA8BFD-9116-529E-854B-F348497747E8}" dt="2023-03-16T20:47:27.541" v="2" actId="20577"/>
          <ac:spMkLst>
            <pc:docMk/>
            <pc:sldMk cId="2389545774" sldId="338"/>
            <ac:spMk id="3" creationId="{00000000-0000-0000-0000-000000000000}"/>
          </ac:spMkLst>
        </pc:spChg>
      </pc:sldChg>
    </pc:docChg>
  </pc:docChgLst>
  <pc:docChgLst>
    <pc:chgData name="Sion Yoon" userId="S::yoonhee@cityu.edu::f6a8c518-ffdb-419e-b9f5-da2b7c87d5c1" providerId="AD" clId="Web-{6379B0D1-FE1A-22BA-CA8D-8AF199B72E71}"/>
    <pc:docChg chg="modSld">
      <pc:chgData name="Sion Yoon" userId="S::yoonhee@cityu.edu::f6a8c518-ffdb-419e-b9f5-da2b7c87d5c1" providerId="AD" clId="Web-{6379B0D1-FE1A-22BA-CA8D-8AF199B72E71}" dt="2022-09-22T00:52:41.126" v="1" actId="20577"/>
      <pc:docMkLst>
        <pc:docMk/>
      </pc:docMkLst>
      <pc:sldChg chg="modSp">
        <pc:chgData name="Sion Yoon" userId="S::yoonhee@cityu.edu::f6a8c518-ffdb-419e-b9f5-da2b7c87d5c1" providerId="AD" clId="Web-{6379B0D1-FE1A-22BA-CA8D-8AF199B72E71}" dt="2022-09-22T00:52:41.126" v="1" actId="20577"/>
        <pc:sldMkLst>
          <pc:docMk/>
          <pc:sldMk cId="3303118284" sldId="256"/>
        </pc:sldMkLst>
        <pc:spChg chg="mod">
          <ac:chgData name="Sion Yoon" userId="S::yoonhee@cityu.edu::f6a8c518-ffdb-419e-b9f5-da2b7c87d5c1" providerId="AD" clId="Web-{6379B0D1-FE1A-22BA-CA8D-8AF199B72E71}" dt="2022-09-22T00:52:41.126" v="1" actId="20577"/>
          <ac:spMkLst>
            <pc:docMk/>
            <pc:sldMk cId="330311828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18</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a:solidFill>
                  <a:schemeClr val="tx1"/>
                </a:solidFill>
              </a:rPr>
              <a:t>AI 620 </a:t>
            </a:r>
            <a:br>
              <a:rPr lang="en-US" sz="6200" dirty="0">
                <a:solidFill>
                  <a:schemeClr val="tx1"/>
                </a:solidFill>
              </a:rPr>
            </a:br>
            <a:r>
              <a:rPr lang="en-US" sz="6200">
                <a:solidFill>
                  <a:schemeClr val="tx1"/>
                </a:solidFill>
              </a:rPr>
              <a:t>EMERGING TOPICS IN</a:t>
            </a:r>
            <a:br>
              <a:rPr lang="en-US" sz="6200">
                <a:solidFill>
                  <a:schemeClr val="tx1"/>
                </a:solidFill>
              </a:rPr>
            </a:br>
            <a:r>
              <a:rPr lang="en-US" sz="6200">
                <a:solidFill>
                  <a:schemeClr val="tx1"/>
                </a:solidFill>
              </a:rPr>
              <a:t>ARTIFICIAL INTELLIGENCE</a:t>
            </a:r>
            <a:endParaRPr lang="en-US" sz="6200" dirty="0">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rPr>
              <a:t>Module 8</a:t>
            </a:r>
          </a:p>
          <a:p>
            <a:pPr eaLnBrk="0" latinLnBrk="0" hangingPunct="0"/>
            <a:r>
              <a:rPr lang="en-US" sz="2800" dirty="0">
                <a:solidFill>
                  <a:schemeClr val="bg1"/>
                </a:solidFill>
              </a:rPr>
              <a:t>Image Classification Using Amazon </a:t>
            </a:r>
            <a:r>
              <a:rPr lang="en-US" sz="2800" dirty="0" err="1">
                <a:solidFill>
                  <a:schemeClr val="bg1"/>
                </a:solidFill>
              </a:rPr>
              <a:t>SageMaker</a:t>
            </a:r>
            <a:r>
              <a:rPr lang="en-US" sz="2800" dirty="0">
                <a:solidFill>
                  <a:schemeClr val="bg1"/>
                </a:solidFill>
              </a:rPr>
              <a:t>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SAGEMAKER IMAGE CLASSIFICATION ALGORITHM</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We can also experiment with ResNet50, a 50-layer residual network, to determine which network yields a higher performance.</a:t>
            </a:r>
          </a:p>
          <a:p>
            <a:pPr marL="305435" indent="-305435" eaLnBrk="0" latinLnBrk="0" hangingPunct="0"/>
            <a:r>
              <a:rPr lang="en-US" sz="2400" dirty="0">
                <a:ea typeface="+mn-lt"/>
                <a:cs typeface="+mn-lt"/>
              </a:rPr>
              <a:t>Usually, deeper networks perform better than shallow networks since they are able to represent images better. However, given the type and complexity of the input images, the results can vary.</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SAGEMAKER IMAGE CLASSIFICATION ALGORITHM</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Our new dataset contains around 302 images with five categories (Hot Dog, Berry Donut, Glazed Twist, Muffin, and Peanut Butter Cookie). Each of these items contains 40 to 90 images, covering the item from varying angles, as well as brightness, contrast, and size.</a:t>
            </a:r>
          </a:p>
          <a:p>
            <a:pPr marL="305435" indent="-305435" eaLnBrk="0" latinLnBrk="0" hangingPunct="0"/>
            <a:r>
              <a:rPr lang="en-US" sz="2400" dirty="0">
                <a:ea typeface="+mn-lt"/>
                <a:cs typeface="+mn-lt"/>
              </a:rPr>
              <a:t>The image classifier learns about the image's low-level features from a pre-trained ResNet and the high-level features by training the same ResNet-18 with a new dataset. The following is an illustration of how the features—low, mid, and high-level—of a Berry Donut are learned by SageMaker's image classification algorithm.</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1" y="4610099"/>
            <a:ext cx="10993549" cy="1066801"/>
          </a:xfrm>
        </p:spPr>
        <p:txBody>
          <a:bodyPr vert="horz" lIns="91440" tIns="45720" rIns="91440" bIns="45720" rtlCol="0" anchor="b">
            <a:normAutofit/>
          </a:bodyPr>
          <a:lstStyle/>
          <a:p>
            <a:pPr latinLnBrk="0"/>
            <a:r>
              <a:rPr lang="en-US" sz="3600"/>
              <a:t>SAGEMAKER IMAGE CLASSIFICATION ALGORITHM</a:t>
            </a:r>
          </a:p>
        </p:txBody>
      </p:sp>
      <p:sp>
        <p:nvSpPr>
          <p:cNvPr id="26" name="Rectangle 18">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E6765A"/>
          </a:solidFill>
          <a:ln>
            <a:noFill/>
          </a:ln>
          <a:effectLst/>
        </p:spPr>
        <p:style>
          <a:lnRef idx="1">
            <a:schemeClr val="accent1"/>
          </a:lnRef>
          <a:fillRef idx="3">
            <a:schemeClr val="accent1"/>
          </a:fillRef>
          <a:effectRef idx="2">
            <a:schemeClr val="accent1"/>
          </a:effectRef>
          <a:fontRef idx="minor">
            <a:schemeClr val="lt1"/>
          </a:fontRef>
        </p:style>
      </p:sp>
      <p:sp useBgFill="1">
        <p:nvSpPr>
          <p:cNvPr id="27" name="Rectangle 20">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407D3DD7-5EDD-AEB2-4125-4F7FC1DBBE14}"/>
              </a:ext>
            </a:extLst>
          </p:cNvPr>
          <p:cNvPicPr>
            <a:picLocks noGrp="1" noChangeAspect="1"/>
          </p:cNvPicPr>
          <p:nvPr>
            <p:ph idx="1"/>
          </p:nvPr>
        </p:nvPicPr>
        <p:blipFill>
          <a:blip r:embed="rId2"/>
          <a:stretch>
            <a:fillRect/>
          </a:stretch>
        </p:blipFill>
        <p:spPr>
          <a:xfrm>
            <a:off x="443883" y="1041277"/>
            <a:ext cx="11274641" cy="2931405"/>
          </a:xfrm>
          <a:prstGeom prst="rect">
            <a:avLst/>
          </a:prstGeom>
        </p:spPr>
      </p:pic>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12</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394478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Classifying images in </a:t>
            </a:r>
            <a:r>
              <a:rPr lang="en-US" altLang="ko-KR" dirty="0" err="1">
                <a:ea typeface="휴먼매직체"/>
              </a:rPr>
              <a:t>sagemaker</a:t>
            </a:r>
            <a:endParaRPr lang="en-US" dirty="0" err="1"/>
          </a:p>
        </p:txBody>
      </p:sp>
      <p:sp>
        <p:nvSpPr>
          <p:cNvPr id="3" name="내용 개체 틀 2"/>
          <p:cNvSpPr>
            <a:spLocks noGrp="1"/>
          </p:cNvSpPr>
          <p:nvPr>
            <p:ph idx="1"/>
          </p:nvPr>
        </p:nvSpPr>
        <p:spPr/>
        <p:txBody>
          <a:bodyPr>
            <a:normAutofit fontScale="92500" lnSpcReduction="20000"/>
          </a:bodyPr>
          <a:lstStyle/>
          <a:p>
            <a:pPr marL="305435" indent="-305435" eaLnBrk="0" latinLnBrk="0" hangingPunct="0"/>
            <a:r>
              <a:rPr lang="en-US" dirty="0">
                <a:ea typeface="+mn-lt"/>
                <a:cs typeface="+mn-lt"/>
              </a:rPr>
              <a:t>PE08-1 Data</a:t>
            </a:r>
          </a:p>
          <a:p>
            <a:pPr marL="629920" lvl="1" indent="-305435"/>
            <a:r>
              <a:rPr lang="en-US" sz="1800" dirty="0">
                <a:ea typeface="+mn-lt"/>
                <a:cs typeface="+mn-lt"/>
              </a:rPr>
              <a:t>data type and upload the data</a:t>
            </a:r>
          </a:p>
          <a:p>
            <a:pPr marL="305435" indent="-305435"/>
            <a:r>
              <a:rPr lang="en-US" dirty="0">
                <a:ea typeface="+mn-lt"/>
                <a:cs typeface="+mn-lt"/>
              </a:rPr>
              <a:t>PE08-2 Hyperparameters </a:t>
            </a:r>
          </a:p>
          <a:p>
            <a:pPr marL="629920" lvl="1" indent="-305435"/>
            <a:r>
              <a:rPr lang="en-US" sz="1800" dirty="0">
                <a:ea typeface="+mn-lt"/>
                <a:cs typeface="+mn-lt"/>
              </a:rPr>
              <a:t>2.1 Parameters for the training job</a:t>
            </a:r>
          </a:p>
          <a:p>
            <a:pPr marL="629920" lvl="1" indent="-305435"/>
            <a:r>
              <a:rPr lang="en-US" sz="1800" dirty="0"/>
              <a:t>2.2 Hyperparameters that are specific to the algorithm</a:t>
            </a:r>
          </a:p>
          <a:p>
            <a:pPr marL="305435" indent="-305435"/>
            <a:r>
              <a:rPr lang="en-US" dirty="0"/>
              <a:t>PE08-3 Inference through batch transform</a:t>
            </a:r>
          </a:p>
          <a:p>
            <a:pPr marL="629920" lvl="1" indent="-305435"/>
            <a:r>
              <a:rPr lang="en-US" sz="1800" dirty="0"/>
              <a:t>3.1 Provision the trained model</a:t>
            </a:r>
          </a:p>
          <a:p>
            <a:pPr marL="629920" lvl="1" indent="-305435"/>
            <a:r>
              <a:rPr lang="en-US" sz="1800" dirty="0"/>
              <a:t>3.2 Create batch transform job</a:t>
            </a:r>
          </a:p>
          <a:p>
            <a:pPr marL="629920" lvl="1" indent="-305435"/>
            <a:r>
              <a:rPr lang="en-US" sz="1800" dirty="0"/>
              <a:t>3.3 Review the results</a:t>
            </a:r>
          </a:p>
          <a:p>
            <a:pPr marL="629920" lvl="1" indent="-305435"/>
            <a:endParaRPr lang="en-US" sz="1800" dirty="0"/>
          </a:p>
          <a:p>
            <a:pPr marL="324485" lvl="1" indent="0">
              <a:buNone/>
            </a:pPr>
            <a:r>
              <a:rPr lang="en-US" sz="1800" dirty="0"/>
              <a:t>DONE!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54910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08-1</a:t>
            </a:r>
          </a:p>
        </p:txBody>
      </p:sp>
      <p:sp>
        <p:nvSpPr>
          <p:cNvPr id="3" name="내용 개체 틀 2"/>
          <p:cNvSpPr>
            <a:spLocks noGrp="1"/>
          </p:cNvSpPr>
          <p:nvPr>
            <p:ph idx="1"/>
          </p:nvPr>
        </p:nvSpPr>
        <p:spPr/>
        <p:txBody>
          <a:bodyPr/>
          <a:lstStyle/>
          <a:p>
            <a:pPr marL="0" indent="0" eaLnBrk="0" latinLnBrk="0" hangingPunct="0">
              <a:buNone/>
            </a:pPr>
            <a:r>
              <a:rPr lang="en-US" sz="2000" dirty="0">
                <a:ea typeface="+mn-lt"/>
                <a:cs typeface="+mn-lt"/>
              </a:rPr>
              <a:t>Amazon SageMaker's image classification algorithm accepts images in file mode via two content types, namely:</a:t>
            </a:r>
            <a:endParaRPr lang="en-US" altLang="ko-KR" sz="2000" dirty="0">
              <a:ea typeface="휴먼매직체"/>
            </a:endParaRPr>
          </a:p>
          <a:p>
            <a:pPr marL="305435" indent="-305435"/>
            <a:r>
              <a:rPr lang="en-US" sz="2000" dirty="0" err="1">
                <a:ea typeface="+mn-lt"/>
                <a:cs typeface="+mn-lt"/>
              </a:rPr>
              <a:t>RecordIO</a:t>
            </a:r>
            <a:r>
              <a:rPr lang="en-US" sz="2000" dirty="0">
                <a:ea typeface="+mn-lt"/>
                <a:cs typeface="+mn-lt"/>
              </a:rPr>
              <a:t> (application/x-</a:t>
            </a:r>
            <a:r>
              <a:rPr lang="en-US" sz="2000" dirty="0" err="1">
                <a:ea typeface="+mn-lt"/>
                <a:cs typeface="+mn-lt"/>
              </a:rPr>
              <a:t>recordio</a:t>
            </a:r>
            <a:r>
              <a:rPr lang="en-US" sz="2000" dirty="0">
                <a:ea typeface="+mn-lt"/>
                <a:cs typeface="+mn-lt"/>
              </a:rPr>
              <a:t>)</a:t>
            </a:r>
            <a:endParaRPr lang="en-US" sz="2000" dirty="0"/>
          </a:p>
          <a:p>
            <a:pPr marL="305435" indent="-305435"/>
            <a:r>
              <a:rPr lang="en-US" sz="2000" dirty="0">
                <a:ea typeface="+mn-lt"/>
                <a:cs typeface="+mn-lt"/>
              </a:rPr>
              <a:t>Image (image/.</a:t>
            </a:r>
            <a:r>
              <a:rPr lang="en-US" sz="2000" dirty="0" err="1">
                <a:ea typeface="+mn-lt"/>
                <a:cs typeface="+mn-lt"/>
              </a:rPr>
              <a:t>png</a:t>
            </a:r>
            <a:r>
              <a:rPr lang="en-US" sz="2000" dirty="0">
                <a:ea typeface="+mn-lt"/>
                <a:cs typeface="+mn-lt"/>
              </a:rPr>
              <a:t>, image/.jpeg, and application/x-image)</a:t>
            </a:r>
            <a:endParaRPr lang="en-US" sz="2000" dirty="0"/>
          </a:p>
          <a:p>
            <a:pPr marL="0" indent="0">
              <a:buNone/>
            </a:pPr>
            <a:endParaRPr lang="en-US" altLang="ko-KR" sz="2000" dirty="0">
              <a:ea typeface="휴먼매직체"/>
            </a:endParaRPr>
          </a:p>
          <a:p>
            <a:pPr marL="0" indent="0">
              <a:buNone/>
            </a:pPr>
            <a:r>
              <a:rPr lang="en-US" sz="2000" dirty="0">
                <a:ea typeface="+mn-lt"/>
                <a:cs typeface="+mn-lt"/>
              </a:rPr>
              <a:t>In this chapter, we will use the </a:t>
            </a:r>
            <a:r>
              <a:rPr lang="en-US" sz="2000" dirty="0" err="1">
                <a:ea typeface="+mn-lt"/>
                <a:cs typeface="+mn-lt"/>
              </a:rPr>
              <a:t>RecordIO</a:t>
            </a:r>
            <a:r>
              <a:rPr lang="en-US" sz="2000" dirty="0">
                <a:ea typeface="+mn-lt"/>
                <a:cs typeface="+mn-lt"/>
              </a:rPr>
              <a:t> format. </a:t>
            </a:r>
            <a:r>
              <a:rPr lang="en-US" sz="2000" b="1" dirty="0" err="1">
                <a:ea typeface="+mn-lt"/>
                <a:cs typeface="+mn-lt"/>
              </a:rPr>
              <a:t>RecordIO</a:t>
            </a:r>
            <a:r>
              <a:rPr lang="en-US" sz="2000" dirty="0">
                <a:ea typeface="+mn-lt"/>
                <a:cs typeface="+mn-lt"/>
              </a:rPr>
              <a:t> is a binary format for representing images efficiently and storing them in a compact format. Training and validation images are available in a zipped format as part of the source code associated with this chapter.</a:t>
            </a:r>
            <a:endParaRPr lang="en-US" sz="2000"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ABOUT 08-1</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To create a </a:t>
            </a:r>
            <a:r>
              <a:rPr lang="en-US" sz="2200" dirty="0" err="1">
                <a:ea typeface="+mn-lt"/>
                <a:cs typeface="+mn-lt"/>
              </a:rPr>
              <a:t>RecordIO</a:t>
            </a:r>
            <a:r>
              <a:rPr lang="en-US" sz="2200" dirty="0">
                <a:ea typeface="+mn-lt"/>
                <a:cs typeface="+mn-lt"/>
              </a:rPr>
              <a:t> format for training and validation datasets, we need to create a list file that outlines the image index, followed by image classification (note that we have five categories of images) and the location of the image itself. We need to define these attributes for each of the images in the training and validation datasets. To create a list file for images, we will use the </a:t>
            </a:r>
            <a:r>
              <a:rPr lang="en-US" sz="2200" b="1" dirty="0">
                <a:ea typeface="+mn-lt"/>
                <a:cs typeface="+mn-lt"/>
              </a:rPr>
              <a:t>im2rec</a:t>
            </a:r>
            <a:r>
              <a:rPr lang="en-US" sz="2200" dirty="0">
                <a:ea typeface="+mn-lt"/>
                <a:cs typeface="+mn-lt"/>
              </a:rPr>
              <a:t> (</a:t>
            </a:r>
            <a:r>
              <a:rPr lang="en-US" sz="2200" b="1" dirty="0">
                <a:ea typeface="+mn-lt"/>
                <a:cs typeface="+mn-lt"/>
              </a:rPr>
              <a:t>image to </a:t>
            </a:r>
            <a:r>
              <a:rPr lang="en-US" sz="2200" b="1" dirty="0" err="1">
                <a:ea typeface="+mn-lt"/>
                <a:cs typeface="+mn-lt"/>
              </a:rPr>
              <a:t>Recordio</a:t>
            </a:r>
            <a:r>
              <a:rPr lang="en-US" sz="2200" dirty="0">
                <a:ea typeface="+mn-lt"/>
                <a:cs typeface="+mn-lt"/>
              </a:rPr>
              <a:t>) module of MXNet, an open-source deep-learning library for training and deploying deep learning models.</a:t>
            </a:r>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2645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a:t>
            </a:r>
            <a:r>
              <a:rPr lang="en-US" dirty="0">
                <a:ea typeface="+mj-lt"/>
                <a:cs typeface="+mj-lt"/>
              </a:rPr>
              <a:t>08-3 Inference through batch transform</a:t>
            </a:r>
            <a:endParaRPr lang="en-US" altLang="ko-KR" dirty="0">
              <a:ea typeface="+mj-lt"/>
              <a:cs typeface="+mj-lt"/>
            </a:endParaRPr>
          </a:p>
        </p:txBody>
      </p:sp>
      <p:sp>
        <p:nvSpPr>
          <p:cNvPr id="3" name="내용 개체 틀 2"/>
          <p:cNvSpPr>
            <a:spLocks noGrp="1"/>
          </p:cNvSpPr>
          <p:nvPr>
            <p:ph idx="1"/>
          </p:nvPr>
        </p:nvSpPr>
        <p:spPr/>
        <p:txBody>
          <a:bodyPr>
            <a:normAutofit/>
          </a:bodyPr>
          <a:lstStyle/>
          <a:p>
            <a:pPr marL="305435" indent="-305435" eaLnBrk="0" latinLnBrk="0" hangingPunct="0"/>
            <a:r>
              <a:rPr lang="en-US" sz="2400" dirty="0">
                <a:ea typeface="+mn-lt"/>
                <a:cs typeface="+mn-lt"/>
              </a:rPr>
              <a:t>In this section, we will classify (in batch mode) a few images that form part of the test dataset. Since we want to classify more than one image at a time, we will create a Batch Transform job. Please refer to Chapter 8, Creating Machine Learning Inference Pipelines, to learn about when and where Batch Transform jobs are used and how they work.</a:t>
            </a:r>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ABOUT 08-3 INFERENCE THROUGH BATCH TRANSFORM</a:t>
            </a:r>
          </a:p>
        </p:txBody>
      </p:sp>
      <p:sp>
        <p:nvSpPr>
          <p:cNvPr id="3" name="내용 개체 틀 2"/>
          <p:cNvSpPr>
            <a:spLocks noGrp="1"/>
          </p:cNvSpPr>
          <p:nvPr>
            <p:ph idx="1"/>
          </p:nvPr>
        </p:nvSpPr>
        <p:spPr/>
        <p:txBody>
          <a:bodyPr/>
          <a:lstStyle/>
          <a:p>
            <a:pPr marL="305435" indent="-305435" eaLnBrk="0" latinLnBrk="0" hangingPunct="0"/>
            <a:r>
              <a:rPr lang="en-US" sz="2600" dirty="0">
                <a:ea typeface="+mn-lt"/>
                <a:cs typeface="+mn-lt"/>
              </a:rPr>
              <a:t>We could navigate to the Batch Transform output and test dataset folders on the S3 bucket to review the results. For each of the images in the test dataset, we will print their highest classification probability.</a:t>
            </a:r>
            <a:endParaRPr lang="en-US" altLang="ko-KR" sz="26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0040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18</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38954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3" name="내용 개체 틀 2"/>
          <p:cNvSpPr>
            <a:spLocks noGrp="1"/>
          </p:cNvSpPr>
          <p:nvPr>
            <p:ph idx="1"/>
          </p:nvPr>
        </p:nvSpPr>
        <p:spPr/>
        <p:txBody>
          <a:bodyPr/>
          <a:lstStyle/>
          <a:p>
            <a:pPr marL="305435" indent="-305435" eaLnBrk="0" latinLnBrk="0" hangingPunct="0"/>
            <a:r>
              <a:rPr lang="en-US" sz="2600" dirty="0">
                <a:ea typeface="+mn-lt"/>
                <a:cs typeface="+mn-lt"/>
              </a:rPr>
              <a:t>Walking through convolutional neural and residual networks</a:t>
            </a:r>
            <a:endParaRPr lang="en-US" altLang="ko-KR" sz="2600" dirty="0">
              <a:ea typeface="휴먼매직체"/>
            </a:endParaRPr>
          </a:p>
          <a:p>
            <a:pPr marL="305435" indent="-305435"/>
            <a:r>
              <a:rPr lang="en-US" sz="2600" dirty="0">
                <a:ea typeface="+mn-lt"/>
                <a:cs typeface="+mn-lt"/>
              </a:rPr>
              <a:t>Classifying images through transfer learning</a:t>
            </a:r>
            <a:endParaRPr lang="en-US" sz="2600" dirty="0"/>
          </a:p>
          <a:p>
            <a:pPr marL="305435" indent="-305435"/>
            <a:r>
              <a:rPr lang="en-US" sz="2600" dirty="0">
                <a:ea typeface="+mn-lt"/>
                <a:cs typeface="+mn-lt"/>
              </a:rPr>
              <a:t>Performing inferences on images through Batch Transform </a:t>
            </a:r>
            <a:endParaRPr lang="en-US" sz="2600" dirty="0"/>
          </a:p>
          <a:p>
            <a:pPr marL="0" indent="0">
              <a:buNone/>
            </a:pPr>
            <a:endParaRPr lang="en-US" altLang="ko-KR" sz="26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Convolutional neural networks</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Like any other neural network, CNNs are made up of input, hidden, and output layers. These networks have learnable parameters called weights and biases. These weights and biases can be adjusted through an appropriate optimizer, such as </a:t>
            </a:r>
            <a:r>
              <a:rPr lang="en-US" sz="2400" b="1" dirty="0">
                <a:ea typeface="+mn-lt"/>
                <a:cs typeface="+mn-lt"/>
              </a:rPr>
              <a:t>Stochastic Gradient Descent</a:t>
            </a:r>
            <a:r>
              <a:rPr lang="en-US" sz="2400" dirty="0">
                <a:ea typeface="+mn-lt"/>
                <a:cs typeface="+mn-lt"/>
              </a:rPr>
              <a:t> (</a:t>
            </a:r>
            <a:r>
              <a:rPr lang="en-US" sz="2400" b="1" dirty="0">
                <a:ea typeface="+mn-lt"/>
                <a:cs typeface="+mn-lt"/>
              </a:rPr>
              <a:t>SGD</a:t>
            </a:r>
            <a:r>
              <a:rPr lang="en-US" sz="2400" dirty="0">
                <a:ea typeface="+mn-lt"/>
                <a:cs typeface="+mn-lt"/>
              </a:rPr>
              <a:t>), with backpropagation. However, the difference between any feedforward artificial neural network and CNNs is that the hidden layers in CNNs are convolutional layers. Each convolutional layer consists of one or more filters. The job of these filters is to recognize patterns in input images.</a:t>
            </a:r>
            <a:endParaRPr lang="en-US" altLang="ko-KR" sz="24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Convolutional neural networks</a:t>
            </a:r>
          </a:p>
        </p:txBody>
      </p:sp>
      <p:sp>
        <p:nvSpPr>
          <p:cNvPr id="3" name="내용 개체 틀 2"/>
          <p:cNvSpPr>
            <a:spLocks noGrp="1"/>
          </p:cNvSpPr>
          <p:nvPr>
            <p:ph idx="1"/>
          </p:nvPr>
        </p:nvSpPr>
        <p:spPr/>
        <p:txBody>
          <a:bodyPr/>
          <a:lstStyle/>
          <a:p>
            <a:pPr marL="305435" indent="-305435"/>
            <a:r>
              <a:rPr lang="en-US" sz="2400" dirty="0">
                <a:ea typeface="+mn-lt"/>
                <a:cs typeface="+mn-lt"/>
              </a:rPr>
              <a:t>These filters can have varying shapes, ranging from 1 x 1 to 3 x 3 and so on, and are initialized with random weights. As the input image passes through the convolutional layer, each filter will slide over every 3 x 3 block of pixels (in the case of a 3 x 3 filter) until the entire image is covered. This sliding is referred to as convolving. During the process of convolving, a dot product is applied to the filter weights and pixel values in the 3 x 3 block, thus learning about the image's features. The initial layers of the CNN learn basic geometric shapes, such as edges and circles, while later layers learn about more sophisticated objects, such as eyes, ears, feathers, beaks, cats, and dogs.</a:t>
            </a:r>
            <a:endParaRPr lang="en-US" altLang="ko-KR" sz="2400" dirty="0">
              <a:ea typeface="+mn-lt"/>
              <a:cs typeface="+mn-lt"/>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932833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Residual networks</a:t>
            </a:r>
          </a:p>
        </p:txBody>
      </p:sp>
      <p:sp>
        <p:nvSpPr>
          <p:cNvPr id="3" name="내용 개체 틀 2"/>
          <p:cNvSpPr>
            <a:spLocks noGrp="1"/>
          </p:cNvSpPr>
          <p:nvPr>
            <p:ph idx="1"/>
          </p:nvPr>
        </p:nvSpPr>
        <p:spPr/>
        <p:txBody>
          <a:bodyPr/>
          <a:lstStyle/>
          <a:p>
            <a:pPr marL="305435" indent="-305435" eaLnBrk="0" latinLnBrk="0" hangingPunct="0"/>
            <a:r>
              <a:rPr lang="en-US" dirty="0">
                <a:ea typeface="+mn-lt"/>
                <a:cs typeface="+mn-lt"/>
              </a:rPr>
              <a:t>With deeper convolutional neural networks, as we stack more layers to learn complex features, vanishing gradient problems arise. In other words, during the training process, some neurons die (do not activate), causing a vanishing gradient. This happens when an activation function receives input with varying distributions (for example, if you're passing black and white images of cats as opposed to colored ones through the network, the input raw pixels belong to a different distribution, causing a vanishing gradient problem). If we restrict neuron output to the area to around zero, we can ensure that each layer will pass a substantive gradient back to the previous layers.</a:t>
            </a:r>
            <a:endParaRPr lang="en-US" altLang="ko-KR" dirty="0">
              <a:ea typeface="휴먼매직체"/>
            </a:endParaRPr>
          </a:p>
          <a:p>
            <a:pPr marL="305435" indent="-305435" eaLnBrk="0" latinLnBrk="0" hangingPunct="0"/>
            <a:r>
              <a:rPr lang="en-US" dirty="0">
                <a:ea typeface="+mn-lt"/>
                <a:cs typeface="+mn-lt"/>
              </a:rPr>
              <a:t>To solve the challenges that CNNs bring with them, deep residual learning combines what has been learned from previous layers with what has been learned from shallower models.</a:t>
            </a:r>
            <a:endParaRPr lang="en-US" dirty="0"/>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RESIDUAL NETWORKS</a:t>
            </a:r>
          </a:p>
        </p:txBody>
      </p:sp>
      <p:pic>
        <p:nvPicPr>
          <p:cNvPr id="6" name="Picture 6">
            <a:extLst>
              <a:ext uri="{FF2B5EF4-FFF2-40B4-BE49-F238E27FC236}">
                <a16:creationId xmlns:a16="http://schemas.microsoft.com/office/drawing/2014/main" id="{CAEEEE63-E7C0-79F1-FD1A-08A56C1A6BE9}"/>
              </a:ext>
            </a:extLst>
          </p:cNvPr>
          <p:cNvPicPr>
            <a:picLocks noGrp="1" noChangeAspect="1"/>
          </p:cNvPicPr>
          <p:nvPr>
            <p:ph idx="1"/>
          </p:nvPr>
        </p:nvPicPr>
        <p:blipFill>
          <a:blip r:embed="rId2"/>
          <a:stretch>
            <a:fillRect/>
          </a:stretch>
        </p:blipFill>
        <p:spPr>
          <a:xfrm>
            <a:off x="581192" y="2269424"/>
            <a:ext cx="11029615" cy="970606"/>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
        <p:nvSpPr>
          <p:cNvPr id="8" name="내용 개체 틀 2">
            <a:extLst>
              <a:ext uri="{FF2B5EF4-FFF2-40B4-BE49-F238E27FC236}">
                <a16:creationId xmlns:a16="http://schemas.microsoft.com/office/drawing/2014/main" id="{FE4A0413-78CB-7ED0-8A56-CECD04D780E8}"/>
              </a:ext>
            </a:extLst>
          </p:cNvPr>
          <p:cNvSpPr txBox="1">
            <a:spLocks/>
          </p:cNvSpPr>
          <p:nvPr/>
        </p:nvSpPr>
        <p:spPr>
          <a:xfrm>
            <a:off x="474512" y="2751996"/>
            <a:ext cx="11029615" cy="3678303"/>
          </a:xfrm>
          <a:prstGeom prst="rect">
            <a:avLst/>
          </a:prstGeom>
        </p:spPr>
        <p:txBody>
          <a:bodyPr vert="horz" lIns="91440" tIns="45720" rIns="91440" bIns="45720" rtlCol="0" anchor="ctr">
            <a:normAutofit/>
          </a:bodyPr>
          <a:lst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eaLnBrk="0" latinLnBrk="0" hangingPunct="0"/>
            <a:r>
              <a:rPr lang="en-US" sz="2400" dirty="0">
                <a:ea typeface="+mn-lt"/>
                <a:cs typeface="+mn-lt"/>
              </a:rPr>
              <a:t>Here, F(x)</a:t>
            </a:r>
            <a:r>
              <a:rPr lang="en-US" sz="2400" i="1" dirty="0">
                <a:ea typeface="+mn-lt"/>
                <a:cs typeface="+mn-lt"/>
              </a:rPr>
              <a:t> </a:t>
            </a:r>
            <a:r>
              <a:rPr lang="en-US" sz="2400" dirty="0">
                <a:ea typeface="+mn-lt"/>
                <a:cs typeface="+mn-lt"/>
              </a:rPr>
              <a:t> is a convolutional layer or shallower model and  is the previous layer.</a:t>
            </a:r>
            <a:endParaRPr lang="en-US" altLang="ko-KR" sz="2400" dirty="0">
              <a:ea typeface="휴먼매직체"/>
              <a:cs typeface="+mn-lt"/>
            </a:endParaRPr>
          </a:p>
          <a:p>
            <a:pPr marL="305435" indent="-305435"/>
            <a:r>
              <a:rPr lang="en-US" sz="2400" dirty="0">
                <a:ea typeface="+mn-lt"/>
                <a:cs typeface="+mn-lt"/>
              </a:rPr>
              <a:t>Residual networks, while addressing the challenges of CNNs, are an optimal approach to use when classifying images.</a:t>
            </a:r>
          </a:p>
          <a:p>
            <a:pPr marL="305435" indent="-305435"/>
            <a:endParaRPr lang="en-US" sz="2400" dirty="0"/>
          </a:p>
        </p:txBody>
      </p:sp>
    </p:spTree>
    <p:extLst>
      <p:ext uri="{BB962C8B-B14F-4D97-AF65-F5344CB8AC3E}">
        <p14:creationId xmlns:p14="http://schemas.microsoft.com/office/powerpoint/2010/main" val="288882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Transfer learning</a:t>
            </a:r>
          </a:p>
        </p:txBody>
      </p:sp>
      <p:sp>
        <p:nvSpPr>
          <p:cNvPr id="3" name="내용 개체 틀 2"/>
          <p:cNvSpPr>
            <a:spLocks noGrp="1"/>
          </p:cNvSpPr>
          <p:nvPr>
            <p:ph idx="1"/>
          </p:nvPr>
        </p:nvSpPr>
        <p:spPr/>
        <p:txBody>
          <a:bodyPr vert="horz" lIns="91440" tIns="45720" rIns="91440" bIns="45720" rtlCol="0" anchor="ctr">
            <a:noAutofit/>
          </a:bodyPr>
          <a:lstStyle/>
          <a:p>
            <a:pPr marL="305435" indent="-305435" eaLnBrk="0" latinLnBrk="0" hangingPunct="0"/>
            <a:r>
              <a:rPr lang="en-US" sz="2200" dirty="0">
                <a:ea typeface="+mn-lt"/>
                <a:cs typeface="+mn-lt"/>
              </a:rPr>
              <a:t>One of the key challenges in classifying images is the availability of large training datasets.</a:t>
            </a:r>
          </a:p>
          <a:p>
            <a:pPr marL="305435" indent="-305435" eaLnBrk="0" latinLnBrk="0" hangingPunct="0"/>
            <a:r>
              <a:rPr lang="en-US" sz="2200" dirty="0">
                <a:ea typeface="+mn-lt"/>
                <a:cs typeface="+mn-lt"/>
              </a:rPr>
              <a:t>When we don't have images covering all types of real-world scenarios – scenarios ranging from time of the day (brightness), ambience around the target item, and item angle – we're unable to train image classification algorithms that are able to perform well in real-life environments.</a:t>
            </a:r>
            <a:endParaRPr lang="en-US" sz="2200" dirty="0">
              <a:ea typeface="휴먼매직체"/>
              <a:cs typeface="+mn-lt"/>
            </a:endParaRPr>
          </a:p>
          <a:p>
            <a:pPr marL="305435" indent="-305435" eaLnBrk="0" latinLnBrk="0" hangingPunct="0"/>
            <a:r>
              <a:rPr lang="en-US" sz="2200" dirty="0">
                <a:ea typeface="+mn-lt"/>
                <a:cs typeface="+mn-lt"/>
              </a:rPr>
              <a:t>Furthermore, it takes a lot of effort to build a convolutional neural network architecture that is optimal for the dataset at hand.</a:t>
            </a:r>
            <a:endParaRPr lang="en-US" sz="2200" dirty="0">
              <a:ea typeface="휴먼매직체"/>
              <a:cs typeface="+mn-lt"/>
            </a:endParaRPr>
          </a:p>
          <a:p>
            <a:pPr marL="305435" indent="-305435" eaLnBrk="0" latinLnBrk="0" hangingPunct="0"/>
            <a:r>
              <a:rPr lang="en-US" sz="2200" dirty="0">
                <a:ea typeface="+mn-lt"/>
                <a:cs typeface="+mn-lt"/>
              </a:rPr>
              <a:t>These considerations range from the number of convolutional layers to the batch size, to the optimizer, and to dropout rates. It takes multiple trial-and-error experiments to arrive at an optimal model iteration.</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TRANSFER LEARNING</a:t>
            </a:r>
          </a:p>
        </p:txBody>
      </p:sp>
      <p:sp>
        <p:nvSpPr>
          <p:cNvPr id="3" name="내용 개체 틀 2"/>
          <p:cNvSpPr>
            <a:spLocks noGrp="1"/>
          </p:cNvSpPr>
          <p:nvPr>
            <p:ph idx="1"/>
          </p:nvPr>
        </p:nvSpPr>
        <p:spPr/>
        <p:txBody>
          <a:bodyPr/>
          <a:lstStyle/>
          <a:p>
            <a:pPr marL="305435" indent="-305435" eaLnBrk="0" latinLnBrk="0" hangingPunct="0"/>
            <a:r>
              <a:rPr lang="en-US" sz="2000" dirty="0">
                <a:ea typeface="+mn-lt"/>
                <a:cs typeface="+mn-lt"/>
              </a:rPr>
              <a:t>Because image classification requires a large number of images for training convolutional networks, an alternative approach can be used to classify images when the size of the training dataset is small. Transfer learning allows you to apply the knowledge of an already trained model to a different but related problem. We can reuse the weights of a pre-trained deep learning model that's been trained on millions of images and fine-tune the network with a new/custom dataset that's unique to our business case. Through transfer learning, low-level geometric features, such as edges, can already be recognized by a pre-trained ResNet-18 (18 layer network).</a:t>
            </a:r>
          </a:p>
          <a:p>
            <a:pPr marL="305435" indent="-305435" eaLnBrk="0" latinLnBrk="0" hangingPunct="0"/>
            <a:r>
              <a:rPr lang="en-US" sz="2000" dirty="0">
                <a:ea typeface="+mn-lt"/>
                <a:cs typeface="+mn-lt"/>
              </a:rPr>
              <a:t>However, for mid- to high-level feature learning, the top </a:t>
            </a:r>
            <a:r>
              <a:rPr lang="en-US" sz="2000" b="1" dirty="0">
                <a:ea typeface="+mn-lt"/>
                <a:cs typeface="+mn-lt"/>
              </a:rPr>
              <a:t>fully connected</a:t>
            </a:r>
            <a:r>
              <a:rPr lang="en-US" sz="2000" dirty="0">
                <a:ea typeface="+mn-lt"/>
                <a:cs typeface="+mn-lt"/>
              </a:rPr>
              <a:t> (</a:t>
            </a:r>
            <a:r>
              <a:rPr lang="en-US" sz="2000" b="1" dirty="0">
                <a:ea typeface="+mn-lt"/>
                <a:cs typeface="+mn-lt"/>
              </a:rPr>
              <a:t>FC</a:t>
            </a:r>
            <a:r>
              <a:rPr lang="en-US" sz="2000" dirty="0">
                <a:ea typeface="+mn-lt"/>
                <a:cs typeface="+mn-lt"/>
              </a:rPr>
              <a:t>) layer is reinitialized with random weights. Then, the whole network is fine-tuned with the new data—the random weights are adjusted by passing training data through the network and using an optimization technique, for example, stochastic gradient descent with backpropagation.</a:t>
            </a:r>
            <a:endParaRPr lang="en-US" sz="20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SageMaker image classification algorithm</a:t>
            </a:r>
          </a:p>
        </p:txBody>
      </p:sp>
      <p:sp>
        <p:nvSpPr>
          <p:cNvPr id="3" name="내용 개체 틀 2"/>
          <p:cNvSpPr>
            <a:spLocks noGrp="1"/>
          </p:cNvSpPr>
          <p:nvPr>
            <p:ph idx="1"/>
          </p:nvPr>
        </p:nvSpPr>
        <p:spPr/>
        <p:txBody>
          <a:bodyPr/>
          <a:lstStyle/>
          <a:p>
            <a:pPr marL="305435" indent="-305435" eaLnBrk="0" latinLnBrk="0" hangingPunct="0"/>
            <a:r>
              <a:rPr lang="en-US" sz="2400" dirty="0">
                <a:ea typeface="+mn-lt"/>
                <a:cs typeface="+mn-lt"/>
              </a:rPr>
              <a:t>In this chapter, we'll employ SageMaker's image classification algorithm in transfer learning mode to classify some bakery and fast food items.</a:t>
            </a:r>
          </a:p>
          <a:p>
            <a:pPr marL="305435" indent="-305435" eaLnBrk="0" latinLnBrk="0" hangingPunct="0"/>
            <a:r>
              <a:rPr lang="en-US" sz="2400" dirty="0">
                <a:ea typeface="+mn-lt"/>
                <a:cs typeface="+mn-lt"/>
              </a:rPr>
              <a:t>We will use the pre-trained ResNet-18 that's provided by Amazon SageMaker.</a:t>
            </a:r>
          </a:p>
          <a:p>
            <a:pPr marL="305435" indent="-305435" eaLnBrk="0" latinLnBrk="0" hangingPunct="0"/>
            <a:r>
              <a:rPr lang="en-US" sz="2400" dirty="0">
                <a:ea typeface="+mn-lt"/>
                <a:cs typeface="+mn-lt"/>
              </a:rPr>
              <a:t>The image classification algorithm implements </a:t>
            </a:r>
            <a:r>
              <a:rPr lang="en-US" sz="2400" dirty="0" err="1">
                <a:ea typeface="+mn-lt"/>
                <a:cs typeface="+mn-lt"/>
              </a:rPr>
              <a:t>ResNets</a:t>
            </a:r>
            <a:r>
              <a:rPr lang="en-US" sz="2400" dirty="0">
                <a:ea typeface="+mn-lt"/>
                <a:cs typeface="+mn-lt"/>
              </a:rPr>
              <a:t> to categorize images. We can either train </a:t>
            </a:r>
            <a:r>
              <a:rPr lang="en-US" sz="2400" dirty="0" err="1">
                <a:ea typeface="+mn-lt"/>
                <a:cs typeface="+mn-lt"/>
              </a:rPr>
              <a:t>ResNets</a:t>
            </a:r>
            <a:r>
              <a:rPr lang="en-US" sz="2400" dirty="0">
                <a:ea typeface="+mn-lt"/>
                <a:cs typeface="+mn-lt"/>
              </a:rPr>
              <a:t> from scratch or use pre-trained networks. Since we have a small image dataset to train, we'll use an 18-layer pre-trained ResNet provided by Amazon SageMaker.</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17386</TotalTime>
  <Words>1468</Words>
  <Application>Microsoft Office PowerPoint</Application>
  <PresentationFormat>Widescreen</PresentationFormat>
  <Paragraphs>81</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맑은 고딕</vt:lpstr>
      <vt:lpstr>Gill Sans MT</vt:lpstr>
      <vt:lpstr>Wingdings 2</vt:lpstr>
      <vt:lpstr>분할</vt:lpstr>
      <vt:lpstr> AI 620  EMERGING TOPICS IN ARTIFICIAL INTELLIGENCE</vt:lpstr>
      <vt:lpstr>Learning outcomes</vt:lpstr>
      <vt:lpstr>Convolutional neural networks</vt:lpstr>
      <vt:lpstr>Convolutional neural networks</vt:lpstr>
      <vt:lpstr>Residual networks</vt:lpstr>
      <vt:lpstr>RESIDUAL NETWORKS</vt:lpstr>
      <vt:lpstr>Transfer learning</vt:lpstr>
      <vt:lpstr>TRANSFER LEARNING</vt:lpstr>
      <vt:lpstr>SageMaker image classification algorithm</vt:lpstr>
      <vt:lpstr>SAGEMAKER IMAGE CLASSIFICATION ALGORITHM</vt:lpstr>
      <vt:lpstr>SAGEMAKER IMAGE CLASSIFICATION ALGORITHM</vt:lpstr>
      <vt:lpstr>SAGEMAKER IMAGE CLASSIFICATION ALGORITHM</vt:lpstr>
      <vt:lpstr>Classifying images in sagemaker</vt:lpstr>
      <vt:lpstr>About 08-1</vt:lpstr>
      <vt:lpstr>ABOUT 08-1</vt:lpstr>
      <vt:lpstr>About 08-3 Inference through batch transform</vt:lpstr>
      <vt:lpstr>ABOUT 08-3 INFERENCE THROUGH BATCH TRANSFORM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360</cp:revision>
  <dcterms:created xsi:type="dcterms:W3CDTF">2020-07-03T06:25:00Z</dcterms:created>
  <dcterms:modified xsi:type="dcterms:W3CDTF">2023-03-18T02:14:40Z</dcterms:modified>
</cp:coreProperties>
</file>