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18"/>
  </p:notesMasterIdLst>
  <p:sldIdLst>
    <p:sldId id="256" r:id="rId2"/>
    <p:sldId id="299" r:id="rId3"/>
    <p:sldId id="318" r:id="rId4"/>
    <p:sldId id="319" r:id="rId5"/>
    <p:sldId id="320" r:id="rId6"/>
    <p:sldId id="321" r:id="rId7"/>
    <p:sldId id="322" r:id="rId8"/>
    <p:sldId id="323" r:id="rId9"/>
    <p:sldId id="324" r:id="rId10"/>
    <p:sldId id="325" r:id="rId11"/>
    <p:sldId id="326" r:id="rId12"/>
    <p:sldId id="327" r:id="rId13"/>
    <p:sldId id="328" r:id="rId14"/>
    <p:sldId id="329" r:id="rId15"/>
    <p:sldId id="330" r:id="rId16"/>
    <p:sldId id="315"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77BD"/>
    <a:srgbClr val="00B0F0"/>
    <a:srgbClr val="0952AB"/>
    <a:srgbClr val="D7E9FF"/>
    <a:srgbClr val="D4EF91"/>
    <a:srgbClr val="0E4D78"/>
    <a:srgbClr val="1161A3"/>
    <a:srgbClr val="143D98"/>
    <a:srgbClr val="B2FCAE"/>
    <a:srgbClr val="ABF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2A596-0FCB-6117-1743-B90747F44BC6}" v="352" dt="2022-12-21T06:51:36.083"/>
    <p1510:client id="{466460A4-F932-9FCF-5799-2173CF53C9F0}" v="4" dt="2022-09-22T01:03:04.859"/>
    <p1510:client id="{56094388-9D44-F612-5FB7-E5F9C85C1380}" v="1" dt="2022-09-22T00:55:57.816"/>
    <p1510:client id="{6379B0D1-FE1A-22BA-CA8D-8AF199B72E71}" v="2" dt="2022-09-22T00:52:41.126"/>
    <p1510:client id="{7A5DECF2-C68D-11B6-B2CF-9CF10E5EE91E}" v="1" dt="2022-09-22T00:52:04.634"/>
    <p1510:client id="{965798E2-4658-4BB7-CA63-D851CA4FCE84}" v="2" dt="2022-09-22T00:57:47.597"/>
    <p1510:client id="{98850613-C3E6-19BA-4678-3DFBC4DD1E84}" v="113" dt="2022-09-22T00:41:43.361"/>
    <p1510:client id="{B9182E8E-4FAF-91EF-4696-65F2A25DB1AD}" v="3" dt="2023-03-16T20:47:52.130"/>
    <p1510:client id="{D3A3C6D9-3BF8-F06A-5E63-5DD4AA93CD1B}" v="1" dt="2022-09-22T00:49:18.297"/>
    <p1510:client id="{E65662DE-6E8C-12E9-6028-F73960E6DEE6}" v="2" dt="2022-09-22T00:55:12.778"/>
    <p1510:client id="{F7041C12-39AF-E0BE-A9A2-42249D85E695}" v="1" dt="2022-12-21T07:10:01.215"/>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8" autoAdjust="0"/>
    <p:restoredTop sz="94289" autoAdjust="0"/>
  </p:normalViewPr>
  <p:slideViewPr>
    <p:cSldViewPr snapToGrid="0">
      <p:cViewPr varScale="1">
        <p:scale>
          <a:sx n="109" d="100"/>
          <a:sy n="109" d="100"/>
        </p:scale>
        <p:origin x="558"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on Yoon" userId="S::yoonhee@cityu.edu::f6a8c518-ffdb-419e-b9f5-da2b7c87d5c1" providerId="AD" clId="Web-{6379B0D1-FE1A-22BA-CA8D-8AF199B72E71}"/>
    <pc:docChg chg="modSld">
      <pc:chgData name="Sion Yoon" userId="S::yoonhee@cityu.edu::f6a8c518-ffdb-419e-b9f5-da2b7c87d5c1" providerId="AD" clId="Web-{6379B0D1-FE1A-22BA-CA8D-8AF199B72E71}" dt="2022-09-22T00:52:41.126" v="1" actId="20577"/>
      <pc:docMkLst>
        <pc:docMk/>
      </pc:docMkLst>
      <pc:sldChg chg="modSp">
        <pc:chgData name="Sion Yoon" userId="S::yoonhee@cityu.edu::f6a8c518-ffdb-419e-b9f5-da2b7c87d5c1" providerId="AD" clId="Web-{6379B0D1-FE1A-22BA-CA8D-8AF199B72E71}" dt="2022-09-22T00:52:41.126" v="1" actId="20577"/>
        <pc:sldMkLst>
          <pc:docMk/>
          <pc:sldMk cId="3303118284" sldId="256"/>
        </pc:sldMkLst>
        <pc:spChg chg="mod">
          <ac:chgData name="Sion Yoon" userId="S::yoonhee@cityu.edu::f6a8c518-ffdb-419e-b9f5-da2b7c87d5c1" providerId="AD" clId="Web-{6379B0D1-FE1A-22BA-CA8D-8AF199B72E71}" dt="2022-09-22T00:52:41.126" v="1" actId="20577"/>
          <ac:spMkLst>
            <pc:docMk/>
            <pc:sldMk cId="3303118284" sldId="256"/>
            <ac:spMk id="3" creationId="{00000000-0000-0000-0000-000000000000}"/>
          </ac:spMkLst>
        </pc:spChg>
      </pc:sldChg>
    </pc:docChg>
  </pc:docChgLst>
  <pc:docChgLst>
    <pc:chgData name="Hao Mao" userId="S::maohao@cityu.edu::5873b64d-cbe8-401a-861a-76d923642fe8" providerId="AD" clId="Web-{F7041C12-39AF-E0BE-A9A2-42249D85E695}"/>
    <pc:docChg chg="modSld">
      <pc:chgData name="Hao Mao" userId="S::maohao@cityu.edu::5873b64d-cbe8-401a-861a-76d923642fe8" providerId="AD" clId="Web-{F7041C12-39AF-E0BE-A9A2-42249D85E695}" dt="2022-12-21T07:10:01.215" v="0" actId="20577"/>
      <pc:docMkLst>
        <pc:docMk/>
      </pc:docMkLst>
      <pc:sldChg chg="modSp">
        <pc:chgData name="Hao Mao" userId="S::maohao@cityu.edu::5873b64d-cbe8-401a-861a-76d923642fe8" providerId="AD" clId="Web-{F7041C12-39AF-E0BE-A9A2-42249D85E695}" dt="2022-12-21T07:10:01.215" v="0" actId="20577"/>
        <pc:sldMkLst>
          <pc:docMk/>
          <pc:sldMk cId="1731774213" sldId="328"/>
        </pc:sldMkLst>
        <pc:spChg chg="mod">
          <ac:chgData name="Hao Mao" userId="S::maohao@cityu.edu::5873b64d-cbe8-401a-861a-76d923642fe8" providerId="AD" clId="Web-{F7041C12-39AF-E0BE-A9A2-42249D85E695}" dt="2022-12-21T07:10:01.215" v="0" actId="20577"/>
          <ac:spMkLst>
            <pc:docMk/>
            <pc:sldMk cId="1731774213" sldId="328"/>
            <ac:spMk id="2" creationId="{00000000-0000-0000-0000-000000000000}"/>
          </ac:spMkLst>
        </pc:spChg>
      </pc:sldChg>
    </pc:docChg>
  </pc:docChgLst>
  <pc:docChgLst>
    <pc:chgData name="Sion Yoon" userId="S::yoonhee@cityu.edu::f6a8c518-ffdb-419e-b9f5-da2b7c87d5c1" providerId="AD" clId="Web-{E65662DE-6E8C-12E9-6028-F73960E6DEE6}"/>
    <pc:docChg chg="modSld">
      <pc:chgData name="Sion Yoon" userId="S::yoonhee@cityu.edu::f6a8c518-ffdb-419e-b9f5-da2b7c87d5c1" providerId="AD" clId="Web-{E65662DE-6E8C-12E9-6028-F73960E6DEE6}" dt="2022-09-22T00:55:12.778" v="1" actId="20577"/>
      <pc:docMkLst>
        <pc:docMk/>
      </pc:docMkLst>
      <pc:sldChg chg="modSp">
        <pc:chgData name="Sion Yoon" userId="S::yoonhee@cityu.edu::f6a8c518-ffdb-419e-b9f5-da2b7c87d5c1" providerId="AD" clId="Web-{E65662DE-6E8C-12E9-6028-F73960E6DEE6}" dt="2022-09-22T00:55:12.778" v="1" actId="20577"/>
        <pc:sldMkLst>
          <pc:docMk/>
          <pc:sldMk cId="3303118284" sldId="256"/>
        </pc:sldMkLst>
        <pc:spChg chg="mod">
          <ac:chgData name="Sion Yoon" userId="S::yoonhee@cityu.edu::f6a8c518-ffdb-419e-b9f5-da2b7c87d5c1" providerId="AD" clId="Web-{E65662DE-6E8C-12E9-6028-F73960E6DEE6}" dt="2022-09-22T00:55:12.778" v="1" actId="20577"/>
          <ac:spMkLst>
            <pc:docMk/>
            <pc:sldMk cId="3303118284" sldId="256"/>
            <ac:spMk id="3" creationId="{00000000-0000-0000-0000-000000000000}"/>
          </ac:spMkLst>
        </pc:spChg>
      </pc:sldChg>
    </pc:docChg>
  </pc:docChgLst>
  <pc:docChgLst>
    <pc:chgData name="Hao Mao" userId="S::maohao@cityu.edu::5873b64d-cbe8-401a-861a-76d923642fe8" providerId="AD" clId="Web-{3082A596-0FCB-6117-1743-B90747F44BC6}"/>
    <pc:docChg chg="addSld delSld modSld">
      <pc:chgData name="Hao Mao" userId="S::maohao@cityu.edu::5873b64d-cbe8-401a-861a-76d923642fe8" providerId="AD" clId="Web-{3082A596-0FCB-6117-1743-B90747F44BC6}" dt="2022-12-21T06:51:36.083" v="347"/>
      <pc:docMkLst>
        <pc:docMk/>
      </pc:docMkLst>
      <pc:sldChg chg="add del">
        <pc:chgData name="Hao Mao" userId="S::maohao@cityu.edu::5873b64d-cbe8-401a-861a-76d923642fe8" providerId="AD" clId="Web-{3082A596-0FCB-6117-1743-B90747F44BC6}" dt="2022-12-21T06:51:36.083" v="347"/>
        <pc:sldMkLst>
          <pc:docMk/>
          <pc:sldMk cId="2583985945" sldId="298"/>
        </pc:sldMkLst>
      </pc:sldChg>
      <pc:sldChg chg="modSp">
        <pc:chgData name="Hao Mao" userId="S::maohao@cityu.edu::5873b64d-cbe8-401a-861a-76d923642fe8" providerId="AD" clId="Web-{3082A596-0FCB-6117-1743-B90747F44BC6}" dt="2022-12-21T06:24:17.285" v="38" actId="20577"/>
        <pc:sldMkLst>
          <pc:docMk/>
          <pc:sldMk cId="3960939486" sldId="299"/>
        </pc:sldMkLst>
        <pc:spChg chg="mod">
          <ac:chgData name="Hao Mao" userId="S::maohao@cityu.edu::5873b64d-cbe8-401a-861a-76d923642fe8" providerId="AD" clId="Web-{3082A596-0FCB-6117-1743-B90747F44BC6}" dt="2022-12-21T06:24:17.285" v="38" actId="20577"/>
          <ac:spMkLst>
            <pc:docMk/>
            <pc:sldMk cId="3960939486" sldId="299"/>
            <ac:spMk id="3" creationId="{00000000-0000-0000-0000-000000000000}"/>
          </ac:spMkLst>
        </pc:spChg>
      </pc:sldChg>
      <pc:sldChg chg="modSp">
        <pc:chgData name="Hao Mao" userId="S::maohao@cityu.edu::5873b64d-cbe8-401a-861a-76d923642fe8" providerId="AD" clId="Web-{3082A596-0FCB-6117-1743-B90747F44BC6}" dt="2022-12-21T06:50:50.347" v="345" actId="20577"/>
        <pc:sldMkLst>
          <pc:docMk/>
          <pc:sldMk cId="2293941091" sldId="315"/>
        </pc:sldMkLst>
        <pc:spChg chg="mod">
          <ac:chgData name="Hao Mao" userId="S::maohao@cityu.edu::5873b64d-cbe8-401a-861a-76d923642fe8" providerId="AD" clId="Web-{3082A596-0FCB-6117-1743-B90747F44BC6}" dt="2022-12-21T06:50:50.347" v="345" actId="20577"/>
          <ac:spMkLst>
            <pc:docMk/>
            <pc:sldMk cId="2293941091" sldId="315"/>
            <ac:spMk id="3" creationId="{00000000-0000-0000-0000-000000000000}"/>
          </ac:spMkLst>
        </pc:spChg>
      </pc:sldChg>
      <pc:sldChg chg="addSp delSp modSp">
        <pc:chgData name="Hao Mao" userId="S::maohao@cityu.edu::5873b64d-cbe8-401a-861a-76d923642fe8" providerId="AD" clId="Web-{3082A596-0FCB-6117-1743-B90747F44BC6}" dt="2022-12-21T06:28:17.558" v="65" actId="14100"/>
        <pc:sldMkLst>
          <pc:docMk/>
          <pc:sldMk cId="2958040595" sldId="318"/>
        </pc:sldMkLst>
        <pc:spChg chg="mod">
          <ac:chgData name="Hao Mao" userId="S::maohao@cityu.edu::5873b64d-cbe8-401a-861a-76d923642fe8" providerId="AD" clId="Web-{3082A596-0FCB-6117-1743-B90747F44BC6}" dt="2022-12-21T06:27:38.541" v="58" actId="20577"/>
          <ac:spMkLst>
            <pc:docMk/>
            <pc:sldMk cId="2958040595" sldId="318"/>
            <ac:spMk id="2" creationId="{00000000-0000-0000-0000-000000000000}"/>
          </ac:spMkLst>
        </pc:spChg>
        <pc:spChg chg="del">
          <ac:chgData name="Hao Mao" userId="S::maohao@cityu.edu::5873b64d-cbe8-401a-861a-76d923642fe8" providerId="AD" clId="Web-{3082A596-0FCB-6117-1743-B90747F44BC6}" dt="2022-12-21T06:26:57.274" v="39"/>
          <ac:spMkLst>
            <pc:docMk/>
            <pc:sldMk cId="2958040595" sldId="318"/>
            <ac:spMk id="3" creationId="{00000000-0000-0000-0000-000000000000}"/>
          </ac:spMkLst>
        </pc:spChg>
        <pc:spChg chg="add del mod">
          <ac:chgData name="Hao Mao" userId="S::maohao@cityu.edu::5873b64d-cbe8-401a-861a-76d923642fe8" providerId="AD" clId="Web-{3082A596-0FCB-6117-1743-B90747F44BC6}" dt="2022-12-21T06:28:12.073" v="63"/>
          <ac:spMkLst>
            <pc:docMk/>
            <pc:sldMk cId="2958040595" sldId="318"/>
            <ac:spMk id="8" creationId="{6E46CB52-4D46-5FF4-C80A-51A1D6E669C5}"/>
          </ac:spMkLst>
        </pc:spChg>
        <pc:picChg chg="add del mod ord">
          <ac:chgData name="Hao Mao" userId="S::maohao@cityu.edu::5873b64d-cbe8-401a-861a-76d923642fe8" providerId="AD" clId="Web-{3082A596-0FCB-6117-1743-B90747F44BC6}" dt="2022-12-21T06:27:25.181" v="44"/>
          <ac:picMkLst>
            <pc:docMk/>
            <pc:sldMk cId="2958040595" sldId="318"/>
            <ac:picMk id="6" creationId="{224EDB8A-056A-DB4B-49B2-41DBDA50E8AA}"/>
          </ac:picMkLst>
        </pc:picChg>
        <pc:picChg chg="add mod ord">
          <ac:chgData name="Hao Mao" userId="S::maohao@cityu.edu::5873b64d-cbe8-401a-861a-76d923642fe8" providerId="AD" clId="Web-{3082A596-0FCB-6117-1743-B90747F44BC6}" dt="2022-12-21T06:28:17.558" v="65" actId="14100"/>
          <ac:picMkLst>
            <pc:docMk/>
            <pc:sldMk cId="2958040595" sldId="318"/>
            <ac:picMk id="9" creationId="{CC15C5EE-993A-834B-81CA-FCAEDF51F496}"/>
          </ac:picMkLst>
        </pc:picChg>
      </pc:sldChg>
      <pc:sldChg chg="addSp delSp modSp">
        <pc:chgData name="Hao Mao" userId="S::maohao@cityu.edu::5873b64d-cbe8-401a-861a-76d923642fe8" providerId="AD" clId="Web-{3082A596-0FCB-6117-1743-B90747F44BC6}" dt="2022-12-21T06:29:09.997" v="72" actId="14100"/>
        <pc:sldMkLst>
          <pc:docMk/>
          <pc:sldMk cId="1357576858" sldId="319"/>
        </pc:sldMkLst>
        <pc:spChg chg="mod">
          <ac:chgData name="Hao Mao" userId="S::maohao@cityu.edu::5873b64d-cbe8-401a-861a-76d923642fe8" providerId="AD" clId="Web-{3082A596-0FCB-6117-1743-B90747F44BC6}" dt="2022-12-21T06:28:55.918" v="68" actId="20577"/>
          <ac:spMkLst>
            <pc:docMk/>
            <pc:sldMk cId="1357576858" sldId="319"/>
            <ac:spMk id="2" creationId="{00000000-0000-0000-0000-000000000000}"/>
          </ac:spMkLst>
        </pc:spChg>
        <pc:spChg chg="del">
          <ac:chgData name="Hao Mao" userId="S::maohao@cityu.edu::5873b64d-cbe8-401a-861a-76d923642fe8" providerId="AD" clId="Web-{3082A596-0FCB-6117-1743-B90747F44BC6}" dt="2022-12-21T06:28:56.012" v="69"/>
          <ac:spMkLst>
            <pc:docMk/>
            <pc:sldMk cId="1357576858" sldId="319"/>
            <ac:spMk id="3" creationId="{00000000-0000-0000-0000-000000000000}"/>
          </ac:spMkLst>
        </pc:spChg>
        <pc:picChg chg="add mod ord">
          <ac:chgData name="Hao Mao" userId="S::maohao@cityu.edu::5873b64d-cbe8-401a-861a-76d923642fe8" providerId="AD" clId="Web-{3082A596-0FCB-6117-1743-B90747F44BC6}" dt="2022-12-21T06:29:09.997" v="72" actId="14100"/>
          <ac:picMkLst>
            <pc:docMk/>
            <pc:sldMk cId="1357576858" sldId="319"/>
            <ac:picMk id="6" creationId="{029D229B-162E-23AF-1050-FAB63BCFC65F}"/>
          </ac:picMkLst>
        </pc:picChg>
      </pc:sldChg>
      <pc:sldChg chg="modSp">
        <pc:chgData name="Hao Mao" userId="S::maohao@cityu.edu::5873b64d-cbe8-401a-861a-76d923642fe8" providerId="AD" clId="Web-{3082A596-0FCB-6117-1743-B90747F44BC6}" dt="2022-12-21T06:32:51.816" v="110" actId="20577"/>
        <pc:sldMkLst>
          <pc:docMk/>
          <pc:sldMk cId="2888823256" sldId="320"/>
        </pc:sldMkLst>
        <pc:spChg chg="mod">
          <ac:chgData name="Hao Mao" userId="S::maohao@cityu.edu::5873b64d-cbe8-401a-861a-76d923642fe8" providerId="AD" clId="Web-{3082A596-0FCB-6117-1743-B90747F44BC6}" dt="2022-12-21T06:30:49.625" v="95" actId="20577"/>
          <ac:spMkLst>
            <pc:docMk/>
            <pc:sldMk cId="2888823256" sldId="320"/>
            <ac:spMk id="2" creationId="{00000000-0000-0000-0000-000000000000}"/>
          </ac:spMkLst>
        </pc:spChg>
        <pc:spChg chg="mod">
          <ac:chgData name="Hao Mao" userId="S::maohao@cityu.edu::5873b64d-cbe8-401a-861a-76d923642fe8" providerId="AD" clId="Web-{3082A596-0FCB-6117-1743-B90747F44BC6}" dt="2022-12-21T06:32:51.816" v="110" actId="20577"/>
          <ac:spMkLst>
            <pc:docMk/>
            <pc:sldMk cId="2888823256" sldId="320"/>
            <ac:spMk id="3" creationId="{00000000-0000-0000-0000-000000000000}"/>
          </ac:spMkLst>
        </pc:spChg>
      </pc:sldChg>
      <pc:sldChg chg="modSp">
        <pc:chgData name="Hao Mao" userId="S::maohao@cityu.edu::5873b64d-cbe8-401a-861a-76d923642fe8" providerId="AD" clId="Web-{3082A596-0FCB-6117-1743-B90747F44BC6}" dt="2022-12-21T06:32:49.331" v="109" actId="20577"/>
        <pc:sldMkLst>
          <pc:docMk/>
          <pc:sldMk cId="3753282673" sldId="321"/>
        </pc:sldMkLst>
        <pc:spChg chg="mod">
          <ac:chgData name="Hao Mao" userId="S::maohao@cityu.edu::5873b64d-cbe8-401a-861a-76d923642fe8" providerId="AD" clId="Web-{3082A596-0FCB-6117-1743-B90747F44BC6}" dt="2022-12-21T06:32:39.878" v="105" actId="20577"/>
          <ac:spMkLst>
            <pc:docMk/>
            <pc:sldMk cId="3753282673" sldId="321"/>
            <ac:spMk id="2" creationId="{00000000-0000-0000-0000-000000000000}"/>
          </ac:spMkLst>
        </pc:spChg>
        <pc:spChg chg="mod">
          <ac:chgData name="Hao Mao" userId="S::maohao@cityu.edu::5873b64d-cbe8-401a-861a-76d923642fe8" providerId="AD" clId="Web-{3082A596-0FCB-6117-1743-B90747F44BC6}" dt="2022-12-21T06:32:49.331" v="109" actId="20577"/>
          <ac:spMkLst>
            <pc:docMk/>
            <pc:sldMk cId="3753282673" sldId="321"/>
            <ac:spMk id="3" creationId="{00000000-0000-0000-0000-000000000000}"/>
          </ac:spMkLst>
        </pc:spChg>
      </pc:sldChg>
      <pc:sldChg chg="addSp delSp modSp">
        <pc:chgData name="Hao Mao" userId="S::maohao@cityu.edu::5873b64d-cbe8-401a-861a-76d923642fe8" providerId="AD" clId="Web-{3082A596-0FCB-6117-1743-B90747F44BC6}" dt="2022-12-21T06:33:54.630" v="120" actId="1076"/>
        <pc:sldMkLst>
          <pc:docMk/>
          <pc:sldMk cId="4244249687" sldId="322"/>
        </pc:sldMkLst>
        <pc:spChg chg="mod">
          <ac:chgData name="Hao Mao" userId="S::maohao@cityu.edu::5873b64d-cbe8-401a-861a-76d923642fe8" providerId="AD" clId="Web-{3082A596-0FCB-6117-1743-B90747F44BC6}" dt="2022-12-21T06:33:27.020" v="114" actId="20577"/>
          <ac:spMkLst>
            <pc:docMk/>
            <pc:sldMk cId="4244249687" sldId="322"/>
            <ac:spMk id="2" creationId="{00000000-0000-0000-0000-000000000000}"/>
          </ac:spMkLst>
        </pc:spChg>
        <pc:spChg chg="del">
          <ac:chgData name="Hao Mao" userId="S::maohao@cityu.edu::5873b64d-cbe8-401a-861a-76d923642fe8" providerId="AD" clId="Web-{3082A596-0FCB-6117-1743-B90747F44BC6}" dt="2022-12-21T06:33:40.114" v="115"/>
          <ac:spMkLst>
            <pc:docMk/>
            <pc:sldMk cId="4244249687" sldId="322"/>
            <ac:spMk id="3" creationId="{00000000-0000-0000-0000-000000000000}"/>
          </ac:spMkLst>
        </pc:spChg>
        <pc:picChg chg="add mod ord">
          <ac:chgData name="Hao Mao" userId="S::maohao@cityu.edu::5873b64d-cbe8-401a-861a-76d923642fe8" providerId="AD" clId="Web-{3082A596-0FCB-6117-1743-B90747F44BC6}" dt="2022-12-21T06:33:54.630" v="120" actId="1076"/>
          <ac:picMkLst>
            <pc:docMk/>
            <pc:sldMk cId="4244249687" sldId="322"/>
            <ac:picMk id="6" creationId="{8729F739-75AA-3E7D-190B-BDB44F0917A0}"/>
          </ac:picMkLst>
        </pc:picChg>
      </pc:sldChg>
      <pc:sldChg chg="modSp">
        <pc:chgData name="Hao Mao" userId="S::maohao@cityu.edu::5873b64d-cbe8-401a-861a-76d923642fe8" providerId="AD" clId="Web-{3082A596-0FCB-6117-1743-B90747F44BC6}" dt="2022-12-21T06:34:43.085" v="135" actId="20577"/>
        <pc:sldMkLst>
          <pc:docMk/>
          <pc:sldMk cId="2913623263" sldId="323"/>
        </pc:sldMkLst>
        <pc:spChg chg="mod">
          <ac:chgData name="Hao Mao" userId="S::maohao@cityu.edu::5873b64d-cbe8-401a-861a-76d923642fe8" providerId="AD" clId="Web-{3082A596-0FCB-6117-1743-B90747F44BC6}" dt="2022-12-21T06:34:15.443" v="132" actId="20577"/>
          <ac:spMkLst>
            <pc:docMk/>
            <pc:sldMk cId="2913623263" sldId="323"/>
            <ac:spMk id="2" creationId="{00000000-0000-0000-0000-000000000000}"/>
          </ac:spMkLst>
        </pc:spChg>
        <pc:spChg chg="mod">
          <ac:chgData name="Hao Mao" userId="S::maohao@cityu.edu::5873b64d-cbe8-401a-861a-76d923642fe8" providerId="AD" clId="Web-{3082A596-0FCB-6117-1743-B90747F44BC6}" dt="2022-12-21T06:34:43.085" v="135" actId="20577"/>
          <ac:spMkLst>
            <pc:docMk/>
            <pc:sldMk cId="2913623263" sldId="323"/>
            <ac:spMk id="3" creationId="{00000000-0000-0000-0000-000000000000}"/>
          </ac:spMkLst>
        </pc:spChg>
      </pc:sldChg>
      <pc:sldChg chg="modSp">
        <pc:chgData name="Hao Mao" userId="S::maohao@cityu.edu::5873b64d-cbe8-401a-861a-76d923642fe8" providerId="AD" clId="Web-{3082A596-0FCB-6117-1743-B90747F44BC6}" dt="2022-12-21T06:35:01.992" v="142" actId="20577"/>
        <pc:sldMkLst>
          <pc:docMk/>
          <pc:sldMk cId="2347700794" sldId="324"/>
        </pc:sldMkLst>
        <pc:spChg chg="mod">
          <ac:chgData name="Hao Mao" userId="S::maohao@cityu.edu::5873b64d-cbe8-401a-861a-76d923642fe8" providerId="AD" clId="Web-{3082A596-0FCB-6117-1743-B90747F44BC6}" dt="2022-12-21T06:34:53.304" v="137" actId="20577"/>
          <ac:spMkLst>
            <pc:docMk/>
            <pc:sldMk cId="2347700794" sldId="324"/>
            <ac:spMk id="2" creationId="{00000000-0000-0000-0000-000000000000}"/>
          </ac:spMkLst>
        </pc:spChg>
        <pc:spChg chg="mod">
          <ac:chgData name="Hao Mao" userId="S::maohao@cityu.edu::5873b64d-cbe8-401a-861a-76d923642fe8" providerId="AD" clId="Web-{3082A596-0FCB-6117-1743-B90747F44BC6}" dt="2022-12-21T06:35:01.992" v="142" actId="20577"/>
          <ac:spMkLst>
            <pc:docMk/>
            <pc:sldMk cId="2347700794" sldId="324"/>
            <ac:spMk id="3" creationId="{00000000-0000-0000-0000-000000000000}"/>
          </ac:spMkLst>
        </pc:spChg>
      </pc:sldChg>
      <pc:sldChg chg="modSp">
        <pc:chgData name="Hao Mao" userId="S::maohao@cityu.edu::5873b64d-cbe8-401a-861a-76d923642fe8" providerId="AD" clId="Web-{3082A596-0FCB-6117-1743-B90747F44BC6}" dt="2022-12-21T06:39:04.655" v="151" actId="20577"/>
        <pc:sldMkLst>
          <pc:docMk/>
          <pc:sldMk cId="958378851" sldId="325"/>
        </pc:sldMkLst>
        <pc:spChg chg="mod">
          <ac:chgData name="Hao Mao" userId="S::maohao@cityu.edu::5873b64d-cbe8-401a-861a-76d923642fe8" providerId="AD" clId="Web-{3082A596-0FCB-6117-1743-B90747F44BC6}" dt="2022-12-21T06:38:58.999" v="148" actId="20577"/>
          <ac:spMkLst>
            <pc:docMk/>
            <pc:sldMk cId="958378851" sldId="325"/>
            <ac:spMk id="2" creationId="{00000000-0000-0000-0000-000000000000}"/>
          </ac:spMkLst>
        </pc:spChg>
        <pc:spChg chg="mod">
          <ac:chgData name="Hao Mao" userId="S::maohao@cityu.edu::5873b64d-cbe8-401a-861a-76d923642fe8" providerId="AD" clId="Web-{3082A596-0FCB-6117-1743-B90747F44BC6}" dt="2022-12-21T06:39:04.655" v="151" actId="20577"/>
          <ac:spMkLst>
            <pc:docMk/>
            <pc:sldMk cId="958378851" sldId="325"/>
            <ac:spMk id="3" creationId="{00000000-0000-0000-0000-000000000000}"/>
          </ac:spMkLst>
        </pc:spChg>
      </pc:sldChg>
      <pc:sldChg chg="modSp">
        <pc:chgData name="Hao Mao" userId="S::maohao@cityu.edu::5873b64d-cbe8-401a-861a-76d923642fe8" providerId="AD" clId="Web-{3082A596-0FCB-6117-1743-B90747F44BC6}" dt="2022-12-21T06:39:18.999" v="155" actId="20577"/>
        <pc:sldMkLst>
          <pc:docMk/>
          <pc:sldMk cId="3944784934" sldId="326"/>
        </pc:sldMkLst>
        <pc:spChg chg="mod">
          <ac:chgData name="Hao Mao" userId="S::maohao@cityu.edu::5873b64d-cbe8-401a-861a-76d923642fe8" providerId="AD" clId="Web-{3082A596-0FCB-6117-1743-B90747F44BC6}" dt="2022-12-21T06:39:08.843" v="153" actId="20577"/>
          <ac:spMkLst>
            <pc:docMk/>
            <pc:sldMk cId="3944784934" sldId="326"/>
            <ac:spMk id="2" creationId="{00000000-0000-0000-0000-000000000000}"/>
          </ac:spMkLst>
        </pc:spChg>
        <pc:spChg chg="mod">
          <ac:chgData name="Hao Mao" userId="S::maohao@cityu.edu::5873b64d-cbe8-401a-861a-76d923642fe8" providerId="AD" clId="Web-{3082A596-0FCB-6117-1743-B90747F44BC6}" dt="2022-12-21T06:39:18.999" v="155" actId="20577"/>
          <ac:spMkLst>
            <pc:docMk/>
            <pc:sldMk cId="3944784934" sldId="326"/>
            <ac:spMk id="3" creationId="{00000000-0000-0000-0000-000000000000}"/>
          </ac:spMkLst>
        </pc:spChg>
      </pc:sldChg>
      <pc:sldChg chg="modSp">
        <pc:chgData name="Hao Mao" userId="S::maohao@cityu.edu::5873b64d-cbe8-401a-861a-76d923642fe8" providerId="AD" clId="Web-{3082A596-0FCB-6117-1743-B90747F44BC6}" dt="2022-12-21T06:39:54.453" v="160" actId="20577"/>
        <pc:sldMkLst>
          <pc:docMk/>
          <pc:sldMk cId="1254728179" sldId="327"/>
        </pc:sldMkLst>
        <pc:spChg chg="mod">
          <ac:chgData name="Hao Mao" userId="S::maohao@cityu.edu::5873b64d-cbe8-401a-861a-76d923642fe8" providerId="AD" clId="Web-{3082A596-0FCB-6117-1743-B90747F44BC6}" dt="2022-12-21T06:39:44.484" v="158" actId="20577"/>
          <ac:spMkLst>
            <pc:docMk/>
            <pc:sldMk cId="1254728179" sldId="327"/>
            <ac:spMk id="2" creationId="{00000000-0000-0000-0000-000000000000}"/>
          </ac:spMkLst>
        </pc:spChg>
        <pc:spChg chg="mod">
          <ac:chgData name="Hao Mao" userId="S::maohao@cityu.edu::5873b64d-cbe8-401a-861a-76d923642fe8" providerId="AD" clId="Web-{3082A596-0FCB-6117-1743-B90747F44BC6}" dt="2022-12-21T06:39:54.453" v="160" actId="20577"/>
          <ac:spMkLst>
            <pc:docMk/>
            <pc:sldMk cId="1254728179" sldId="327"/>
            <ac:spMk id="3" creationId="{00000000-0000-0000-0000-000000000000}"/>
          </ac:spMkLst>
        </pc:spChg>
      </pc:sldChg>
      <pc:sldChg chg="modSp">
        <pc:chgData name="Hao Mao" userId="S::maohao@cityu.edu::5873b64d-cbe8-401a-861a-76d923642fe8" providerId="AD" clId="Web-{3082A596-0FCB-6117-1743-B90747F44BC6}" dt="2022-12-21T06:47:12.919" v="304" actId="20577"/>
        <pc:sldMkLst>
          <pc:docMk/>
          <pc:sldMk cId="1731774213" sldId="328"/>
        </pc:sldMkLst>
        <pc:spChg chg="mod">
          <ac:chgData name="Hao Mao" userId="S::maohao@cityu.edu::5873b64d-cbe8-401a-861a-76d923642fe8" providerId="AD" clId="Web-{3082A596-0FCB-6117-1743-B90747F44BC6}" dt="2022-12-21T06:42:39.505" v="169" actId="20577"/>
          <ac:spMkLst>
            <pc:docMk/>
            <pc:sldMk cId="1731774213" sldId="328"/>
            <ac:spMk id="2" creationId="{00000000-0000-0000-0000-000000000000}"/>
          </ac:spMkLst>
        </pc:spChg>
        <pc:spChg chg="mod">
          <ac:chgData name="Hao Mao" userId="S::maohao@cityu.edu::5873b64d-cbe8-401a-861a-76d923642fe8" providerId="AD" clId="Web-{3082A596-0FCB-6117-1743-B90747F44BC6}" dt="2022-12-21T06:47:12.919" v="304" actId="20577"/>
          <ac:spMkLst>
            <pc:docMk/>
            <pc:sldMk cId="1731774213" sldId="328"/>
            <ac:spMk id="3" creationId="{00000000-0000-0000-0000-000000000000}"/>
          </ac:spMkLst>
        </pc:spChg>
      </pc:sldChg>
      <pc:sldChg chg="modSp">
        <pc:chgData name="Hao Mao" userId="S::maohao@cityu.edu::5873b64d-cbe8-401a-861a-76d923642fe8" providerId="AD" clId="Web-{3082A596-0FCB-6117-1743-B90747F44BC6}" dt="2022-12-21T06:49:03.157" v="322" actId="1076"/>
        <pc:sldMkLst>
          <pc:docMk/>
          <pc:sldMk cId="4226454492" sldId="329"/>
        </pc:sldMkLst>
        <pc:spChg chg="mod">
          <ac:chgData name="Hao Mao" userId="S::maohao@cityu.edu::5873b64d-cbe8-401a-861a-76d923642fe8" providerId="AD" clId="Web-{3082A596-0FCB-6117-1743-B90747F44BC6}" dt="2022-12-21T06:48:48.422" v="319" actId="20577"/>
          <ac:spMkLst>
            <pc:docMk/>
            <pc:sldMk cId="4226454492" sldId="329"/>
            <ac:spMk id="2" creationId="{00000000-0000-0000-0000-000000000000}"/>
          </ac:spMkLst>
        </pc:spChg>
        <pc:spChg chg="mod">
          <ac:chgData name="Hao Mao" userId="S::maohao@cityu.edu::5873b64d-cbe8-401a-861a-76d923642fe8" providerId="AD" clId="Web-{3082A596-0FCB-6117-1743-B90747F44BC6}" dt="2022-12-21T06:49:03.157" v="322" actId="1076"/>
          <ac:spMkLst>
            <pc:docMk/>
            <pc:sldMk cId="4226454492" sldId="329"/>
            <ac:spMk id="3" creationId="{00000000-0000-0000-0000-000000000000}"/>
          </ac:spMkLst>
        </pc:spChg>
      </pc:sldChg>
      <pc:sldChg chg="modSp">
        <pc:chgData name="Hao Mao" userId="S::maohao@cityu.edu::5873b64d-cbe8-401a-861a-76d923642fe8" providerId="AD" clId="Web-{3082A596-0FCB-6117-1743-B90747F44BC6}" dt="2022-12-21T06:49:52.690" v="331" actId="20577"/>
        <pc:sldMkLst>
          <pc:docMk/>
          <pc:sldMk cId="636746662" sldId="330"/>
        </pc:sldMkLst>
        <pc:spChg chg="mod">
          <ac:chgData name="Hao Mao" userId="S::maohao@cityu.edu::5873b64d-cbe8-401a-861a-76d923642fe8" providerId="AD" clId="Web-{3082A596-0FCB-6117-1743-B90747F44BC6}" dt="2022-12-21T06:49:25.220" v="325" actId="20577"/>
          <ac:spMkLst>
            <pc:docMk/>
            <pc:sldMk cId="636746662" sldId="330"/>
            <ac:spMk id="2" creationId="{00000000-0000-0000-0000-000000000000}"/>
          </ac:spMkLst>
        </pc:spChg>
        <pc:spChg chg="mod">
          <ac:chgData name="Hao Mao" userId="S::maohao@cityu.edu::5873b64d-cbe8-401a-861a-76d923642fe8" providerId="AD" clId="Web-{3082A596-0FCB-6117-1743-B90747F44BC6}" dt="2022-12-21T06:49:52.690" v="331" actId="20577"/>
          <ac:spMkLst>
            <pc:docMk/>
            <pc:sldMk cId="636746662" sldId="330"/>
            <ac:spMk id="3" creationId="{00000000-0000-0000-0000-000000000000}"/>
          </ac:spMkLst>
        </pc:spChg>
      </pc:sldChg>
      <pc:sldChg chg="del">
        <pc:chgData name="Hao Mao" userId="S::maohao@cityu.edu::5873b64d-cbe8-401a-861a-76d923642fe8" providerId="AD" clId="Web-{3082A596-0FCB-6117-1743-B90747F44BC6}" dt="2022-12-21T06:50:21.268" v="332"/>
        <pc:sldMkLst>
          <pc:docMk/>
          <pc:sldMk cId="3900408250" sldId="331"/>
        </pc:sldMkLst>
      </pc:sldChg>
      <pc:sldChg chg="del">
        <pc:chgData name="Hao Mao" userId="S::maohao@cityu.edu::5873b64d-cbe8-401a-861a-76d923642fe8" providerId="AD" clId="Web-{3082A596-0FCB-6117-1743-B90747F44BC6}" dt="2022-12-21T06:50:22.831" v="333"/>
        <pc:sldMkLst>
          <pc:docMk/>
          <pc:sldMk cId="379290825" sldId="332"/>
        </pc:sldMkLst>
      </pc:sldChg>
      <pc:sldChg chg="del">
        <pc:chgData name="Hao Mao" userId="S::maohao@cityu.edu::5873b64d-cbe8-401a-861a-76d923642fe8" providerId="AD" clId="Web-{3082A596-0FCB-6117-1743-B90747F44BC6}" dt="2022-12-21T06:50:23.815" v="334"/>
        <pc:sldMkLst>
          <pc:docMk/>
          <pc:sldMk cId="698795156" sldId="333"/>
        </pc:sldMkLst>
      </pc:sldChg>
      <pc:sldChg chg="del">
        <pc:chgData name="Hao Mao" userId="S::maohao@cityu.edu::5873b64d-cbe8-401a-861a-76d923642fe8" providerId="AD" clId="Web-{3082A596-0FCB-6117-1743-B90747F44BC6}" dt="2022-12-21T06:50:24.753" v="335"/>
        <pc:sldMkLst>
          <pc:docMk/>
          <pc:sldMk cId="1722763012" sldId="334"/>
        </pc:sldMkLst>
      </pc:sldChg>
      <pc:sldChg chg="del">
        <pc:chgData name="Hao Mao" userId="S::maohao@cityu.edu::5873b64d-cbe8-401a-861a-76d923642fe8" providerId="AD" clId="Web-{3082A596-0FCB-6117-1743-B90747F44BC6}" dt="2022-12-21T06:50:51.738" v="346"/>
        <pc:sldMkLst>
          <pc:docMk/>
          <pc:sldMk cId="3924617977" sldId="335"/>
        </pc:sldMkLst>
      </pc:sldChg>
    </pc:docChg>
  </pc:docChgLst>
  <pc:docChgLst>
    <pc:chgData name="Sion Yoon" userId="S::yoonhee@cityu.edu::f6a8c518-ffdb-419e-b9f5-da2b7c87d5c1" providerId="AD" clId="Web-{B9182E8E-4FAF-91EF-4696-65F2A25DB1AD}"/>
    <pc:docChg chg="modSld">
      <pc:chgData name="Sion Yoon" userId="S::yoonhee@cityu.edu::f6a8c518-ffdb-419e-b9f5-da2b7c87d5c1" providerId="AD" clId="Web-{B9182E8E-4FAF-91EF-4696-65F2A25DB1AD}" dt="2023-03-16T20:47:52.130" v="2" actId="20577"/>
      <pc:docMkLst>
        <pc:docMk/>
      </pc:docMkLst>
      <pc:sldChg chg="modSp">
        <pc:chgData name="Sion Yoon" userId="S::yoonhee@cityu.edu::f6a8c518-ffdb-419e-b9f5-da2b7c87d5c1" providerId="AD" clId="Web-{B9182E8E-4FAF-91EF-4696-65F2A25DB1AD}" dt="2023-03-16T20:47:52.130" v="2" actId="20577"/>
        <pc:sldMkLst>
          <pc:docMk/>
          <pc:sldMk cId="2293941091" sldId="315"/>
        </pc:sldMkLst>
        <pc:spChg chg="mod">
          <ac:chgData name="Sion Yoon" userId="S::yoonhee@cityu.edu::f6a8c518-ffdb-419e-b9f5-da2b7c87d5c1" providerId="AD" clId="Web-{B9182E8E-4FAF-91EF-4696-65F2A25DB1AD}" dt="2023-03-16T20:47:52.130" v="2" actId="20577"/>
          <ac:spMkLst>
            <pc:docMk/>
            <pc:sldMk cId="2293941091" sldId="315"/>
            <ac:spMk id="3" creationId="{00000000-0000-0000-0000-000000000000}"/>
          </ac:spMkLst>
        </pc:spChg>
      </pc:sldChg>
    </pc:docChg>
  </pc:docChgLst>
  <pc:docChgLst>
    <pc:chgData name="Sion Yoon" userId="S::yoonhee@cityu.edu::f6a8c518-ffdb-419e-b9f5-da2b7c87d5c1" providerId="AD" clId="Web-{466460A4-F932-9FCF-5799-2173CF53C9F0}"/>
    <pc:docChg chg="modSld">
      <pc:chgData name="Sion Yoon" userId="S::yoonhee@cityu.edu::f6a8c518-ffdb-419e-b9f5-da2b7c87d5c1" providerId="AD" clId="Web-{466460A4-F932-9FCF-5799-2173CF53C9F0}" dt="2022-09-22T01:03:04.172" v="3" actId="20577"/>
      <pc:docMkLst>
        <pc:docMk/>
      </pc:docMkLst>
      <pc:sldChg chg="modSp">
        <pc:chgData name="Sion Yoon" userId="S::yoonhee@cityu.edu::f6a8c518-ffdb-419e-b9f5-da2b7c87d5c1" providerId="AD" clId="Web-{466460A4-F932-9FCF-5799-2173CF53C9F0}" dt="2022-09-22T01:03:04.172" v="3" actId="20577"/>
        <pc:sldMkLst>
          <pc:docMk/>
          <pc:sldMk cId="3303118284" sldId="256"/>
        </pc:sldMkLst>
        <pc:spChg chg="mod">
          <ac:chgData name="Sion Yoon" userId="S::yoonhee@cityu.edu::f6a8c518-ffdb-419e-b9f5-da2b7c87d5c1" providerId="AD" clId="Web-{466460A4-F932-9FCF-5799-2173CF53C9F0}" dt="2022-09-22T01:03:04.172" v="3" actId="20577"/>
          <ac:spMkLst>
            <pc:docMk/>
            <pc:sldMk cId="3303118284" sldId="256"/>
            <ac:spMk id="2" creationId="{00000000-0000-0000-0000-000000000000}"/>
          </ac:spMkLst>
        </pc:spChg>
      </pc:sldChg>
    </pc:docChg>
  </pc:docChgLst>
  <pc:docChgLst>
    <pc:chgData name="Sion Yoon" userId="S::yoonhee@cityu.edu::f6a8c518-ffdb-419e-b9f5-da2b7c87d5c1" providerId="AD" clId="Web-{98850613-C3E6-19BA-4678-3DFBC4DD1E84}"/>
    <pc:docChg chg="addSld delSld modSld">
      <pc:chgData name="Sion Yoon" userId="S::yoonhee@cityu.edu::f6a8c518-ffdb-419e-b9f5-da2b7c87d5c1" providerId="AD" clId="Web-{98850613-C3E6-19BA-4678-3DFBC4DD1E84}" dt="2022-09-22T00:41:43.361" v="106"/>
      <pc:docMkLst>
        <pc:docMk/>
      </pc:docMkLst>
      <pc:sldChg chg="modSp add del">
        <pc:chgData name="Sion Yoon" userId="S::yoonhee@cityu.edu::f6a8c518-ffdb-419e-b9f5-da2b7c87d5c1" providerId="AD" clId="Web-{98850613-C3E6-19BA-4678-3DFBC4DD1E84}" dt="2022-09-22T00:39:32.967" v="51"/>
        <pc:sldMkLst>
          <pc:docMk/>
          <pc:sldMk cId="4287324827" sldId="271"/>
        </pc:sldMkLst>
        <pc:spChg chg="mod">
          <ac:chgData name="Sion Yoon" userId="S::yoonhee@cityu.edu::f6a8c518-ffdb-419e-b9f5-da2b7c87d5c1" providerId="AD" clId="Web-{98850613-C3E6-19BA-4678-3DFBC4DD1E84}" dt="2022-09-22T00:22:58.911" v="0" actId="20577"/>
          <ac:spMkLst>
            <pc:docMk/>
            <pc:sldMk cId="4287324827" sldId="271"/>
            <ac:spMk id="3" creationId="{00000000-0000-0000-0000-000000000000}"/>
          </ac:spMkLst>
        </pc:spChg>
      </pc:sldChg>
      <pc:sldChg chg="modSp">
        <pc:chgData name="Sion Yoon" userId="S::yoonhee@cityu.edu::f6a8c518-ffdb-419e-b9f5-da2b7c87d5c1" providerId="AD" clId="Web-{98850613-C3E6-19BA-4678-3DFBC4DD1E84}" dt="2022-09-22T00:40:48.281" v="85" actId="20577"/>
        <pc:sldMkLst>
          <pc:docMk/>
          <pc:sldMk cId="2583985945" sldId="298"/>
        </pc:sldMkLst>
        <pc:spChg chg="mod">
          <ac:chgData name="Sion Yoon" userId="S::yoonhee@cityu.edu::f6a8c518-ffdb-419e-b9f5-da2b7c87d5c1" providerId="AD" clId="Web-{98850613-C3E6-19BA-4678-3DFBC4DD1E84}" dt="2022-09-22T00:40:44.031" v="84" actId="20577"/>
          <ac:spMkLst>
            <pc:docMk/>
            <pc:sldMk cId="2583985945" sldId="298"/>
            <ac:spMk id="2" creationId="{00000000-0000-0000-0000-000000000000}"/>
          </ac:spMkLst>
        </pc:spChg>
        <pc:spChg chg="mod">
          <ac:chgData name="Sion Yoon" userId="S::yoonhee@cityu.edu::f6a8c518-ffdb-419e-b9f5-da2b7c87d5c1" providerId="AD" clId="Web-{98850613-C3E6-19BA-4678-3DFBC4DD1E84}" dt="2022-09-22T00:40:48.281" v="85" actId="20577"/>
          <ac:spMkLst>
            <pc:docMk/>
            <pc:sldMk cId="2583985945" sldId="298"/>
            <ac:spMk id="3" creationId="{00000000-0000-0000-0000-000000000000}"/>
          </ac:spMkLst>
        </pc:spChg>
      </pc:sldChg>
      <pc:sldChg chg="modSp">
        <pc:chgData name="Sion Yoon" userId="S::yoonhee@cityu.edu::f6a8c518-ffdb-419e-b9f5-da2b7c87d5c1" providerId="AD" clId="Web-{98850613-C3E6-19BA-4678-3DFBC4DD1E84}" dt="2022-09-22T00:39:40.405" v="66" actId="20577"/>
        <pc:sldMkLst>
          <pc:docMk/>
          <pc:sldMk cId="3960939486" sldId="299"/>
        </pc:sldMkLst>
        <pc:spChg chg="mod">
          <ac:chgData name="Sion Yoon" userId="S::yoonhee@cityu.edu::f6a8c518-ffdb-419e-b9f5-da2b7c87d5c1" providerId="AD" clId="Web-{98850613-C3E6-19BA-4678-3DFBC4DD1E84}" dt="2022-09-22T00:39:40.405" v="66" actId="20577"/>
          <ac:spMkLst>
            <pc:docMk/>
            <pc:sldMk cId="3960939486" sldId="299"/>
            <ac:spMk id="2" creationId="{00000000-0000-0000-0000-000000000000}"/>
          </ac:spMkLst>
        </pc:spChg>
        <pc:spChg chg="mod">
          <ac:chgData name="Sion Yoon" userId="S::yoonhee@cityu.edu::f6a8c518-ffdb-419e-b9f5-da2b7c87d5c1" providerId="AD" clId="Web-{98850613-C3E6-19BA-4678-3DFBC4DD1E84}" dt="2022-09-22T00:23:39.631" v="1" actId="20577"/>
          <ac:spMkLst>
            <pc:docMk/>
            <pc:sldMk cId="3960939486" sldId="299"/>
            <ac:spMk id="3" creationId="{00000000-0000-0000-0000-000000000000}"/>
          </ac:spMkLst>
        </pc:spChg>
      </pc:sldChg>
      <pc:sldChg chg="del">
        <pc:chgData name="Sion Yoon" userId="S::yoonhee@cityu.edu::f6a8c518-ffdb-419e-b9f5-da2b7c87d5c1" providerId="AD" clId="Web-{98850613-C3E6-19BA-4678-3DFBC4DD1E84}" dt="2022-09-22T00:40:32.671" v="83"/>
        <pc:sldMkLst>
          <pc:docMk/>
          <pc:sldMk cId="907608728" sldId="300"/>
        </pc:sldMkLst>
      </pc:sldChg>
      <pc:sldChg chg="del">
        <pc:chgData name="Sion Yoon" userId="S::yoonhee@cityu.edu::f6a8c518-ffdb-419e-b9f5-da2b7c87d5c1" providerId="AD" clId="Web-{98850613-C3E6-19BA-4678-3DFBC4DD1E84}" dt="2022-09-22T00:40:32.671" v="82"/>
        <pc:sldMkLst>
          <pc:docMk/>
          <pc:sldMk cId="390539715" sldId="301"/>
        </pc:sldMkLst>
      </pc:sldChg>
      <pc:sldChg chg="del">
        <pc:chgData name="Sion Yoon" userId="S::yoonhee@cityu.edu::f6a8c518-ffdb-419e-b9f5-da2b7c87d5c1" providerId="AD" clId="Web-{98850613-C3E6-19BA-4678-3DFBC4DD1E84}" dt="2022-09-22T00:40:32.671" v="81"/>
        <pc:sldMkLst>
          <pc:docMk/>
          <pc:sldMk cId="3657936976" sldId="302"/>
        </pc:sldMkLst>
      </pc:sldChg>
      <pc:sldChg chg="del">
        <pc:chgData name="Sion Yoon" userId="S::yoonhee@cityu.edu::f6a8c518-ffdb-419e-b9f5-da2b7c87d5c1" providerId="AD" clId="Web-{98850613-C3E6-19BA-4678-3DFBC4DD1E84}" dt="2022-09-22T00:40:32.671" v="80"/>
        <pc:sldMkLst>
          <pc:docMk/>
          <pc:sldMk cId="1390330452" sldId="303"/>
        </pc:sldMkLst>
      </pc:sldChg>
      <pc:sldChg chg="del">
        <pc:chgData name="Sion Yoon" userId="S::yoonhee@cityu.edu::f6a8c518-ffdb-419e-b9f5-da2b7c87d5c1" providerId="AD" clId="Web-{98850613-C3E6-19BA-4678-3DFBC4DD1E84}" dt="2022-09-22T00:40:32.671" v="79"/>
        <pc:sldMkLst>
          <pc:docMk/>
          <pc:sldMk cId="2448324270" sldId="304"/>
        </pc:sldMkLst>
      </pc:sldChg>
      <pc:sldChg chg="del">
        <pc:chgData name="Sion Yoon" userId="S::yoonhee@cityu.edu::f6a8c518-ffdb-419e-b9f5-da2b7c87d5c1" providerId="AD" clId="Web-{98850613-C3E6-19BA-4678-3DFBC4DD1E84}" dt="2022-09-22T00:40:32.671" v="78"/>
        <pc:sldMkLst>
          <pc:docMk/>
          <pc:sldMk cId="3557847409" sldId="305"/>
        </pc:sldMkLst>
      </pc:sldChg>
      <pc:sldChg chg="del">
        <pc:chgData name="Sion Yoon" userId="S::yoonhee@cityu.edu::f6a8c518-ffdb-419e-b9f5-da2b7c87d5c1" providerId="AD" clId="Web-{98850613-C3E6-19BA-4678-3DFBC4DD1E84}" dt="2022-09-22T00:40:32.671" v="77"/>
        <pc:sldMkLst>
          <pc:docMk/>
          <pc:sldMk cId="3669423444" sldId="306"/>
        </pc:sldMkLst>
      </pc:sldChg>
      <pc:sldChg chg="del">
        <pc:chgData name="Sion Yoon" userId="S::yoonhee@cityu.edu::f6a8c518-ffdb-419e-b9f5-da2b7c87d5c1" providerId="AD" clId="Web-{98850613-C3E6-19BA-4678-3DFBC4DD1E84}" dt="2022-09-22T00:40:32.671" v="76"/>
        <pc:sldMkLst>
          <pc:docMk/>
          <pc:sldMk cId="3789385339" sldId="307"/>
        </pc:sldMkLst>
      </pc:sldChg>
      <pc:sldChg chg="del">
        <pc:chgData name="Sion Yoon" userId="S::yoonhee@cityu.edu::f6a8c518-ffdb-419e-b9f5-da2b7c87d5c1" providerId="AD" clId="Web-{98850613-C3E6-19BA-4678-3DFBC4DD1E84}" dt="2022-09-22T00:40:32.671" v="75"/>
        <pc:sldMkLst>
          <pc:docMk/>
          <pc:sldMk cId="1859590847" sldId="308"/>
        </pc:sldMkLst>
      </pc:sldChg>
      <pc:sldChg chg="del">
        <pc:chgData name="Sion Yoon" userId="S::yoonhee@cityu.edu::f6a8c518-ffdb-419e-b9f5-da2b7c87d5c1" providerId="AD" clId="Web-{98850613-C3E6-19BA-4678-3DFBC4DD1E84}" dt="2022-09-22T00:40:32.656" v="74"/>
        <pc:sldMkLst>
          <pc:docMk/>
          <pc:sldMk cId="3041006082" sldId="309"/>
        </pc:sldMkLst>
      </pc:sldChg>
      <pc:sldChg chg="del">
        <pc:chgData name="Sion Yoon" userId="S::yoonhee@cityu.edu::f6a8c518-ffdb-419e-b9f5-da2b7c87d5c1" providerId="AD" clId="Web-{98850613-C3E6-19BA-4678-3DFBC4DD1E84}" dt="2022-09-22T00:40:32.656" v="73"/>
        <pc:sldMkLst>
          <pc:docMk/>
          <pc:sldMk cId="3534773064" sldId="310"/>
        </pc:sldMkLst>
      </pc:sldChg>
      <pc:sldChg chg="del">
        <pc:chgData name="Sion Yoon" userId="S::yoonhee@cityu.edu::f6a8c518-ffdb-419e-b9f5-da2b7c87d5c1" providerId="AD" clId="Web-{98850613-C3E6-19BA-4678-3DFBC4DD1E84}" dt="2022-09-22T00:40:32.656" v="72"/>
        <pc:sldMkLst>
          <pc:docMk/>
          <pc:sldMk cId="3916517496" sldId="311"/>
        </pc:sldMkLst>
      </pc:sldChg>
      <pc:sldChg chg="del">
        <pc:chgData name="Sion Yoon" userId="S::yoonhee@cityu.edu::f6a8c518-ffdb-419e-b9f5-da2b7c87d5c1" providerId="AD" clId="Web-{98850613-C3E6-19BA-4678-3DFBC4DD1E84}" dt="2022-09-22T00:40:32.656" v="71"/>
        <pc:sldMkLst>
          <pc:docMk/>
          <pc:sldMk cId="3946299232" sldId="312"/>
        </pc:sldMkLst>
      </pc:sldChg>
      <pc:sldChg chg="del">
        <pc:chgData name="Sion Yoon" userId="S::yoonhee@cityu.edu::f6a8c518-ffdb-419e-b9f5-da2b7c87d5c1" providerId="AD" clId="Web-{98850613-C3E6-19BA-4678-3DFBC4DD1E84}" dt="2022-09-22T00:40:32.656" v="70"/>
        <pc:sldMkLst>
          <pc:docMk/>
          <pc:sldMk cId="1598539153" sldId="313"/>
        </pc:sldMkLst>
      </pc:sldChg>
      <pc:sldChg chg="del">
        <pc:chgData name="Sion Yoon" userId="S::yoonhee@cityu.edu::f6a8c518-ffdb-419e-b9f5-da2b7c87d5c1" providerId="AD" clId="Web-{98850613-C3E6-19BA-4678-3DFBC4DD1E84}" dt="2022-09-22T00:40:32.656" v="69"/>
        <pc:sldMkLst>
          <pc:docMk/>
          <pc:sldMk cId="1570797945" sldId="314"/>
        </pc:sldMkLst>
      </pc:sldChg>
      <pc:sldChg chg="modSp">
        <pc:chgData name="Sion Yoon" userId="S::yoonhee@cityu.edu::f6a8c518-ffdb-419e-b9f5-da2b7c87d5c1" providerId="AD" clId="Web-{98850613-C3E6-19BA-4678-3DFBC4DD1E84}" dt="2022-09-22T00:41:08.188" v="87" actId="20577"/>
        <pc:sldMkLst>
          <pc:docMk/>
          <pc:sldMk cId="2293941091" sldId="315"/>
        </pc:sldMkLst>
        <pc:spChg chg="mod">
          <ac:chgData name="Sion Yoon" userId="S::yoonhee@cityu.edu::f6a8c518-ffdb-419e-b9f5-da2b7c87d5c1" providerId="AD" clId="Web-{98850613-C3E6-19BA-4678-3DFBC4DD1E84}" dt="2022-09-22T00:40:54.016" v="86" actId="20577"/>
          <ac:spMkLst>
            <pc:docMk/>
            <pc:sldMk cId="2293941091" sldId="315"/>
            <ac:spMk id="2" creationId="{00000000-0000-0000-0000-000000000000}"/>
          </ac:spMkLst>
        </pc:spChg>
        <pc:spChg chg="mod">
          <ac:chgData name="Sion Yoon" userId="S::yoonhee@cityu.edu::f6a8c518-ffdb-419e-b9f5-da2b7c87d5c1" providerId="AD" clId="Web-{98850613-C3E6-19BA-4678-3DFBC4DD1E84}" dt="2022-09-22T00:41:08.188" v="87" actId="20577"/>
          <ac:spMkLst>
            <pc:docMk/>
            <pc:sldMk cId="2293941091" sldId="315"/>
            <ac:spMk id="3" creationId="{00000000-0000-0000-0000-000000000000}"/>
          </ac:spMkLst>
        </pc:spChg>
      </pc:sldChg>
      <pc:sldChg chg="del">
        <pc:chgData name="Sion Yoon" userId="S::yoonhee@cityu.edu::f6a8c518-ffdb-419e-b9f5-da2b7c87d5c1" providerId="AD" clId="Web-{98850613-C3E6-19BA-4678-3DFBC4DD1E84}" dt="2022-09-22T00:40:32.656" v="67"/>
        <pc:sldMkLst>
          <pc:docMk/>
          <pc:sldMk cId="2564844687" sldId="316"/>
        </pc:sldMkLst>
      </pc:sldChg>
      <pc:sldChg chg="del">
        <pc:chgData name="Sion Yoon" userId="S::yoonhee@cityu.edu::f6a8c518-ffdb-419e-b9f5-da2b7c87d5c1" providerId="AD" clId="Web-{98850613-C3E6-19BA-4678-3DFBC4DD1E84}" dt="2022-09-22T00:40:32.656" v="68"/>
        <pc:sldMkLst>
          <pc:docMk/>
          <pc:sldMk cId="3050988280" sldId="317"/>
        </pc:sldMkLst>
      </pc:sldChg>
      <pc:sldChg chg="add replId">
        <pc:chgData name="Sion Yoon" userId="S::yoonhee@cityu.edu::f6a8c518-ffdb-419e-b9f5-da2b7c87d5c1" providerId="AD" clId="Web-{98850613-C3E6-19BA-4678-3DFBC4DD1E84}" dt="2022-09-22T00:39:35.717" v="52"/>
        <pc:sldMkLst>
          <pc:docMk/>
          <pc:sldMk cId="2958040595" sldId="318"/>
        </pc:sldMkLst>
      </pc:sldChg>
      <pc:sldChg chg="add replId">
        <pc:chgData name="Sion Yoon" userId="S::yoonhee@cityu.edu::f6a8c518-ffdb-419e-b9f5-da2b7c87d5c1" providerId="AD" clId="Web-{98850613-C3E6-19BA-4678-3DFBC4DD1E84}" dt="2022-09-22T00:41:26.485" v="88"/>
        <pc:sldMkLst>
          <pc:docMk/>
          <pc:sldMk cId="2856533207" sldId="319"/>
        </pc:sldMkLst>
      </pc:sldChg>
      <pc:sldChg chg="add replId">
        <pc:chgData name="Sion Yoon" userId="S::yoonhee@cityu.edu::f6a8c518-ffdb-419e-b9f5-da2b7c87d5c1" providerId="AD" clId="Web-{98850613-C3E6-19BA-4678-3DFBC4DD1E84}" dt="2022-09-22T00:41:27.501" v="89"/>
        <pc:sldMkLst>
          <pc:docMk/>
          <pc:sldMk cId="1670449623" sldId="320"/>
        </pc:sldMkLst>
      </pc:sldChg>
      <pc:sldChg chg="add replId">
        <pc:chgData name="Sion Yoon" userId="S::yoonhee@cityu.edu::f6a8c518-ffdb-419e-b9f5-da2b7c87d5c1" providerId="AD" clId="Web-{98850613-C3E6-19BA-4678-3DFBC4DD1E84}" dt="2022-09-22T00:41:28.876" v="90"/>
        <pc:sldMkLst>
          <pc:docMk/>
          <pc:sldMk cId="2034301818" sldId="321"/>
        </pc:sldMkLst>
      </pc:sldChg>
      <pc:sldChg chg="add replId">
        <pc:chgData name="Sion Yoon" userId="S::yoonhee@cityu.edu::f6a8c518-ffdb-419e-b9f5-da2b7c87d5c1" providerId="AD" clId="Web-{98850613-C3E6-19BA-4678-3DFBC4DD1E84}" dt="2022-09-22T00:41:29.470" v="91"/>
        <pc:sldMkLst>
          <pc:docMk/>
          <pc:sldMk cId="3021191403" sldId="322"/>
        </pc:sldMkLst>
      </pc:sldChg>
      <pc:sldChg chg="add replId">
        <pc:chgData name="Sion Yoon" userId="S::yoonhee@cityu.edu::f6a8c518-ffdb-419e-b9f5-da2b7c87d5c1" providerId="AD" clId="Web-{98850613-C3E6-19BA-4678-3DFBC4DD1E84}" dt="2022-09-22T00:41:29.954" v="92"/>
        <pc:sldMkLst>
          <pc:docMk/>
          <pc:sldMk cId="2164287239" sldId="323"/>
        </pc:sldMkLst>
      </pc:sldChg>
      <pc:sldChg chg="add replId">
        <pc:chgData name="Sion Yoon" userId="S::yoonhee@cityu.edu::f6a8c518-ffdb-419e-b9f5-da2b7c87d5c1" providerId="AD" clId="Web-{98850613-C3E6-19BA-4678-3DFBC4DD1E84}" dt="2022-09-22T00:41:31.157" v="93"/>
        <pc:sldMkLst>
          <pc:docMk/>
          <pc:sldMk cId="4118150944" sldId="324"/>
        </pc:sldMkLst>
      </pc:sldChg>
      <pc:sldChg chg="add replId">
        <pc:chgData name="Sion Yoon" userId="S::yoonhee@cityu.edu::f6a8c518-ffdb-419e-b9f5-da2b7c87d5c1" providerId="AD" clId="Web-{98850613-C3E6-19BA-4678-3DFBC4DD1E84}" dt="2022-09-22T00:41:31.782" v="94"/>
        <pc:sldMkLst>
          <pc:docMk/>
          <pc:sldMk cId="3827926434" sldId="325"/>
        </pc:sldMkLst>
      </pc:sldChg>
      <pc:sldChg chg="add replId">
        <pc:chgData name="Sion Yoon" userId="S::yoonhee@cityu.edu::f6a8c518-ffdb-419e-b9f5-da2b7c87d5c1" providerId="AD" clId="Web-{98850613-C3E6-19BA-4678-3DFBC4DD1E84}" dt="2022-09-22T00:41:32.267" v="95"/>
        <pc:sldMkLst>
          <pc:docMk/>
          <pc:sldMk cId="1913488221" sldId="326"/>
        </pc:sldMkLst>
      </pc:sldChg>
      <pc:sldChg chg="add replId">
        <pc:chgData name="Sion Yoon" userId="S::yoonhee@cityu.edu::f6a8c518-ffdb-419e-b9f5-da2b7c87d5c1" providerId="AD" clId="Web-{98850613-C3E6-19BA-4678-3DFBC4DD1E84}" dt="2022-09-22T00:41:33.189" v="96"/>
        <pc:sldMkLst>
          <pc:docMk/>
          <pc:sldMk cId="894146446" sldId="327"/>
        </pc:sldMkLst>
      </pc:sldChg>
      <pc:sldChg chg="add replId">
        <pc:chgData name="Sion Yoon" userId="S::yoonhee@cityu.edu::f6a8c518-ffdb-419e-b9f5-da2b7c87d5c1" providerId="AD" clId="Web-{98850613-C3E6-19BA-4678-3DFBC4DD1E84}" dt="2022-09-22T00:41:33.782" v="97"/>
        <pc:sldMkLst>
          <pc:docMk/>
          <pc:sldMk cId="29764556" sldId="328"/>
        </pc:sldMkLst>
      </pc:sldChg>
      <pc:sldChg chg="add replId">
        <pc:chgData name="Sion Yoon" userId="S::yoonhee@cityu.edu::f6a8c518-ffdb-419e-b9f5-da2b7c87d5c1" providerId="AD" clId="Web-{98850613-C3E6-19BA-4678-3DFBC4DD1E84}" dt="2022-09-22T00:41:34.235" v="98"/>
        <pc:sldMkLst>
          <pc:docMk/>
          <pc:sldMk cId="4021156127" sldId="329"/>
        </pc:sldMkLst>
      </pc:sldChg>
      <pc:sldChg chg="add replId">
        <pc:chgData name="Sion Yoon" userId="S::yoonhee@cityu.edu::f6a8c518-ffdb-419e-b9f5-da2b7c87d5c1" providerId="AD" clId="Web-{98850613-C3E6-19BA-4678-3DFBC4DD1E84}" dt="2022-09-22T00:41:35.220" v="99"/>
        <pc:sldMkLst>
          <pc:docMk/>
          <pc:sldMk cId="2989035502" sldId="330"/>
        </pc:sldMkLst>
      </pc:sldChg>
      <pc:sldChg chg="add replId">
        <pc:chgData name="Sion Yoon" userId="S::yoonhee@cityu.edu::f6a8c518-ffdb-419e-b9f5-da2b7c87d5c1" providerId="AD" clId="Web-{98850613-C3E6-19BA-4678-3DFBC4DD1E84}" dt="2022-09-22T00:41:35.735" v="100"/>
        <pc:sldMkLst>
          <pc:docMk/>
          <pc:sldMk cId="816761178" sldId="331"/>
        </pc:sldMkLst>
      </pc:sldChg>
      <pc:sldChg chg="add replId">
        <pc:chgData name="Sion Yoon" userId="S::yoonhee@cityu.edu::f6a8c518-ffdb-419e-b9f5-da2b7c87d5c1" providerId="AD" clId="Web-{98850613-C3E6-19BA-4678-3DFBC4DD1E84}" dt="2022-09-22T00:41:37.017" v="101"/>
        <pc:sldMkLst>
          <pc:docMk/>
          <pc:sldMk cId="2242137250" sldId="332"/>
        </pc:sldMkLst>
      </pc:sldChg>
      <pc:sldChg chg="add replId">
        <pc:chgData name="Sion Yoon" userId="S::yoonhee@cityu.edu::f6a8c518-ffdb-419e-b9f5-da2b7c87d5c1" providerId="AD" clId="Web-{98850613-C3E6-19BA-4678-3DFBC4DD1E84}" dt="2022-09-22T00:41:37.720" v="102"/>
        <pc:sldMkLst>
          <pc:docMk/>
          <pc:sldMk cId="3300013103" sldId="333"/>
        </pc:sldMkLst>
      </pc:sldChg>
      <pc:sldChg chg="add replId">
        <pc:chgData name="Sion Yoon" userId="S::yoonhee@cityu.edu::f6a8c518-ffdb-419e-b9f5-da2b7c87d5c1" providerId="AD" clId="Web-{98850613-C3E6-19BA-4678-3DFBC4DD1E84}" dt="2022-09-22T00:41:38.439" v="103"/>
        <pc:sldMkLst>
          <pc:docMk/>
          <pc:sldMk cId="3947878094" sldId="334"/>
        </pc:sldMkLst>
      </pc:sldChg>
      <pc:sldChg chg="add replId">
        <pc:chgData name="Sion Yoon" userId="S::yoonhee@cityu.edu::f6a8c518-ffdb-419e-b9f5-da2b7c87d5c1" providerId="AD" clId="Web-{98850613-C3E6-19BA-4678-3DFBC4DD1E84}" dt="2022-09-22T00:41:39.720" v="104"/>
        <pc:sldMkLst>
          <pc:docMk/>
          <pc:sldMk cId="3220282085" sldId="335"/>
        </pc:sldMkLst>
      </pc:sldChg>
      <pc:sldChg chg="add del replId">
        <pc:chgData name="Sion Yoon" userId="S::yoonhee@cityu.edu::f6a8c518-ffdb-419e-b9f5-da2b7c87d5c1" providerId="AD" clId="Web-{98850613-C3E6-19BA-4678-3DFBC4DD1E84}" dt="2022-09-22T00:41:43.361" v="106"/>
        <pc:sldMkLst>
          <pc:docMk/>
          <pc:sldMk cId="3476313226" sldId="336"/>
        </pc:sldMkLst>
      </pc:sldChg>
    </pc:docChg>
  </pc:docChgLst>
  <pc:docChgLst>
    <pc:chgData name="Sion Yoon" userId="S::yoonhee@cityu.edu::f6a8c518-ffdb-419e-b9f5-da2b7c87d5c1" providerId="AD" clId="Web-{D3A3C6D9-3BF8-F06A-5E63-5DD4AA93CD1B}"/>
    <pc:docChg chg="modSld">
      <pc:chgData name="Sion Yoon" userId="S::yoonhee@cityu.edu::f6a8c518-ffdb-419e-b9f5-da2b7c87d5c1" providerId="AD" clId="Web-{D3A3C6D9-3BF8-F06A-5E63-5DD4AA93CD1B}" dt="2022-09-22T00:49:18.297" v="0" actId="20577"/>
      <pc:docMkLst>
        <pc:docMk/>
      </pc:docMkLst>
      <pc:sldChg chg="modSp">
        <pc:chgData name="Sion Yoon" userId="S::yoonhee@cityu.edu::f6a8c518-ffdb-419e-b9f5-da2b7c87d5c1" providerId="AD" clId="Web-{D3A3C6D9-3BF8-F06A-5E63-5DD4AA93CD1B}" dt="2022-09-22T00:49:18.297" v="0" actId="20577"/>
        <pc:sldMkLst>
          <pc:docMk/>
          <pc:sldMk cId="3303118284" sldId="256"/>
        </pc:sldMkLst>
        <pc:spChg chg="mod">
          <ac:chgData name="Sion Yoon" userId="S::yoonhee@cityu.edu::f6a8c518-ffdb-419e-b9f5-da2b7c87d5c1" providerId="AD" clId="Web-{D3A3C6D9-3BF8-F06A-5E63-5DD4AA93CD1B}" dt="2022-09-22T00:49:18.297" v="0" actId="20577"/>
          <ac:spMkLst>
            <pc:docMk/>
            <pc:sldMk cId="3303118284" sldId="256"/>
            <ac:spMk id="3" creationId="{00000000-0000-0000-0000-000000000000}"/>
          </ac:spMkLst>
        </pc:spChg>
      </pc:sldChg>
    </pc:docChg>
  </pc:docChgLst>
  <pc:docChgLst>
    <pc:chgData name="Sion Yoon" userId="S::yoonhee@cityu.edu::f6a8c518-ffdb-419e-b9f5-da2b7c87d5c1" providerId="AD" clId="Web-{56094388-9D44-F612-5FB7-E5F9C85C1380}"/>
    <pc:docChg chg="modSld">
      <pc:chgData name="Sion Yoon" userId="S::yoonhee@cityu.edu::f6a8c518-ffdb-419e-b9f5-da2b7c87d5c1" providerId="AD" clId="Web-{56094388-9D44-F612-5FB7-E5F9C85C1380}" dt="2022-09-22T00:55:57.816" v="0" actId="20577"/>
      <pc:docMkLst>
        <pc:docMk/>
      </pc:docMkLst>
      <pc:sldChg chg="modSp">
        <pc:chgData name="Sion Yoon" userId="S::yoonhee@cityu.edu::f6a8c518-ffdb-419e-b9f5-da2b7c87d5c1" providerId="AD" clId="Web-{56094388-9D44-F612-5FB7-E5F9C85C1380}" dt="2022-09-22T00:55:57.816" v="0" actId="20577"/>
        <pc:sldMkLst>
          <pc:docMk/>
          <pc:sldMk cId="3303118284" sldId="256"/>
        </pc:sldMkLst>
        <pc:spChg chg="mod">
          <ac:chgData name="Sion Yoon" userId="S::yoonhee@cityu.edu::f6a8c518-ffdb-419e-b9f5-da2b7c87d5c1" providerId="AD" clId="Web-{56094388-9D44-F612-5FB7-E5F9C85C1380}" dt="2022-09-22T00:55:57.816" v="0" actId="20577"/>
          <ac:spMkLst>
            <pc:docMk/>
            <pc:sldMk cId="3303118284" sldId="256"/>
            <ac:spMk id="3" creationId="{00000000-0000-0000-0000-000000000000}"/>
          </ac:spMkLst>
        </pc:spChg>
      </pc:sldChg>
    </pc:docChg>
  </pc:docChgLst>
  <pc:docChgLst>
    <pc:chgData name="Sion Yoon" userId="S::yoonhee@cityu.edu::f6a8c518-ffdb-419e-b9f5-da2b7c87d5c1" providerId="AD" clId="Web-{965798E2-4658-4BB7-CA63-D851CA4FCE84}"/>
    <pc:docChg chg="modSld">
      <pc:chgData name="Sion Yoon" userId="S::yoonhee@cityu.edu::f6a8c518-ffdb-419e-b9f5-da2b7c87d5c1" providerId="AD" clId="Web-{965798E2-4658-4BB7-CA63-D851CA4FCE84}" dt="2022-09-22T00:57:47.597" v="1" actId="20577"/>
      <pc:docMkLst>
        <pc:docMk/>
      </pc:docMkLst>
      <pc:sldChg chg="modSp">
        <pc:chgData name="Sion Yoon" userId="S::yoonhee@cityu.edu::f6a8c518-ffdb-419e-b9f5-da2b7c87d5c1" providerId="AD" clId="Web-{965798E2-4658-4BB7-CA63-D851CA4FCE84}" dt="2022-09-22T00:57:47.597" v="1" actId="20577"/>
        <pc:sldMkLst>
          <pc:docMk/>
          <pc:sldMk cId="3303118284" sldId="256"/>
        </pc:sldMkLst>
        <pc:spChg chg="mod">
          <ac:chgData name="Sion Yoon" userId="S::yoonhee@cityu.edu::f6a8c518-ffdb-419e-b9f5-da2b7c87d5c1" providerId="AD" clId="Web-{965798E2-4658-4BB7-CA63-D851CA4FCE84}" dt="2022-09-22T00:57:47.597" v="1" actId="20577"/>
          <ac:spMkLst>
            <pc:docMk/>
            <pc:sldMk cId="3303118284" sldId="256"/>
            <ac:spMk id="3" creationId="{00000000-0000-0000-0000-000000000000}"/>
          </ac:spMkLst>
        </pc:spChg>
      </pc:sldChg>
    </pc:docChg>
  </pc:docChgLst>
  <pc:docChgLst>
    <pc:chgData name="Sion Yoon" userId="S::yoonhee@cityu.edu::f6a8c518-ffdb-419e-b9f5-da2b7c87d5c1" providerId="AD" clId="Web-{7A5DECF2-C68D-11B6-B2CF-9CF10E5EE91E}"/>
    <pc:docChg chg="modSld">
      <pc:chgData name="Sion Yoon" userId="S::yoonhee@cityu.edu::f6a8c518-ffdb-419e-b9f5-da2b7c87d5c1" providerId="AD" clId="Web-{7A5DECF2-C68D-11B6-B2CF-9CF10E5EE91E}" dt="2022-09-22T00:52:04.634" v="0" actId="20577"/>
      <pc:docMkLst>
        <pc:docMk/>
      </pc:docMkLst>
      <pc:sldChg chg="modSp">
        <pc:chgData name="Sion Yoon" userId="S::yoonhee@cityu.edu::f6a8c518-ffdb-419e-b9f5-da2b7c87d5c1" providerId="AD" clId="Web-{7A5DECF2-C68D-11B6-B2CF-9CF10E5EE91E}" dt="2022-09-22T00:52:04.634" v="0" actId="20577"/>
        <pc:sldMkLst>
          <pc:docMk/>
          <pc:sldMk cId="3303118284" sldId="256"/>
        </pc:sldMkLst>
        <pc:spChg chg="mod">
          <ac:chgData name="Sion Yoon" userId="S::yoonhee@cityu.edu::f6a8c518-ffdb-419e-b9f5-da2b7c87d5c1" providerId="AD" clId="Web-{7A5DECF2-C68D-11B6-B2CF-9CF10E5EE91E}" dt="2022-09-22T00:52:04.634" v="0" actId="20577"/>
          <ac:spMkLst>
            <pc:docMk/>
            <pc:sldMk cId="3303118284"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3F2E-2A32-4411-82DC-662CF387BEF6}" type="datetimeFigureOut">
              <a:rPr lang="ko-KR" altLang="en-US" smtClean="0"/>
              <a:t>2023-03-17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CE2EE-373F-40D6-8B18-337DE2A7EC63}" type="slidenum">
              <a:rPr lang="ko-KR" altLang="en-US" smtClean="0"/>
              <a:t>‹#›</a:t>
            </a:fld>
            <a:endParaRPr lang="ko-KR" altLang="en-US"/>
          </a:p>
        </p:txBody>
      </p:sp>
    </p:spTree>
    <p:extLst>
      <p:ext uri="{BB962C8B-B14F-4D97-AF65-F5344CB8AC3E}">
        <p14:creationId xmlns:p14="http://schemas.microsoft.com/office/powerpoint/2010/main" val="5783784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a:t>
            </a:fld>
            <a:endParaRPr lang="ko-KR" altLang="en-US"/>
          </a:p>
        </p:txBody>
      </p:sp>
    </p:spTree>
    <p:extLst>
      <p:ext uri="{BB962C8B-B14F-4D97-AF65-F5344CB8AC3E}">
        <p14:creationId xmlns:p14="http://schemas.microsoft.com/office/powerpoint/2010/main" val="246403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5D08BFB-6D73-40A9-B79A-D2F50413B7E0}" type="datetime1">
              <a:rPr lang="ko-KR" altLang="en-US" smtClean="0"/>
              <a:t>2023-03-17</a:t>
            </a:fld>
            <a:endParaRPr lang="ko-KR"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9987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F7D9BE3-9648-4BBD-88FA-6B3C90608A7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91437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230673C-0CB7-40E5-BD63-FB97CA5B1C3C}" type="datetime1">
              <a:rPr lang="ko-KR" altLang="en-US" smtClean="0"/>
              <a:t>2023-03-17</a:t>
            </a:fld>
            <a:endParaRPr lang="ko-KR" altLang="en-US"/>
          </a:p>
        </p:txBody>
      </p:sp>
      <p:sp>
        <p:nvSpPr>
          <p:cNvPr id="5" name="Footer Placeholder 4"/>
          <p:cNvSpPr>
            <a:spLocks noGrp="1"/>
          </p:cNvSpPr>
          <p:nvPr>
            <p:ph type="ftr" sz="quarter" idx="11"/>
          </p:nvPr>
        </p:nvSpPr>
        <p:spPr>
          <a:xfrm>
            <a:off x="774923" y="5951811"/>
            <a:ext cx="7896279" cy="365125"/>
          </a:xfrm>
        </p:spPr>
        <p:txBody>
          <a:bodyPr/>
          <a:lstStyle/>
          <a:p>
            <a:endParaRPr lang="ko-KR"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48466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CB5C7FDB-08A3-4D5E-9DD6-F1658288F22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10558300" y="5956137"/>
            <a:ext cx="1052508" cy="365125"/>
          </a:xfrm>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6645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A4CECC0-87BE-42E7-AC6B-8E33A763946D}"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9509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EB7E2FF5-9879-425E-BD0C-A8A50695E698}"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30156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78BAA-CDD9-48D4-B837-D32978706C2B}" type="datetime1">
              <a:rPr lang="ko-KR" altLang="en-US" smtClean="0"/>
              <a:t>2023-03-17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7461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EC844EE-AE9E-4273-9084-587DFA11C003}" type="datetime1">
              <a:rPr lang="ko-KR" altLang="en-US" smtClean="0"/>
              <a:t>2023-03-17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46660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E5427-59F3-4BDB-A23A-84F2FCB6140F}" type="datetime1">
              <a:rPr lang="ko-KR" altLang="en-US" smtClean="0"/>
              <a:t>2023-03-17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8859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68E28F-5C28-430A-A9E4-60DBEE6A50CC}"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06415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BE09700-2CF8-4025-81B4-2AB63BE3BA31}"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60140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AB7C638-B115-4EEF-AAA5-3EF0BB26B78E}" type="datetime1">
              <a:rPr lang="ko-KR" altLang="en-US" smtClean="0"/>
              <a:t>2023-03-17</a:t>
            </a:fld>
            <a:endParaRPr lang="ko-KR"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ko-KR"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0E8EFFB-B754-4240-BAEE-F270BEFAE8EF}" type="slidenum">
              <a:rPr lang="ko-KR" altLang="en-US" smtClean="0"/>
              <a:t>‹#›</a:t>
            </a:fld>
            <a:endParaRPr lang="ko-KR"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48329290"/>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hdr="0" ftr="0" dt="0"/>
  <p:txStyles>
    <p:titleStyle>
      <a:lvl1pPr algn="l" defTabSz="457200" rtl="0" eaLnBrk="1" latinLnBrk="1" hangingPunct="1">
        <a:spcBef>
          <a:spcPct val="0"/>
        </a:spcBef>
        <a:buNone/>
        <a:defRPr sz="2800" b="0" kern="1200" cap="all">
          <a:solidFill>
            <a:schemeClr val="bg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90342" y="-107575"/>
            <a:ext cx="10984398" cy="3255264"/>
          </a:xfrm>
        </p:spPr>
        <p:txBody>
          <a:bodyPr>
            <a:normAutofit fontScale="90000"/>
          </a:bodyPr>
          <a:lstStyle/>
          <a:p>
            <a:pPr eaLnBrk="0" latinLnBrk="0" hangingPunct="0"/>
            <a:br>
              <a:rPr lang="en-US" sz="6200" dirty="0">
                <a:ea typeface="+mj-lt"/>
                <a:cs typeface="+mj-lt"/>
              </a:rPr>
            </a:br>
            <a:r>
              <a:rPr lang="en-US" sz="6200" dirty="0">
                <a:solidFill>
                  <a:schemeClr val="tx1"/>
                </a:solidFill>
              </a:rPr>
              <a:t>AI 620 </a:t>
            </a:r>
            <a:br>
              <a:rPr lang="en-US" sz="6200" dirty="0">
                <a:solidFill>
                  <a:schemeClr val="tx1"/>
                </a:solidFill>
              </a:rPr>
            </a:br>
            <a:r>
              <a:rPr lang="en-US" sz="6200" dirty="0">
                <a:solidFill>
                  <a:schemeClr val="tx1"/>
                </a:solidFill>
              </a:rPr>
              <a:t>EMERGING TOPICS IN</a:t>
            </a:r>
            <a:br>
              <a:rPr lang="en-US" sz="6200" dirty="0">
                <a:solidFill>
                  <a:schemeClr val="tx1"/>
                </a:solidFill>
              </a:rPr>
            </a:br>
            <a:r>
              <a:rPr lang="en-US" sz="6200" dirty="0">
                <a:solidFill>
                  <a:schemeClr val="tx1"/>
                </a:solidFill>
              </a:rPr>
              <a:t>ARTIFICIAL INTELLIGENCE</a:t>
            </a:r>
            <a:endParaRPr lang="en-US" sz="6200" dirty="0">
              <a:solidFill>
                <a:schemeClr val="tx1"/>
              </a:solidFill>
              <a:ea typeface="+mj-lt"/>
              <a:cs typeface="+mj-lt"/>
            </a:endParaRPr>
          </a:p>
        </p:txBody>
      </p:sp>
      <p:sp>
        <p:nvSpPr>
          <p:cNvPr id="3" name="부제목 2"/>
          <p:cNvSpPr>
            <a:spLocks noGrp="1"/>
          </p:cNvSpPr>
          <p:nvPr>
            <p:ph type="subTitle" idx="1"/>
          </p:nvPr>
        </p:nvSpPr>
        <p:spPr>
          <a:xfrm>
            <a:off x="834832" y="4289823"/>
            <a:ext cx="8297593" cy="1833184"/>
          </a:xfrm>
        </p:spPr>
        <p:txBody>
          <a:bodyPr>
            <a:noAutofit/>
          </a:bodyPr>
          <a:lstStyle/>
          <a:p>
            <a:pPr eaLnBrk="0" latinLnBrk="0" hangingPunct="0"/>
            <a:r>
              <a:rPr lang="en-US" altLang="ko-KR" sz="2800" dirty="0">
                <a:solidFill>
                  <a:schemeClr val="bg1"/>
                </a:solidFill>
                <a:ea typeface="휴먼매직체"/>
              </a:rPr>
              <a:t>Module 10</a:t>
            </a:r>
            <a:endParaRPr lang="en-US" altLang="ko-KR" sz="2800" dirty="0">
              <a:solidFill>
                <a:schemeClr val="bg1"/>
              </a:solidFill>
            </a:endParaRPr>
          </a:p>
          <a:p>
            <a:pPr eaLnBrk="0" latinLnBrk="0" hangingPunct="0"/>
            <a:r>
              <a:rPr lang="en-US" sz="2800" dirty="0">
                <a:solidFill>
                  <a:schemeClr val="bg1"/>
                </a:solidFill>
              </a:rPr>
              <a:t>Model Accuracy Degradation and Feedback Loops </a:t>
            </a:r>
            <a:endParaRPr lang="en-US" altLang="ko-KR" sz="2800" dirty="0">
              <a:solidFill>
                <a:schemeClr val="bg1"/>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9793696" y="3940866"/>
            <a:ext cx="1575890" cy="1575890"/>
          </a:xfrm>
          <a:prstGeom prst="rect">
            <a:avLst/>
          </a:prstGeom>
        </p:spPr>
      </p:pic>
    </p:spTree>
    <p:extLst>
      <p:ext uri="{BB962C8B-B14F-4D97-AF65-F5344CB8AC3E}">
        <p14:creationId xmlns:p14="http://schemas.microsoft.com/office/powerpoint/2010/main" val="330311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 tree-based model</a:t>
            </a:r>
          </a:p>
        </p:txBody>
      </p:sp>
      <p:sp>
        <p:nvSpPr>
          <p:cNvPr id="3" name="내용 개체 틀 2"/>
          <p:cNvSpPr>
            <a:spLocks noGrp="1"/>
          </p:cNvSpPr>
          <p:nvPr>
            <p:ph idx="1"/>
          </p:nvPr>
        </p:nvSpPr>
        <p:spPr/>
        <p:txBody>
          <a:bodyPr/>
          <a:lstStyle/>
          <a:p>
            <a:pPr marL="0" indent="0" eaLnBrk="0" latinLnBrk="0" hangingPunct="0">
              <a:buNone/>
            </a:pPr>
            <a:r>
              <a:rPr lang="en-US" sz="2400" dirty="0">
                <a:ea typeface="+mn-lt"/>
                <a:cs typeface="+mn-lt"/>
              </a:rPr>
              <a:t>To understand the significance of a feedback loop, we will train a tree-based model (</a:t>
            </a:r>
            <a:r>
              <a:rPr lang="en-US" sz="2400" dirty="0" err="1">
                <a:ea typeface="+mn-lt"/>
                <a:cs typeface="+mn-lt"/>
              </a:rPr>
              <a:t>XGBoost</a:t>
            </a:r>
            <a:r>
              <a:rPr lang="en-US" sz="2400" dirty="0">
                <a:ea typeface="+mn-lt"/>
                <a:cs typeface="+mn-lt"/>
              </a:rPr>
              <a:t>) to predict the probability of an ad-click (related to an app) that results in the app being download. We will run three different experiments.</a:t>
            </a:r>
            <a:endParaRPr lang="en-US" altLang="ko-KR" sz="24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10</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95837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Experiments</a:t>
            </a:r>
          </a:p>
        </p:txBody>
      </p:sp>
      <p:sp>
        <p:nvSpPr>
          <p:cNvPr id="3" name="내용 개체 틀 2"/>
          <p:cNvSpPr>
            <a:spLocks noGrp="1"/>
          </p:cNvSpPr>
          <p:nvPr>
            <p:ph idx="1"/>
          </p:nvPr>
        </p:nvSpPr>
        <p:spPr/>
        <p:txBody>
          <a:bodyPr/>
          <a:lstStyle/>
          <a:p>
            <a:pPr marL="305435" indent="-305435" eaLnBrk="0" latinLnBrk="0" hangingPunct="0"/>
            <a:r>
              <a:rPr lang="en-US" sz="2200" b="1" dirty="0">
                <a:ea typeface="+mn-lt"/>
                <a:cs typeface="+mn-lt"/>
              </a:rPr>
              <a:t>Experiment 1</a:t>
            </a:r>
            <a:r>
              <a:rPr lang="en-US" sz="2200" dirty="0">
                <a:ea typeface="+mn-lt"/>
                <a:cs typeface="+mn-lt"/>
              </a:rPr>
              <a:t>: Train on the click data for Monday and predict/score a portion of the clicks from Thursday (clicks from a later part of the day).</a:t>
            </a:r>
            <a:endParaRPr lang="en-US" altLang="ko-KR" sz="2200" dirty="0">
              <a:ea typeface="휴먼매직체"/>
            </a:endParaRPr>
          </a:p>
          <a:p>
            <a:pPr marL="305435" indent="-305435"/>
            <a:r>
              <a:rPr lang="en-US" sz="2200" b="1" dirty="0">
                <a:ea typeface="+mn-lt"/>
                <a:cs typeface="+mn-lt"/>
              </a:rPr>
              <a:t>Experiment 2</a:t>
            </a:r>
            <a:r>
              <a:rPr lang="en-US" sz="2200" dirty="0">
                <a:ea typeface="+mn-lt"/>
                <a:cs typeface="+mn-lt"/>
              </a:rPr>
              <a:t>: Let's assume that we have more data available in the data lake environment to retrain the classification model. We will train on the click data for Monday, Tuesday, and Wednesday and predict/score a portion of the clicks from Thursday.</a:t>
            </a:r>
            <a:endParaRPr lang="en-US" sz="2200" dirty="0"/>
          </a:p>
          <a:p>
            <a:pPr marL="305435" indent="-305435"/>
            <a:r>
              <a:rPr lang="en-US" sz="2200" b="1" dirty="0">
                <a:ea typeface="+mn-lt"/>
                <a:cs typeface="+mn-lt"/>
              </a:rPr>
              <a:t>Experiment 3</a:t>
            </a:r>
            <a:r>
              <a:rPr lang="en-US" sz="2200" dirty="0">
                <a:ea typeface="+mn-lt"/>
                <a:cs typeface="+mn-lt"/>
              </a:rPr>
              <a:t>: Similarly, we will train on click data for Monday, Tuesday, Wednesday and part of Thursday and predict/score a portion of the clicks from Thursday.</a:t>
            </a:r>
            <a:endParaRPr lang="en-US" sz="2200" dirty="0"/>
          </a:p>
          <a:p>
            <a:pPr marL="305435" indent="-305435"/>
            <a:endParaRPr lang="en-US" altLang="ko-KR" sz="22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11</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4478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Evaluation</a:t>
            </a:r>
          </a:p>
        </p:txBody>
      </p:sp>
      <p:sp>
        <p:nvSpPr>
          <p:cNvPr id="3" name="내용 개체 틀 2"/>
          <p:cNvSpPr>
            <a:spLocks noGrp="1"/>
          </p:cNvSpPr>
          <p:nvPr>
            <p:ph idx="1"/>
          </p:nvPr>
        </p:nvSpPr>
        <p:spPr/>
        <p:txBody>
          <a:bodyPr/>
          <a:lstStyle/>
          <a:p>
            <a:pPr marL="305435" indent="-305435" eaLnBrk="0" latinLnBrk="0" hangingPunct="0"/>
            <a:r>
              <a:rPr lang="en-US" sz="2200" dirty="0">
                <a:ea typeface="+mn-lt"/>
                <a:cs typeface="+mn-lt"/>
              </a:rPr>
              <a:t>The classification model's performance measured by </a:t>
            </a:r>
            <a:r>
              <a:rPr lang="en-US" sz="2200" b="1" dirty="0">
                <a:ea typeface="+mn-lt"/>
                <a:cs typeface="+mn-lt"/>
              </a:rPr>
              <a:t>area under curve</a:t>
            </a:r>
            <a:r>
              <a:rPr lang="en-US" sz="2200" dirty="0">
                <a:ea typeface="+mn-lt"/>
                <a:cs typeface="+mn-lt"/>
              </a:rPr>
              <a:t> (</a:t>
            </a:r>
            <a:r>
              <a:rPr lang="en-US" sz="2200" b="1" dirty="0">
                <a:ea typeface="+mn-lt"/>
                <a:cs typeface="+mn-lt"/>
              </a:rPr>
              <a:t>AUC</a:t>
            </a:r>
            <a:r>
              <a:rPr lang="en-US" sz="2200" dirty="0">
                <a:ea typeface="+mn-lt"/>
                <a:cs typeface="+mn-lt"/>
              </a:rPr>
              <a:t>) increases. AUC is measured by plotting the true positive rate against the false positive rate.</a:t>
            </a:r>
            <a:endParaRPr lang="en-US" altLang="ko-KR" sz="2200" dirty="0">
              <a:ea typeface="휴먼매직체"/>
            </a:endParaRPr>
          </a:p>
          <a:p>
            <a:pPr marL="305435" indent="-305435"/>
            <a:r>
              <a:rPr lang="en-US" sz="2200" dirty="0">
                <a:ea typeface="+mn-lt"/>
                <a:cs typeface="+mn-lt"/>
              </a:rPr>
              <a:t>That a random classifier has an AUC of 0.5.</a:t>
            </a:r>
            <a:endParaRPr lang="en-US" sz="2200" dirty="0"/>
          </a:p>
          <a:p>
            <a:pPr marL="305435" indent="-305435"/>
            <a:r>
              <a:rPr lang="en-US" sz="2200" dirty="0">
                <a:ea typeface="+mn-lt"/>
                <a:cs typeface="+mn-lt"/>
              </a:rPr>
              <a:t>For an optimal model, the AUC should be closer to 1.</a:t>
            </a:r>
            <a:endParaRPr lang="en-US" sz="2200" dirty="0"/>
          </a:p>
          <a:p>
            <a:pPr marL="305435" indent="-305435"/>
            <a:r>
              <a:rPr lang="en-US" sz="2200" dirty="0">
                <a:ea typeface="+mn-lt"/>
                <a:cs typeface="+mn-lt"/>
              </a:rPr>
              <a:t>In other words, the true positive rate (the proportion of the app downloads that you've correctly identified) should be higher than the false positive rate (the proportion of clicks that did not result in any app downloads but has been identified as yielding app downloads).</a:t>
            </a:r>
            <a:endParaRPr lang="en-US" sz="2200" dirty="0"/>
          </a:p>
          <a:p>
            <a:pPr marL="305435" indent="-305435"/>
            <a:endParaRPr lang="en-US" altLang="ko-KR" sz="22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25472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ea typeface="+mj-lt"/>
                <a:cs typeface="+mj-lt"/>
              </a:rPr>
              <a:t>Predict Ad Click Conversion through XGBoost</a:t>
            </a:r>
            <a:endParaRPr lang="en-US"/>
          </a:p>
        </p:txBody>
      </p:sp>
      <p:sp>
        <p:nvSpPr>
          <p:cNvPr id="3" name="내용 개체 틀 2"/>
          <p:cNvSpPr>
            <a:spLocks noGrp="1"/>
          </p:cNvSpPr>
          <p:nvPr>
            <p:ph idx="1"/>
          </p:nvPr>
        </p:nvSpPr>
        <p:spPr/>
        <p:txBody>
          <a:bodyPr>
            <a:normAutofit fontScale="92500" lnSpcReduction="20000"/>
          </a:bodyPr>
          <a:lstStyle/>
          <a:p>
            <a:pPr marL="305435" indent="-305435" eaLnBrk="0" latinLnBrk="0" hangingPunct="0"/>
            <a:r>
              <a:rPr lang="en-US" sz="2000" dirty="0">
                <a:ea typeface="+mn-lt"/>
                <a:cs typeface="+mn-lt"/>
              </a:rPr>
              <a:t>PE10-1 Exploring data</a:t>
            </a:r>
          </a:p>
          <a:p>
            <a:pPr marL="629920" lvl="1" indent="-305435"/>
            <a:r>
              <a:rPr lang="en-US" sz="2000">
                <a:ea typeface="+mn-lt"/>
                <a:cs typeface="+mn-lt"/>
              </a:rPr>
              <a:t>Go through steps 1-4 from textbook page 377 to understand about the data</a:t>
            </a:r>
            <a:endParaRPr lang="en-US" sz="2000" dirty="0">
              <a:ea typeface="+mn-lt"/>
              <a:cs typeface="+mn-lt"/>
            </a:endParaRPr>
          </a:p>
          <a:p>
            <a:pPr marL="305435" indent="-305435"/>
            <a:r>
              <a:rPr lang="en-US" sz="2000">
                <a:ea typeface="+mn-lt"/>
                <a:cs typeface="+mn-lt"/>
              </a:rPr>
              <a:t>PE10-2 Creating features</a:t>
            </a:r>
            <a:endParaRPr lang="en-US" sz="2000" dirty="0">
              <a:ea typeface="+mn-lt"/>
              <a:cs typeface="+mn-lt"/>
            </a:endParaRPr>
          </a:p>
          <a:p>
            <a:pPr marL="629920" lvl="1" indent="-305435"/>
            <a:r>
              <a:rPr lang="en-US" sz="2000">
                <a:ea typeface="+mn-lt"/>
                <a:cs typeface="+mn-lt"/>
              </a:rPr>
              <a:t>Go through steps 1-6 from textbook page 381</a:t>
            </a:r>
            <a:endParaRPr lang="en-US" sz="2000" dirty="0">
              <a:ea typeface="+mn-lt"/>
              <a:cs typeface="+mn-lt"/>
            </a:endParaRPr>
          </a:p>
          <a:p>
            <a:pPr marL="305435" indent="-305435"/>
            <a:r>
              <a:rPr lang="en-US" sz="2000">
                <a:ea typeface="+mn-lt"/>
                <a:cs typeface="+mn-lt"/>
              </a:rPr>
              <a:t>PE10-3 Amazon SageMaker XGBoost</a:t>
            </a:r>
            <a:endParaRPr lang="en-US" sz="2000"/>
          </a:p>
          <a:p>
            <a:pPr marL="629920" lvl="1" indent="-305435"/>
            <a:r>
              <a:rPr lang="en-US" sz="2000">
                <a:ea typeface="+mn-lt"/>
                <a:cs typeface="+mn-lt"/>
              </a:rPr>
              <a:t>Go through steps 1-9 from textbook page 384</a:t>
            </a:r>
            <a:endParaRPr lang="en-US" sz="2000" dirty="0">
              <a:ea typeface="+mn-lt"/>
              <a:cs typeface="+mn-lt"/>
            </a:endParaRPr>
          </a:p>
          <a:p>
            <a:pPr marL="305435" indent="-305435"/>
            <a:r>
              <a:rPr lang="en-US" sz="2000">
                <a:ea typeface="+mn-lt"/>
                <a:cs typeface="+mn-lt"/>
              </a:rPr>
              <a:t>PE10-4 Evaluating model performance</a:t>
            </a:r>
          </a:p>
          <a:p>
            <a:pPr marL="629920" lvl="1" indent="-305435"/>
            <a:r>
              <a:rPr lang="en-US" sz="1800">
                <a:ea typeface="+mn-lt"/>
                <a:cs typeface="+mn-lt"/>
              </a:rPr>
              <a:t>Go through steps 1-6 from textbook page 387</a:t>
            </a:r>
            <a:endParaRPr lang="en-US" sz="1800" dirty="0">
              <a:ea typeface="+mn-lt"/>
              <a:cs typeface="+mn-lt"/>
            </a:endParaRPr>
          </a:p>
          <a:p>
            <a:pPr marL="629920" lvl="1" indent="-305435"/>
            <a:endParaRPr lang="en-US" sz="1800" dirty="0">
              <a:ea typeface="휴먼매직체"/>
              <a:cs typeface="+mn-lt"/>
            </a:endParaRPr>
          </a:p>
          <a:p>
            <a:pPr marL="305435" indent="-305435"/>
            <a:r>
              <a:rPr lang="en-US" sz="2000">
                <a:ea typeface="휴먼매직체"/>
                <a:cs typeface="+mn-lt"/>
              </a:rPr>
              <a:t>DONE!!!</a:t>
            </a:r>
            <a:endParaRPr lang="en-US" sz="2000" dirty="0">
              <a:ea typeface="휴먼매직체"/>
              <a:cs typeface="+mn-lt"/>
            </a:endParaRPr>
          </a:p>
          <a:p>
            <a:pPr marL="305435" indent="-305435"/>
            <a:endParaRPr lang="en-US" sz="2000" dirty="0">
              <a:ea typeface="휴먼매직체"/>
              <a:cs typeface="+mn-lt"/>
            </a:endParaRPr>
          </a:p>
          <a:p>
            <a:pPr marL="305435" indent="-305435"/>
            <a:endParaRPr lang="en-US" altLang="ko-KR" dirty="0">
              <a:ea typeface="휴먼매직체"/>
              <a:cs typeface="+mn-lt"/>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13</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73177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a:ea typeface="휴먼매직체"/>
              </a:rPr>
              <a:t>ABOUT 10-3 Step7  Hyper parameters</a:t>
            </a:r>
            <a:endParaRPr lang="en-US" altLang="ko-KR" dirty="0">
              <a:ea typeface="휴먼매직체"/>
            </a:endParaRPr>
          </a:p>
        </p:txBody>
      </p:sp>
      <p:sp>
        <p:nvSpPr>
          <p:cNvPr id="3" name="내용 개체 틀 2"/>
          <p:cNvSpPr>
            <a:spLocks noGrp="1"/>
          </p:cNvSpPr>
          <p:nvPr>
            <p:ph idx="1"/>
          </p:nvPr>
        </p:nvSpPr>
        <p:spPr>
          <a:xfrm>
            <a:off x="372645" y="2645717"/>
            <a:ext cx="11029615" cy="3678303"/>
          </a:xfrm>
        </p:spPr>
        <p:txBody>
          <a:bodyPr vert="horz" lIns="91440" tIns="45720" rIns="91440" bIns="45720" rtlCol="0" anchor="ctr">
            <a:noAutofit/>
          </a:bodyPr>
          <a:lstStyle/>
          <a:p>
            <a:pPr marL="305435" indent="-305435" eaLnBrk="0" latinLnBrk="0" hangingPunct="0"/>
            <a:r>
              <a:rPr lang="en-US" sz="1600">
                <a:ea typeface="+mn-lt"/>
                <a:cs typeface="+mn-lt"/>
              </a:rPr>
              <a:t>max_depth: The maximum number of levels between the tree's root and a leaf.</a:t>
            </a:r>
            <a:endParaRPr lang="en-US" altLang="ko-KR" sz="1600" dirty="0">
              <a:ea typeface="휴먼매직체"/>
            </a:endParaRPr>
          </a:p>
          <a:p>
            <a:pPr marL="305435" indent="-305435"/>
            <a:r>
              <a:rPr lang="en-US" sz="1600">
                <a:ea typeface="+mn-lt"/>
                <a:cs typeface="+mn-lt"/>
              </a:rPr>
              <a:t>eta: Learning rate.</a:t>
            </a:r>
            <a:endParaRPr lang="en-US" sz="1600"/>
          </a:p>
          <a:p>
            <a:pPr marL="305435" indent="-305435"/>
            <a:r>
              <a:rPr lang="en-US" sz="1600">
                <a:ea typeface="+mn-lt"/>
                <a:cs typeface="+mn-lt"/>
              </a:rPr>
              <a:t>gamma: The node is only split when the resulting split gives a positive reduction in the loss function. Gamma specifies the minimum loss reduction required to make a split.</a:t>
            </a:r>
            <a:endParaRPr lang="en-US" sz="1600"/>
          </a:p>
          <a:p>
            <a:pPr marL="305435" indent="-305435"/>
            <a:r>
              <a:rPr lang="en-US" sz="1600">
                <a:ea typeface="+mn-lt"/>
                <a:cs typeface="+mn-lt"/>
              </a:rPr>
              <a:t>min_child_weight: This is used to control tree complexity and the minimum sum of instance weight needed in a child. If this threshold is not met, then tree partitioning will stop.</a:t>
            </a:r>
            <a:endParaRPr lang="en-US" sz="1600"/>
          </a:p>
          <a:p>
            <a:pPr marL="305435" indent="-305435"/>
            <a:r>
              <a:rPr lang="en-US" sz="1600">
                <a:ea typeface="+mn-lt"/>
                <a:cs typeface="+mn-lt"/>
              </a:rPr>
              <a:t>subsample: The fraction of observations to be randomly sampled for each tree.</a:t>
            </a:r>
            <a:endParaRPr lang="en-US" sz="1600"/>
          </a:p>
          <a:p>
            <a:pPr marL="305435" indent="-305435"/>
            <a:r>
              <a:rPr lang="en-US" sz="1600">
                <a:ea typeface="+mn-lt"/>
                <a:cs typeface="+mn-lt"/>
              </a:rPr>
              <a:t>colsample_bytree: The fraction of columns to be randomly sampled for each tree.</a:t>
            </a:r>
            <a:endParaRPr lang="en-US" sz="1600"/>
          </a:p>
          <a:p>
            <a:pPr marL="305435" indent="-305435"/>
            <a:r>
              <a:rPr lang="en-US" sz="1600">
                <a:ea typeface="+mn-lt"/>
                <a:cs typeface="+mn-lt"/>
              </a:rPr>
              <a:t>scale_pos_weight: The dataset is highly imbalanced, where we have a large number of clicks (&gt; 90%) that did not result in app downloads. To account for this, the scale_pos_weight hyperparameter is used to give clicks that resulted in app downloads more weight. These clicks are heavily underrepresented in the dataset. </a:t>
            </a:r>
            <a:endParaRPr lang="en-US" sz="1600"/>
          </a:p>
          <a:p>
            <a:pPr marL="305435" indent="-305435"/>
            <a:r>
              <a:rPr lang="en-US" sz="1600">
                <a:ea typeface="+mn-lt"/>
                <a:cs typeface="+mn-lt"/>
              </a:rPr>
              <a:t>alpha: A regularization parameter to prevent overfitting. Alpha is used to implement L1 regularization, where the sum of the weights of leaves is part of the regularization term (of the objective function).</a:t>
            </a:r>
            <a:endParaRPr lang="en-US" sz="1600"/>
          </a:p>
          <a:p>
            <a:pPr marL="305435" indent="-305435"/>
            <a:r>
              <a:rPr lang="en-US" sz="1600">
                <a:ea typeface="+mn-lt"/>
                <a:cs typeface="+mn-lt"/>
              </a:rPr>
              <a:t>lambda: This is used to control L2 regularization, where the sum of the squares of weights is part of the regularization term.</a:t>
            </a:r>
            <a:endParaRPr lang="en-US" sz="1600"/>
          </a:p>
          <a:p>
            <a:pPr marL="305435" indent="-305435"/>
            <a:endParaRPr lang="en-US" altLang="ko-KR" sz="16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14</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422645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a:ea typeface="휴먼매직체"/>
              </a:rPr>
              <a:t>Optimization</a:t>
            </a:r>
            <a:endParaRPr lang="en-US" altLang="ko-KR" dirty="0">
              <a:ea typeface="휴먼매직체"/>
            </a:endParaRPr>
          </a:p>
        </p:txBody>
      </p:sp>
      <p:sp>
        <p:nvSpPr>
          <p:cNvPr id="3" name="내용 개체 틀 2"/>
          <p:cNvSpPr>
            <a:spLocks noGrp="1"/>
          </p:cNvSpPr>
          <p:nvPr>
            <p:ph idx="1"/>
          </p:nvPr>
        </p:nvSpPr>
        <p:spPr/>
        <p:txBody>
          <a:bodyPr/>
          <a:lstStyle/>
          <a:p>
            <a:pPr marL="0" indent="0" eaLnBrk="0" latinLnBrk="0" hangingPunct="0">
              <a:buNone/>
            </a:pPr>
            <a:r>
              <a:rPr lang="en-US" sz="2400">
                <a:ea typeface="+mn-lt"/>
                <a:cs typeface="+mn-lt"/>
              </a:rPr>
              <a:t>While most of the default values for the hyperparameters are accepted, some are explicitly defined here. For instance, min_child_weight is set to 6, while the default value is 1. This means that a leaf node should have a sizeable number of instances or data points before it can be split further. These values can be tuned for the data in question. </a:t>
            </a:r>
            <a:r>
              <a:rPr lang="en-US" sz="2400" b="1">
                <a:ea typeface="+mn-lt"/>
                <a:cs typeface="+mn-lt"/>
              </a:rPr>
              <a:t>Hyperparameter optimization</a:t>
            </a:r>
            <a:r>
              <a:rPr lang="en-US" sz="2400">
                <a:ea typeface="+mn-lt"/>
                <a:cs typeface="+mn-lt"/>
              </a:rPr>
              <a:t> (</a:t>
            </a:r>
            <a:r>
              <a:rPr lang="en-US" sz="2400" b="1">
                <a:ea typeface="+mn-lt"/>
                <a:cs typeface="+mn-lt"/>
              </a:rPr>
              <a:t>HPO</a:t>
            </a:r>
            <a:r>
              <a:rPr lang="en-US" sz="2400">
                <a:ea typeface="+mn-lt"/>
                <a:cs typeface="+mn-lt"/>
              </a:rPr>
              <a:t>), from SageMaker, can be used to automate the process of finding optimal values for hyperparameters.</a:t>
            </a:r>
            <a:endParaRPr lang="en-US" altLang="ko-KR" sz="240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63674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References</a:t>
            </a:r>
          </a:p>
        </p:txBody>
      </p:sp>
      <p:sp>
        <p:nvSpPr>
          <p:cNvPr id="3" name="내용 개체 틀 2"/>
          <p:cNvSpPr>
            <a:spLocks noGrp="1"/>
          </p:cNvSpPr>
          <p:nvPr>
            <p:ph idx="1"/>
          </p:nvPr>
        </p:nvSpPr>
        <p:spPr/>
        <p:txBody>
          <a:bodyPr>
            <a:normAutofit/>
          </a:bodyPr>
          <a:lstStyle/>
          <a:p>
            <a:pPr marL="305435" indent="-305435" eaLnBrk="0" latinLnBrk="0" hangingPunct="0"/>
            <a:r>
              <a:rPr lang="en-US" sz="2800" dirty="0">
                <a:ea typeface="+mn-lt"/>
                <a:cs typeface="+mn-lt"/>
              </a:rPr>
              <a:t>Tripuraneni, S., &amp; Song, C. (2019). Hands-On Artificial Intelligence on Amazon Web Services. </a:t>
            </a:r>
            <a:r>
              <a:rPr lang="en-US" sz="2800" dirty="0" err="1">
                <a:ea typeface="+mn-lt"/>
                <a:cs typeface="+mn-lt"/>
              </a:rPr>
              <a:t>Packt</a:t>
            </a:r>
            <a:r>
              <a:rPr lang="en-US" sz="2800" dirty="0">
                <a:ea typeface="+mn-lt"/>
                <a:cs typeface="+mn-lt"/>
              </a:rPr>
              <a:t> Publishing. https://learning.oreilly.com/library/view/hands-on-artificial-intelligence/9781789534146/</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16</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29394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Learning outcomes</a:t>
            </a:r>
          </a:p>
        </p:txBody>
      </p:sp>
      <p:sp>
        <p:nvSpPr>
          <p:cNvPr id="3" name="내용 개체 틀 2"/>
          <p:cNvSpPr>
            <a:spLocks noGrp="1"/>
          </p:cNvSpPr>
          <p:nvPr>
            <p:ph idx="1"/>
          </p:nvPr>
        </p:nvSpPr>
        <p:spPr/>
        <p:txBody>
          <a:bodyPr/>
          <a:lstStyle/>
          <a:p>
            <a:pPr marL="305435" indent="-305435" eaLnBrk="0" latinLnBrk="0" hangingPunct="0"/>
            <a:r>
              <a:rPr lang="en-US" altLang="ko-KR" sz="2500" dirty="0">
                <a:ea typeface="휴먼매직체"/>
              </a:rPr>
              <a:t>Monitoring models for degraded performance</a:t>
            </a:r>
          </a:p>
          <a:p>
            <a:pPr marL="305435" indent="-305435"/>
            <a:r>
              <a:rPr lang="en-US" altLang="ko-KR" sz="2500" dirty="0">
                <a:ea typeface="휴먼매직체"/>
              </a:rPr>
              <a:t>Developing a use case for evolving training data --- ad-click conversion</a:t>
            </a:r>
          </a:p>
          <a:p>
            <a:pPr marL="305435" indent="-305435"/>
            <a:r>
              <a:rPr lang="en-US" altLang="ko-KR" sz="2500" dirty="0">
                <a:ea typeface="휴먼매직체"/>
              </a:rPr>
              <a:t>Creating a machine learning feedback loop</a:t>
            </a:r>
          </a:p>
          <a:p>
            <a:pPr marL="305435" indent="-305435"/>
            <a:endParaRPr lang="en-US" altLang="ko-KR" sz="25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6093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Monitoring models for degraded performance</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3</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pic>
        <p:nvPicPr>
          <p:cNvPr id="9" name="Picture 9">
            <a:extLst>
              <a:ext uri="{FF2B5EF4-FFF2-40B4-BE49-F238E27FC236}">
                <a16:creationId xmlns:a16="http://schemas.microsoft.com/office/drawing/2014/main" id="{CC15C5EE-993A-834B-81CA-FCAEDF51F496}"/>
              </a:ext>
            </a:extLst>
          </p:cNvPr>
          <p:cNvPicPr>
            <a:picLocks noGrp="1" noChangeAspect="1"/>
          </p:cNvPicPr>
          <p:nvPr>
            <p:ph idx="1"/>
          </p:nvPr>
        </p:nvPicPr>
        <p:blipFill>
          <a:blip r:embed="rId3"/>
          <a:stretch>
            <a:fillRect/>
          </a:stretch>
        </p:blipFill>
        <p:spPr>
          <a:xfrm>
            <a:off x="581192" y="2454433"/>
            <a:ext cx="11029615" cy="2656055"/>
          </a:xfrm>
        </p:spPr>
      </p:pic>
    </p:spTree>
    <p:extLst>
      <p:ext uri="{BB962C8B-B14F-4D97-AF65-F5344CB8AC3E}">
        <p14:creationId xmlns:p14="http://schemas.microsoft.com/office/powerpoint/2010/main" val="295804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Diagram</a:t>
            </a:r>
          </a:p>
        </p:txBody>
      </p:sp>
      <p:pic>
        <p:nvPicPr>
          <p:cNvPr id="6" name="Picture 6" descr="Diagram&#10;&#10;Description automatically generated">
            <a:extLst>
              <a:ext uri="{FF2B5EF4-FFF2-40B4-BE49-F238E27FC236}">
                <a16:creationId xmlns:a16="http://schemas.microsoft.com/office/drawing/2014/main" id="{029D229B-162E-23AF-1050-FAB63BCFC65F}"/>
              </a:ext>
            </a:extLst>
          </p:cNvPr>
          <p:cNvPicPr>
            <a:picLocks noGrp="1" noChangeAspect="1"/>
          </p:cNvPicPr>
          <p:nvPr>
            <p:ph idx="1"/>
          </p:nvPr>
        </p:nvPicPr>
        <p:blipFill>
          <a:blip r:embed="rId2"/>
          <a:stretch>
            <a:fillRect/>
          </a:stretch>
        </p:blipFill>
        <p:spPr>
          <a:xfrm>
            <a:off x="246535" y="2171595"/>
            <a:ext cx="11504375" cy="3842018"/>
          </a:xfrm>
        </p:spPr>
      </p:pic>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4</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135757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Developing a use case for evolving training data – ad-click conversion</a:t>
            </a:r>
          </a:p>
        </p:txBody>
      </p:sp>
      <p:sp>
        <p:nvSpPr>
          <p:cNvPr id="3" name="내용 개체 틀 2"/>
          <p:cNvSpPr>
            <a:spLocks noGrp="1"/>
          </p:cNvSpPr>
          <p:nvPr>
            <p:ph idx="1"/>
          </p:nvPr>
        </p:nvSpPr>
        <p:spPr/>
        <p:txBody>
          <a:bodyPr>
            <a:normAutofit/>
          </a:bodyPr>
          <a:lstStyle/>
          <a:p>
            <a:pPr marL="0" indent="0" eaLnBrk="0" latinLnBrk="0" hangingPunct="0">
              <a:buNone/>
            </a:pPr>
            <a:r>
              <a:rPr lang="en-US" sz="2200" dirty="0">
                <a:ea typeface="+mn-lt"/>
                <a:cs typeface="+mn-lt"/>
              </a:rPr>
              <a:t>Fraud risk is prevalent in almost every industry, for example, airlines, retail, financial services, and so on. The risk is especially high in online advertising. For companies investing in digital marketing, it is important to contain costs from fraudulent clicks on ads. Online advertising can become cost-prohibitive if fraudulent behavior is rampant across online ad channels. In this chapter, we will look at ad-click data for mobile apps and predict which clicks will likely yield app downloads. The outcome of this prediction exercise will allow mobile app developers to efficiently allocate online marketing dollars.</a:t>
            </a:r>
            <a:endParaRPr lang="en-US" altLang="ko-KR" sz="220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88882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Ad-click conversion</a:t>
            </a:r>
          </a:p>
        </p:txBody>
      </p:sp>
      <p:sp>
        <p:nvSpPr>
          <p:cNvPr id="3" name="내용 개체 틀 2"/>
          <p:cNvSpPr>
            <a:spLocks noGrp="1"/>
          </p:cNvSpPr>
          <p:nvPr>
            <p:ph idx="1"/>
          </p:nvPr>
        </p:nvSpPr>
        <p:spPr/>
        <p:txBody>
          <a:bodyPr>
            <a:normAutofit/>
          </a:bodyPr>
          <a:lstStyle/>
          <a:p>
            <a:pPr marL="0" indent="0" eaLnBrk="0" latinLnBrk="0" hangingPunct="0">
              <a:buNone/>
            </a:pPr>
            <a:r>
              <a:rPr lang="en-US" sz="2400" dirty="0">
                <a:ea typeface="+mn-lt"/>
                <a:cs typeface="+mn-lt"/>
              </a:rPr>
              <a:t>Ad-click behavior is very dynamic. This behavior changes across time, location, and ad channels. A fraudster can develop software to automate clicking on mobile app ads and conceal the identity of clicks—clicks can be generated from multiple IP addresses, devices, operating systems, and channels. To catch this dynamic behavior, it is important to retrain classification models to cover new and emerging patterns. Implementing a feedback loop becomes critical if we wish to accurately determine which clicks will result in app downloads.</a:t>
            </a:r>
            <a:endParaRPr lang="en-US" altLang="ko-KR" sz="24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6</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75328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Ad-click behavior</a:t>
            </a:r>
          </a:p>
        </p:txBody>
      </p:sp>
      <p:pic>
        <p:nvPicPr>
          <p:cNvPr id="6" name="Picture 6" descr="Diagram&#10;&#10;Description automatically generated">
            <a:extLst>
              <a:ext uri="{FF2B5EF4-FFF2-40B4-BE49-F238E27FC236}">
                <a16:creationId xmlns:a16="http://schemas.microsoft.com/office/drawing/2014/main" id="{8729F739-75AA-3E7D-190B-BDB44F0917A0}"/>
              </a:ext>
            </a:extLst>
          </p:cNvPr>
          <p:cNvPicPr>
            <a:picLocks noGrp="1" noChangeAspect="1"/>
          </p:cNvPicPr>
          <p:nvPr>
            <p:ph idx="1"/>
          </p:nvPr>
        </p:nvPicPr>
        <p:blipFill>
          <a:blip r:embed="rId2"/>
          <a:stretch>
            <a:fillRect/>
          </a:stretch>
        </p:blipFill>
        <p:spPr>
          <a:xfrm>
            <a:off x="1545273" y="2020075"/>
            <a:ext cx="8941032" cy="3942999"/>
          </a:xfrm>
        </p:spPr>
      </p:pic>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7</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424424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Creating a machine learning feedback loop</a:t>
            </a:r>
          </a:p>
        </p:txBody>
      </p:sp>
      <p:sp>
        <p:nvSpPr>
          <p:cNvPr id="3" name="내용 개체 틀 2"/>
          <p:cNvSpPr>
            <a:spLocks noGrp="1"/>
          </p:cNvSpPr>
          <p:nvPr>
            <p:ph idx="1"/>
          </p:nvPr>
        </p:nvSpPr>
        <p:spPr/>
        <p:txBody>
          <a:bodyPr>
            <a:normAutofit/>
          </a:bodyPr>
          <a:lstStyle/>
          <a:p>
            <a:pPr marL="0" indent="0" eaLnBrk="0" latinLnBrk="0" hangingPunct="0">
              <a:buNone/>
            </a:pPr>
            <a:r>
              <a:rPr lang="en-US" sz="2400" dirty="0">
                <a:ea typeface="+mn-lt"/>
                <a:cs typeface="+mn-lt"/>
              </a:rPr>
              <a:t>In this section, we will demonstrate how retraining a classification model as new data becomes available will enhance model performance; that is, it will predict which ad-clicks will result in mobile app downloads.</a:t>
            </a:r>
            <a:endParaRPr lang="en-US" altLang="ko-KR" sz="24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8</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91362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Data</a:t>
            </a:r>
          </a:p>
        </p:txBody>
      </p:sp>
      <p:sp>
        <p:nvSpPr>
          <p:cNvPr id="3" name="내용 개체 틀 2"/>
          <p:cNvSpPr>
            <a:spLocks noGrp="1"/>
          </p:cNvSpPr>
          <p:nvPr>
            <p:ph idx="1"/>
          </p:nvPr>
        </p:nvSpPr>
        <p:spPr/>
        <p:txBody>
          <a:bodyPr/>
          <a:lstStyle/>
          <a:p>
            <a:pPr marL="305435" indent="-305435"/>
            <a:r>
              <a:rPr lang="en-US" sz="2200" err="1">
                <a:ea typeface="+mn-lt"/>
                <a:cs typeface="+mn-lt"/>
              </a:rPr>
              <a:t>ip</a:t>
            </a:r>
            <a:r>
              <a:rPr lang="en-US" sz="2200" dirty="0">
                <a:ea typeface="+mn-lt"/>
                <a:cs typeface="+mn-lt"/>
              </a:rPr>
              <a:t>: the IP address of the click</a:t>
            </a:r>
            <a:endParaRPr lang="en-US" sz="2200" dirty="0"/>
          </a:p>
          <a:p>
            <a:pPr marL="305435" indent="-305435"/>
            <a:r>
              <a:rPr lang="en-US" sz="2200" dirty="0">
                <a:ea typeface="+mn-lt"/>
                <a:cs typeface="+mn-lt"/>
              </a:rPr>
              <a:t>app: The type of mobile app</a:t>
            </a:r>
            <a:endParaRPr lang="en-US" sz="2200" dirty="0"/>
          </a:p>
          <a:p>
            <a:pPr marL="305435" indent="-305435"/>
            <a:r>
              <a:rPr lang="en-US" sz="2200" dirty="0">
                <a:ea typeface="+mn-lt"/>
                <a:cs typeface="+mn-lt"/>
              </a:rPr>
              <a:t>device: The type of device the click is coming from (for example, iPhone 6 plus, iPhone 7)</a:t>
            </a:r>
            <a:endParaRPr lang="en-US" sz="2200" dirty="0"/>
          </a:p>
          <a:p>
            <a:pPr marL="305435" indent="-305435"/>
            <a:r>
              <a:rPr lang="en-US" sz="2200" err="1">
                <a:ea typeface="+mn-lt"/>
                <a:cs typeface="+mn-lt"/>
              </a:rPr>
              <a:t>os</a:t>
            </a:r>
            <a:r>
              <a:rPr lang="en-US" sz="2200" dirty="0">
                <a:ea typeface="+mn-lt"/>
                <a:cs typeface="+mn-lt"/>
              </a:rPr>
              <a:t>: The type of operating system the click is coming from</a:t>
            </a:r>
            <a:endParaRPr lang="en-US" sz="2200" dirty="0"/>
          </a:p>
          <a:p>
            <a:pPr marL="305435" indent="-305435"/>
            <a:r>
              <a:rPr lang="en-US" sz="2200" dirty="0">
                <a:ea typeface="+mn-lt"/>
                <a:cs typeface="+mn-lt"/>
              </a:rPr>
              <a:t>channel: The type of channel the click is coming from</a:t>
            </a:r>
            <a:endParaRPr lang="en-US" sz="2200" dirty="0"/>
          </a:p>
          <a:p>
            <a:pPr marL="305435" indent="-305435"/>
            <a:r>
              <a:rPr lang="en-US" sz="2200" err="1">
                <a:ea typeface="+mn-lt"/>
                <a:cs typeface="+mn-lt"/>
              </a:rPr>
              <a:t>click_time</a:t>
            </a:r>
            <a:r>
              <a:rPr lang="en-US" sz="2200" dirty="0">
                <a:ea typeface="+mn-lt"/>
                <a:cs typeface="+mn-lt"/>
              </a:rPr>
              <a:t>: The timestamp of the click (UTC)</a:t>
            </a:r>
            <a:endParaRPr lang="en-US" sz="2200" dirty="0"/>
          </a:p>
          <a:p>
            <a:pPr marL="305435" indent="-305435"/>
            <a:r>
              <a:rPr lang="en-US" sz="2200" err="1">
                <a:ea typeface="+mn-lt"/>
                <a:cs typeface="+mn-lt"/>
              </a:rPr>
              <a:t>is_downloaded</a:t>
            </a:r>
            <a:r>
              <a:rPr lang="en-US" sz="2200" dirty="0">
                <a:ea typeface="+mn-lt"/>
                <a:cs typeface="+mn-lt"/>
              </a:rPr>
              <a:t>: The target that is to be predicted, indicating the app was downloaded</a:t>
            </a:r>
            <a:endParaRPr lang="en-US" sz="2200" dirty="0"/>
          </a:p>
          <a:p>
            <a:pPr marL="305435" indent="-305435"/>
            <a:endParaRPr lang="en-US" altLang="ko-KR" sz="22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9</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347700794"/>
      </p:ext>
    </p:extLst>
  </p:cSld>
  <p:clrMapOvr>
    <a:masterClrMapping/>
  </p:clrMapOvr>
</p:sld>
</file>

<file path=ppt/theme/theme1.xml><?xml version="1.0" encoding="utf-8"?>
<a:theme xmlns:a="http://schemas.openxmlformats.org/drawingml/2006/main" name="분할">
  <a:themeElements>
    <a:clrScheme name="청록색">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분할">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분할">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TM03457464[[fn=분할]]</Template>
  <TotalTime>17386</TotalTime>
  <Words>1126</Words>
  <Application>Microsoft Office PowerPoint</Application>
  <PresentationFormat>Widescreen</PresentationFormat>
  <Paragraphs>76</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맑은 고딕</vt:lpstr>
      <vt:lpstr>Gill Sans MT</vt:lpstr>
      <vt:lpstr>Wingdings 2</vt:lpstr>
      <vt:lpstr>분할</vt:lpstr>
      <vt:lpstr> AI 620  EMERGING TOPICS IN ARTIFICIAL INTELLIGENCE</vt:lpstr>
      <vt:lpstr>Learning outcomes</vt:lpstr>
      <vt:lpstr>Monitoring models for degraded performance</vt:lpstr>
      <vt:lpstr>Diagram</vt:lpstr>
      <vt:lpstr>Developing a use case for evolving training data – ad-click conversion</vt:lpstr>
      <vt:lpstr>Ad-click conversion</vt:lpstr>
      <vt:lpstr>Ad-click behavior</vt:lpstr>
      <vt:lpstr>Creating a machine learning feedback loop</vt:lpstr>
      <vt:lpstr>Data</vt:lpstr>
      <vt:lpstr>A tree-based model</vt:lpstr>
      <vt:lpstr>Experiments</vt:lpstr>
      <vt:lpstr>Evaluation</vt:lpstr>
      <vt:lpstr>Predict Ad Click Conversion through XGBoost</vt:lpstr>
      <vt:lpstr>ABOUT 10-3 Step7  Hyper parameters</vt:lpstr>
      <vt:lpstr>Optimization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687 Technology/Computing Capstone</dc:title>
  <dc:creator>sion</dc:creator>
  <cp:lastModifiedBy>Sion Yoon</cp:lastModifiedBy>
  <cp:revision>350</cp:revision>
  <dcterms:created xsi:type="dcterms:W3CDTF">2020-07-03T06:25:00Z</dcterms:created>
  <dcterms:modified xsi:type="dcterms:W3CDTF">2023-03-18T02:20:43Z</dcterms:modified>
</cp:coreProperties>
</file>