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0"/>
  </p:notesMasterIdLst>
  <p:sldIdLst>
    <p:sldId id="256" r:id="rId2"/>
    <p:sldId id="299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4" r:id="rId18"/>
    <p:sldId id="33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7BD"/>
    <a:srgbClr val="00B0F0"/>
    <a:srgbClr val="0952AB"/>
    <a:srgbClr val="D7E9FF"/>
    <a:srgbClr val="D4EF91"/>
    <a:srgbClr val="0E4D78"/>
    <a:srgbClr val="1161A3"/>
    <a:srgbClr val="143D98"/>
    <a:srgbClr val="B2FCAE"/>
    <a:srgbClr val="AB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82B0C-8804-1424-16A7-0583FE8242AD}" v="3" dt="2023-03-16T20:46:33.676"/>
    <p1510:client id="{628F2BC7-1A7A-9A59-19BA-39A0AA941556}" v="580" dt="2022-10-08T06:14:58.351"/>
    <p1510:client id="{6379B0D1-FE1A-22BA-CA8D-8AF199B72E71}" v="2" dt="2022-09-22T00:52:41.126"/>
    <p1510:client id="{6CA1A173-211D-2BB3-E551-460A30EE24C9}" v="2" dt="2022-09-22T01:02:51.413"/>
    <p1510:client id="{7A5DECF2-C68D-11B6-B2CF-9CF10E5EE91E}" v="1" dt="2022-09-22T00:52:04.634"/>
    <p1510:client id="{98850613-C3E6-19BA-4678-3DFBC4DD1E84}" v="113" dt="2022-09-22T00:41:43.361"/>
    <p1510:client id="{D3A3C6D9-3BF8-F06A-5E63-5DD4AA93CD1B}" v="1" dt="2022-09-22T00:49:18.297"/>
    <p1510:client id="{E65662DE-6E8C-12E9-6028-F73960E6DEE6}" v="2" dt="2022-09-22T00:55:12.778"/>
    <p1510:client id="{FE7175C3-E60C-C0E2-8DE9-3C2AB9C7E0B4}" v="5" dt="2022-10-08T06:44:1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4289" autoAdjust="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on Yoon" userId="S::yoonhee@cityu.edu::f6a8c518-ffdb-419e-b9f5-da2b7c87d5c1" providerId="AD" clId="Web-{6379B0D1-FE1A-22BA-CA8D-8AF199B72E71}"/>
    <pc:docChg chg="modSld">
      <pc:chgData name="Sion Yoon" userId="S::yoonhee@cityu.edu::f6a8c518-ffdb-419e-b9f5-da2b7c87d5c1" providerId="AD" clId="Web-{6379B0D1-FE1A-22BA-CA8D-8AF199B72E71}" dt="2022-09-22T00:52:41.126" v="1" actId="20577"/>
      <pc:docMkLst>
        <pc:docMk/>
      </pc:docMkLst>
      <pc:sldChg chg="modSp">
        <pc:chgData name="Sion Yoon" userId="S::yoonhee@cityu.edu::f6a8c518-ffdb-419e-b9f5-da2b7c87d5c1" providerId="AD" clId="Web-{6379B0D1-FE1A-22BA-CA8D-8AF199B72E71}" dt="2022-09-22T00:52:41.126" v="1" actId="20577"/>
        <pc:sldMkLst>
          <pc:docMk/>
          <pc:sldMk cId="3303118284" sldId="256"/>
        </pc:sldMkLst>
        <pc:spChg chg="mod">
          <ac:chgData name="Sion Yoon" userId="S::yoonhee@cityu.edu::f6a8c518-ffdb-419e-b9f5-da2b7c87d5c1" providerId="AD" clId="Web-{6379B0D1-FE1A-22BA-CA8D-8AF199B72E71}" dt="2022-09-22T00:52:41.126" v="1" actId="20577"/>
          <ac:spMkLst>
            <pc:docMk/>
            <pc:sldMk cId="3303118284" sldId="256"/>
            <ac:spMk id="3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E65662DE-6E8C-12E9-6028-F73960E6DEE6}"/>
    <pc:docChg chg="modSld">
      <pc:chgData name="Sion Yoon" userId="S::yoonhee@cityu.edu::f6a8c518-ffdb-419e-b9f5-da2b7c87d5c1" providerId="AD" clId="Web-{E65662DE-6E8C-12E9-6028-F73960E6DEE6}" dt="2022-09-22T00:55:12.778" v="1" actId="20577"/>
      <pc:docMkLst>
        <pc:docMk/>
      </pc:docMkLst>
      <pc:sldChg chg="modSp">
        <pc:chgData name="Sion Yoon" userId="S::yoonhee@cityu.edu::f6a8c518-ffdb-419e-b9f5-da2b7c87d5c1" providerId="AD" clId="Web-{E65662DE-6E8C-12E9-6028-F73960E6DEE6}" dt="2022-09-22T00:55:12.778" v="1" actId="20577"/>
        <pc:sldMkLst>
          <pc:docMk/>
          <pc:sldMk cId="3303118284" sldId="256"/>
        </pc:sldMkLst>
        <pc:spChg chg="mod">
          <ac:chgData name="Sion Yoon" userId="S::yoonhee@cityu.edu::f6a8c518-ffdb-419e-b9f5-da2b7c87d5c1" providerId="AD" clId="Web-{E65662DE-6E8C-12E9-6028-F73960E6DEE6}" dt="2022-09-22T00:55:12.778" v="1" actId="20577"/>
          <ac:spMkLst>
            <pc:docMk/>
            <pc:sldMk cId="3303118284" sldId="256"/>
            <ac:spMk id="3" creationId="{00000000-0000-0000-0000-000000000000}"/>
          </ac:spMkLst>
        </pc:spChg>
      </pc:sldChg>
    </pc:docChg>
  </pc:docChgLst>
  <pc:docChgLst>
    <pc:chgData name="Hao Mao" userId="S::maohao@cityu.edu::5873b64d-cbe8-401a-861a-76d923642fe8" providerId="AD" clId="Web-{628F2BC7-1A7A-9A59-19BA-39A0AA941556}"/>
    <pc:docChg chg="addSld delSld modSld">
      <pc:chgData name="Hao Mao" userId="S::maohao@cityu.edu::5873b64d-cbe8-401a-861a-76d923642fe8" providerId="AD" clId="Web-{628F2BC7-1A7A-9A59-19BA-39A0AA941556}" dt="2022-10-08T06:14:58.351" v="600"/>
      <pc:docMkLst>
        <pc:docMk/>
      </pc:docMkLst>
      <pc:sldChg chg="add del">
        <pc:chgData name="Hao Mao" userId="S::maohao@cityu.edu::5873b64d-cbe8-401a-861a-76d923642fe8" providerId="AD" clId="Web-{628F2BC7-1A7A-9A59-19BA-39A0AA941556}" dt="2022-10-07T16:04:07.425" v="512"/>
        <pc:sldMkLst>
          <pc:docMk/>
          <pc:sldMk cId="2583985945" sldId="298"/>
        </pc:sldMkLst>
      </pc:sldChg>
      <pc:sldChg chg="modSp">
        <pc:chgData name="Hao Mao" userId="S::maohao@cityu.edu::5873b64d-cbe8-401a-861a-76d923642fe8" providerId="AD" clId="Web-{628F2BC7-1A7A-9A59-19BA-39A0AA941556}" dt="2022-10-07T05:39:33.099" v="37" actId="20577"/>
        <pc:sldMkLst>
          <pc:docMk/>
          <pc:sldMk cId="3960939486" sldId="299"/>
        </pc:sldMkLst>
        <pc:spChg chg="mod">
          <ac:chgData name="Hao Mao" userId="S::maohao@cityu.edu::5873b64d-cbe8-401a-861a-76d923642fe8" providerId="AD" clId="Web-{628F2BC7-1A7A-9A59-19BA-39A0AA941556}" dt="2022-10-07T05:39:33.099" v="37" actId="20577"/>
          <ac:spMkLst>
            <pc:docMk/>
            <pc:sldMk cId="3960939486" sldId="299"/>
            <ac:spMk id="3" creationId="{00000000-0000-0000-0000-000000000000}"/>
          </ac:spMkLst>
        </pc:spChg>
      </pc:sldChg>
      <pc:sldChg chg="del">
        <pc:chgData name="Hao Mao" userId="S::maohao@cityu.edu::5873b64d-cbe8-401a-861a-76d923642fe8" providerId="AD" clId="Web-{628F2BC7-1A7A-9A59-19BA-39A0AA941556}" dt="2022-10-07T16:04:05.768" v="511"/>
        <pc:sldMkLst>
          <pc:docMk/>
          <pc:sldMk cId="2293941091" sldId="315"/>
        </pc:sldMkLst>
      </pc:sldChg>
      <pc:sldChg chg="modSp">
        <pc:chgData name="Hao Mao" userId="S::maohao@cityu.edu::5873b64d-cbe8-401a-861a-76d923642fe8" providerId="AD" clId="Web-{628F2BC7-1A7A-9A59-19BA-39A0AA941556}" dt="2022-10-07T15:26:36.295" v="102" actId="20577"/>
        <pc:sldMkLst>
          <pc:docMk/>
          <pc:sldMk cId="2958040595" sldId="318"/>
        </pc:sldMkLst>
        <pc:spChg chg="mod">
          <ac:chgData name="Hao Mao" userId="S::maohao@cityu.edu::5873b64d-cbe8-401a-861a-76d923642fe8" providerId="AD" clId="Web-{628F2BC7-1A7A-9A59-19BA-39A0AA941556}" dt="2022-10-07T15:24:17.337" v="42" actId="20577"/>
          <ac:spMkLst>
            <pc:docMk/>
            <pc:sldMk cId="2958040595" sldId="318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26:36.295" v="102" actId="20577"/>
          <ac:spMkLst>
            <pc:docMk/>
            <pc:sldMk cId="2958040595" sldId="318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628F2BC7-1A7A-9A59-19BA-39A0AA941556}" dt="2022-10-07T15:30:20.819" v="115" actId="20577"/>
        <pc:sldMkLst>
          <pc:docMk/>
          <pc:sldMk cId="1357576858" sldId="319"/>
        </pc:sldMkLst>
        <pc:spChg chg="mod">
          <ac:chgData name="Hao Mao" userId="S::maohao@cityu.edu::5873b64d-cbe8-401a-861a-76d923642fe8" providerId="AD" clId="Web-{628F2BC7-1A7A-9A59-19BA-39A0AA941556}" dt="2022-10-07T15:29:24.598" v="109" actId="20577"/>
          <ac:spMkLst>
            <pc:docMk/>
            <pc:sldMk cId="1357576858" sldId="319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30:20.819" v="115" actId="20577"/>
          <ac:spMkLst>
            <pc:docMk/>
            <pc:sldMk cId="1357576858" sldId="319"/>
            <ac:spMk id="3" creationId="{00000000-0000-0000-0000-000000000000}"/>
          </ac:spMkLst>
        </pc:spChg>
      </pc:sldChg>
      <pc:sldChg chg="addSp delSp modSp mod setBg">
        <pc:chgData name="Hao Mao" userId="S::maohao@cityu.edu::5873b64d-cbe8-401a-861a-76d923642fe8" providerId="AD" clId="Web-{628F2BC7-1A7A-9A59-19BA-39A0AA941556}" dt="2022-10-07T15:31:25.431" v="134" actId="14100"/>
        <pc:sldMkLst>
          <pc:docMk/>
          <pc:sldMk cId="2888823256" sldId="320"/>
        </pc:sldMkLst>
        <pc:spChg chg="mo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2" creationId="{00000000-0000-0000-0000-000000000000}"/>
          </ac:spMkLst>
        </pc:spChg>
        <pc:spChg chg="del">
          <ac:chgData name="Hao Mao" userId="S::maohao@cityu.edu::5873b64d-cbe8-401a-861a-76d923642fe8" providerId="AD" clId="Web-{628F2BC7-1A7A-9A59-19BA-39A0AA941556}" dt="2022-10-07T15:30:58.055" v="125"/>
          <ac:spMkLst>
            <pc:docMk/>
            <pc:sldMk cId="2888823256" sldId="320"/>
            <ac:spMk id="3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4" creationId="{00000000-0000-0000-0000-000000000000}"/>
          </ac:spMkLst>
        </pc:spChg>
        <pc:spChg chg="add del">
          <ac:chgData name="Hao Mao" userId="S::maohao@cityu.edu::5873b64d-cbe8-401a-861a-76d923642fe8" providerId="AD" clId="Web-{628F2BC7-1A7A-9A59-19BA-39A0AA941556}" dt="2022-10-07T15:31:04.977" v="127"/>
          <ac:spMkLst>
            <pc:docMk/>
            <pc:sldMk cId="2888823256" sldId="320"/>
            <ac:spMk id="11" creationId="{0E830057-F4EE-412A-8526-36BE1CE18C85}"/>
          </ac:spMkLst>
        </pc:spChg>
        <pc:spChg chg="add del">
          <ac:chgData name="Hao Mao" userId="S::maohao@cityu.edu::5873b64d-cbe8-401a-861a-76d923642fe8" providerId="AD" clId="Web-{628F2BC7-1A7A-9A59-19BA-39A0AA941556}" dt="2022-10-07T15:31:04.977" v="127"/>
          <ac:spMkLst>
            <pc:docMk/>
            <pc:sldMk cId="2888823256" sldId="320"/>
            <ac:spMk id="13" creationId="{BAAEBA82-E2D4-4653-AEE3-E95B330DDA21}"/>
          </ac:spMkLst>
        </pc:spChg>
        <pc:spChg chg="add del">
          <ac:chgData name="Hao Mao" userId="S::maohao@cityu.edu::5873b64d-cbe8-401a-861a-76d923642fe8" providerId="AD" clId="Web-{628F2BC7-1A7A-9A59-19BA-39A0AA941556}" dt="2022-10-07T15:31:04.977" v="127"/>
          <ac:spMkLst>
            <pc:docMk/>
            <pc:sldMk cId="2888823256" sldId="320"/>
            <ac:spMk id="15" creationId="{2386509E-DAF8-4DA0-B09B-FA3FB341C2BC}"/>
          </ac:spMkLst>
        </pc:spChg>
        <pc:spChg chg="add del">
          <ac:chgData name="Hao Mao" userId="S::maohao@cityu.edu::5873b64d-cbe8-401a-861a-76d923642fe8" providerId="AD" clId="Web-{628F2BC7-1A7A-9A59-19BA-39A0AA941556}" dt="2022-10-07T15:31:04.977" v="127"/>
          <ac:spMkLst>
            <pc:docMk/>
            <pc:sldMk cId="2888823256" sldId="320"/>
            <ac:spMk id="17" creationId="{44E11946-6976-4B44-971A-07BFBE9544A6}"/>
          </ac:spMkLst>
        </pc:spChg>
        <pc:spChg chg="add del">
          <ac:chgData name="Hao Mao" userId="S::maohao@cityu.edu::5873b64d-cbe8-401a-861a-76d923642fe8" providerId="AD" clId="Web-{628F2BC7-1A7A-9A59-19BA-39A0AA941556}" dt="2022-10-07T15:31:04.977" v="127"/>
          <ac:spMkLst>
            <pc:docMk/>
            <pc:sldMk cId="2888823256" sldId="320"/>
            <ac:spMk id="19" creationId="{367DA501-B484-4B3B-8460-067A48E694E0}"/>
          </ac:spMkLst>
        </pc:spChg>
        <pc:spChg chg="add del">
          <ac:chgData name="Hao Mao" userId="S::maohao@cityu.edu::5873b64d-cbe8-401a-861a-76d923642fe8" providerId="AD" clId="Web-{628F2BC7-1A7A-9A59-19BA-39A0AA941556}" dt="2022-10-07T15:31:04.977" v="127"/>
          <ac:spMkLst>
            <pc:docMk/>
            <pc:sldMk cId="2888823256" sldId="320"/>
            <ac:spMk id="21" creationId="{D293E637-8037-47F5-B2D4-DFA12C87164C}"/>
          </ac:spMkLst>
        </pc:spChg>
        <pc:spChg chg="ad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23" creationId="{0E830057-F4EE-412A-8526-36BE1CE18C85}"/>
          </ac:spMkLst>
        </pc:spChg>
        <pc:spChg chg="ad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24" creationId="{BAAEBA82-E2D4-4653-AEE3-E95B330DDA21}"/>
          </ac:spMkLst>
        </pc:spChg>
        <pc:spChg chg="ad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25" creationId="{2386509E-DAF8-4DA0-B09B-FA3FB341C2BC}"/>
          </ac:spMkLst>
        </pc:spChg>
        <pc:spChg chg="ad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26" creationId="{44E11946-6976-4B44-971A-07BFBE9544A6}"/>
          </ac:spMkLst>
        </pc:spChg>
        <pc:spChg chg="ad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27" creationId="{78930791-7D41-4CB3-8769-AA51FC9DC2FB}"/>
          </ac:spMkLst>
        </pc:spChg>
        <pc:spChg chg="add">
          <ac:chgData name="Hao Mao" userId="S::maohao@cityu.edu::5873b64d-cbe8-401a-861a-76d923642fe8" providerId="AD" clId="Web-{628F2BC7-1A7A-9A59-19BA-39A0AA941556}" dt="2022-10-07T15:31:04.977" v="128"/>
          <ac:spMkLst>
            <pc:docMk/>
            <pc:sldMk cId="2888823256" sldId="320"/>
            <ac:spMk id="28" creationId="{C02088CA-246D-446F-9AA8-73C982D661E1}"/>
          </ac:spMkLst>
        </pc:spChg>
        <pc:picChg chg="add mod ord">
          <ac:chgData name="Hao Mao" userId="S::maohao@cityu.edu::5873b64d-cbe8-401a-861a-76d923642fe8" providerId="AD" clId="Web-{628F2BC7-1A7A-9A59-19BA-39A0AA941556}" dt="2022-10-07T15:31:25.431" v="134" actId="14100"/>
          <ac:picMkLst>
            <pc:docMk/>
            <pc:sldMk cId="2888823256" sldId="320"/>
            <ac:picMk id="6" creationId="{A862061C-D664-9133-2AE2-F4F5A31757E9}"/>
          </ac:picMkLst>
        </pc:picChg>
      </pc:sldChg>
      <pc:sldChg chg="modSp">
        <pc:chgData name="Hao Mao" userId="S::maohao@cityu.edu::5873b64d-cbe8-401a-861a-76d923642fe8" providerId="AD" clId="Web-{628F2BC7-1A7A-9A59-19BA-39A0AA941556}" dt="2022-10-07T15:35:15.314" v="155" actId="20577"/>
        <pc:sldMkLst>
          <pc:docMk/>
          <pc:sldMk cId="3753282673" sldId="321"/>
        </pc:sldMkLst>
        <pc:spChg chg="mod">
          <ac:chgData name="Hao Mao" userId="S::maohao@cityu.edu::5873b64d-cbe8-401a-861a-76d923642fe8" providerId="AD" clId="Web-{628F2BC7-1A7A-9A59-19BA-39A0AA941556}" dt="2022-10-07T15:35:08.798" v="152" actId="20577"/>
          <ac:spMkLst>
            <pc:docMk/>
            <pc:sldMk cId="3753282673" sldId="321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35:15.314" v="155" actId="20577"/>
          <ac:spMkLst>
            <pc:docMk/>
            <pc:sldMk cId="3753282673" sldId="321"/>
            <ac:spMk id="3" creationId="{00000000-0000-0000-0000-000000000000}"/>
          </ac:spMkLst>
        </pc:spChg>
      </pc:sldChg>
      <pc:sldChg chg="addSp delSp modSp mod setBg">
        <pc:chgData name="Hao Mao" userId="S::maohao@cityu.edu::5873b64d-cbe8-401a-861a-76d923642fe8" providerId="AD" clId="Web-{628F2BC7-1A7A-9A59-19BA-39A0AA941556}" dt="2022-10-07T15:36:04.816" v="176" actId="1076"/>
        <pc:sldMkLst>
          <pc:docMk/>
          <pc:sldMk cId="4244249687" sldId="322"/>
        </pc:sldMkLst>
        <pc:spChg chg="mod or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2" creationId="{00000000-0000-0000-0000-000000000000}"/>
          </ac:spMkLst>
        </pc:spChg>
        <pc:spChg chg="del">
          <ac:chgData name="Hao Mao" userId="S::maohao@cityu.edu::5873b64d-cbe8-401a-861a-76d923642fe8" providerId="AD" clId="Web-{628F2BC7-1A7A-9A59-19BA-39A0AA941556}" dt="2022-10-07T15:35:28.346" v="158"/>
          <ac:spMkLst>
            <pc:docMk/>
            <pc:sldMk cId="4244249687" sldId="322"/>
            <ac:spMk id="3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4" creationId="{00000000-0000-0000-0000-000000000000}"/>
          </ac:spMkLst>
        </pc:spChg>
        <pc:spChg chg="add del">
          <ac:chgData name="Hao Mao" userId="S::maohao@cityu.edu::5873b64d-cbe8-401a-861a-76d923642fe8" providerId="AD" clId="Web-{628F2BC7-1A7A-9A59-19BA-39A0AA941556}" dt="2022-10-07T15:35:34.940" v="160"/>
          <ac:spMkLst>
            <pc:docMk/>
            <pc:sldMk cId="4244249687" sldId="322"/>
            <ac:spMk id="10" creationId="{F0BEE479-0020-BFF5-32D8-0F0B0BB4BB09}"/>
          </ac:spMkLst>
        </pc:spChg>
        <pc:spChg chg="add del">
          <ac:chgData name="Hao Mao" userId="S::maohao@cityu.edu::5873b64d-cbe8-401a-861a-76d923642fe8" providerId="AD" clId="Web-{628F2BC7-1A7A-9A59-19BA-39A0AA941556}" dt="2022-10-07T15:35:35.440" v="162"/>
          <ac:spMkLst>
            <pc:docMk/>
            <pc:sldMk cId="4244249687" sldId="322"/>
            <ac:spMk id="11" creationId="{0E830057-F4EE-412A-8526-36BE1CE18C85}"/>
          </ac:spMkLst>
        </pc:spChg>
        <pc:spChg chg="add del">
          <ac:chgData name="Hao Mao" userId="S::maohao@cityu.edu::5873b64d-cbe8-401a-861a-76d923642fe8" providerId="AD" clId="Web-{628F2BC7-1A7A-9A59-19BA-39A0AA941556}" dt="2022-10-07T15:35:34.940" v="160"/>
          <ac:spMkLst>
            <pc:docMk/>
            <pc:sldMk cId="4244249687" sldId="322"/>
            <ac:spMk id="13" creationId="{2A28AC4B-805D-4091-A648-61572081C7FB}"/>
          </ac:spMkLst>
        </pc:spChg>
        <pc:spChg chg="add del">
          <ac:chgData name="Hao Mao" userId="S::maohao@cityu.edu::5873b64d-cbe8-401a-861a-76d923642fe8" providerId="AD" clId="Web-{628F2BC7-1A7A-9A59-19BA-39A0AA941556}" dt="2022-10-07T15:35:34.940" v="160"/>
          <ac:spMkLst>
            <pc:docMk/>
            <pc:sldMk cId="4244249687" sldId="322"/>
            <ac:spMk id="15" creationId="{39373A6F-2E1F-4613-8E1D-D68057D29F31}"/>
          </ac:spMkLst>
        </pc:spChg>
        <pc:spChg chg="add del">
          <ac:chgData name="Hao Mao" userId="S::maohao@cityu.edu::5873b64d-cbe8-401a-861a-76d923642fe8" providerId="AD" clId="Web-{628F2BC7-1A7A-9A59-19BA-39A0AA941556}" dt="2022-10-07T15:35:34.940" v="160"/>
          <ac:spMkLst>
            <pc:docMk/>
            <pc:sldMk cId="4244249687" sldId="322"/>
            <ac:spMk id="17" creationId="{A6D733BE-061E-4600-B6A3-62A68EF2C687}"/>
          </ac:spMkLst>
        </pc:spChg>
        <pc:spChg chg="add del">
          <ac:chgData name="Hao Mao" userId="S::maohao@cityu.edu::5873b64d-cbe8-401a-861a-76d923642fe8" providerId="AD" clId="Web-{628F2BC7-1A7A-9A59-19BA-39A0AA941556}" dt="2022-10-07T15:35:35.440" v="162"/>
          <ac:spMkLst>
            <pc:docMk/>
            <pc:sldMk cId="4244249687" sldId="322"/>
            <ac:spMk id="19" creationId="{85DD9E25-AB50-4F01-9CA6-96497CDE72C2}"/>
          </ac:spMkLst>
        </pc:spChg>
        <pc:spChg chg="add del">
          <ac:chgData name="Hao Mao" userId="S::maohao@cityu.edu::5873b64d-cbe8-401a-861a-76d923642fe8" providerId="AD" clId="Web-{628F2BC7-1A7A-9A59-19BA-39A0AA941556}" dt="2022-10-07T15:35:35.440" v="162"/>
          <ac:spMkLst>
            <pc:docMk/>
            <pc:sldMk cId="4244249687" sldId="322"/>
            <ac:spMk id="20" creationId="{BAAEBA82-E2D4-4653-AEE3-E95B330DDA21}"/>
          </ac:spMkLst>
        </pc:spChg>
        <pc:spChg chg="add del">
          <ac:chgData name="Hao Mao" userId="S::maohao@cityu.edu::5873b64d-cbe8-401a-861a-76d923642fe8" providerId="AD" clId="Web-{628F2BC7-1A7A-9A59-19BA-39A0AA941556}" dt="2022-10-07T15:35:35.440" v="162"/>
          <ac:spMkLst>
            <pc:docMk/>
            <pc:sldMk cId="4244249687" sldId="322"/>
            <ac:spMk id="21" creationId="{707788D3-E467-4E25-A5E9-FD41795BD551}"/>
          </ac:spMkLst>
        </pc:spChg>
        <pc:spChg chg="add del">
          <ac:chgData name="Hao Mao" userId="S::maohao@cityu.edu::5873b64d-cbe8-401a-861a-76d923642fe8" providerId="AD" clId="Web-{628F2BC7-1A7A-9A59-19BA-39A0AA941556}" dt="2022-10-07T15:35:35.440" v="162"/>
          <ac:spMkLst>
            <pc:docMk/>
            <pc:sldMk cId="4244249687" sldId="322"/>
            <ac:spMk id="22" creationId="{2386509E-DAF8-4DA0-B09B-FA3FB341C2BC}"/>
          </ac:spMkLst>
        </pc:spChg>
        <pc:spChg chg="add del">
          <ac:chgData name="Hao Mao" userId="S::maohao@cityu.edu::5873b64d-cbe8-401a-861a-76d923642fe8" providerId="AD" clId="Web-{628F2BC7-1A7A-9A59-19BA-39A0AA941556}" dt="2022-10-07T15:35:35.440" v="162"/>
          <ac:spMkLst>
            <pc:docMk/>
            <pc:sldMk cId="4244249687" sldId="322"/>
            <ac:spMk id="23" creationId="{E12301D8-0106-4E04-A846-C29A66593704}"/>
          </ac:spMkLst>
        </pc:spChg>
        <pc:spChg chg="add del">
          <ac:chgData name="Hao Mao" userId="S::maohao@cityu.edu::5873b64d-cbe8-401a-861a-76d923642fe8" providerId="AD" clId="Web-{628F2BC7-1A7A-9A59-19BA-39A0AA941556}" dt="2022-10-07T15:35:35.440" v="162"/>
          <ac:spMkLst>
            <pc:docMk/>
            <pc:sldMk cId="4244249687" sldId="322"/>
            <ac:spMk id="24" creationId="{44E11946-6976-4B44-971A-07BFBE9544A6}"/>
          </ac:spMkLst>
        </pc:spChg>
        <pc:spChg chg="add del">
          <ac:chgData name="Hao Mao" userId="S::maohao@cityu.edu::5873b64d-cbe8-401a-861a-76d923642fe8" providerId="AD" clId="Web-{628F2BC7-1A7A-9A59-19BA-39A0AA941556}" dt="2022-10-07T15:35:37.924" v="164"/>
          <ac:spMkLst>
            <pc:docMk/>
            <pc:sldMk cId="4244249687" sldId="322"/>
            <ac:spMk id="26" creationId="{F875149D-F692-45DA-8324-D5E0193D5FC4}"/>
          </ac:spMkLst>
        </pc:spChg>
        <pc:spChg chg="add del">
          <ac:chgData name="Hao Mao" userId="S::maohao@cityu.edu::5873b64d-cbe8-401a-861a-76d923642fe8" providerId="AD" clId="Web-{628F2BC7-1A7A-9A59-19BA-39A0AA941556}" dt="2022-10-07T15:35:37.924" v="164"/>
          <ac:spMkLst>
            <pc:docMk/>
            <pc:sldMk cId="4244249687" sldId="322"/>
            <ac:spMk id="27" creationId="{7B89EEFD-93BC-4ACF-962C-E6279E72B00B}"/>
          </ac:spMkLst>
        </pc:spChg>
        <pc:spChg chg="add del">
          <ac:chgData name="Hao Mao" userId="S::maohao@cityu.edu::5873b64d-cbe8-401a-861a-76d923642fe8" providerId="AD" clId="Web-{628F2BC7-1A7A-9A59-19BA-39A0AA941556}" dt="2022-10-07T15:35:37.924" v="164"/>
          <ac:spMkLst>
            <pc:docMk/>
            <pc:sldMk cId="4244249687" sldId="322"/>
            <ac:spMk id="28" creationId="{C0B19935-C760-4698-9DD1-973C8A428D26}"/>
          </ac:spMkLst>
        </pc:spChg>
        <pc:spChg chg="add del">
          <ac:chgData name="Hao Mao" userId="S::maohao@cityu.edu::5873b64d-cbe8-401a-861a-76d923642fe8" providerId="AD" clId="Web-{628F2BC7-1A7A-9A59-19BA-39A0AA941556}" dt="2022-10-07T15:35:37.924" v="164"/>
          <ac:spMkLst>
            <pc:docMk/>
            <pc:sldMk cId="4244249687" sldId="322"/>
            <ac:spMk id="29" creationId="{08990612-E008-4F02-AEBB-B140BE753558}"/>
          </ac:spMkLst>
        </pc:spChg>
        <pc:spChg chg="add del">
          <ac:chgData name="Hao Mao" userId="S::maohao@cityu.edu::5873b64d-cbe8-401a-861a-76d923642fe8" providerId="AD" clId="Web-{628F2BC7-1A7A-9A59-19BA-39A0AA941556}" dt="2022-10-07T15:35:37.924" v="164"/>
          <ac:spMkLst>
            <pc:docMk/>
            <pc:sldMk cId="4244249687" sldId="322"/>
            <ac:spMk id="30" creationId="{A310A41F-3A14-4150-B6CF-0A577DDDEAD2}"/>
          </ac:spMkLst>
        </pc:spChg>
        <pc:spChg chg="add del">
          <ac:chgData name="Hao Mao" userId="S::maohao@cityu.edu::5873b64d-cbe8-401a-861a-76d923642fe8" providerId="AD" clId="Web-{628F2BC7-1A7A-9A59-19BA-39A0AA941556}" dt="2022-10-07T15:35:37.924" v="164"/>
          <ac:spMkLst>
            <pc:docMk/>
            <pc:sldMk cId="4244249687" sldId="322"/>
            <ac:spMk id="31" creationId="{588DD743-47F1-251A-40C2-249642497B5F}"/>
          </ac:spMkLst>
        </pc:spChg>
        <pc:spChg chg="add del">
          <ac:chgData name="Hao Mao" userId="S::maohao@cityu.edu::5873b64d-cbe8-401a-861a-76d923642fe8" providerId="AD" clId="Web-{628F2BC7-1A7A-9A59-19BA-39A0AA941556}" dt="2022-10-07T15:35:41.534" v="166"/>
          <ac:spMkLst>
            <pc:docMk/>
            <pc:sldMk cId="4244249687" sldId="322"/>
            <ac:spMk id="33" creationId="{88FDF771-E685-464C-8935-25047BD7BCE0}"/>
          </ac:spMkLst>
        </pc:spChg>
        <pc:spChg chg="add del">
          <ac:chgData name="Hao Mao" userId="S::maohao@cityu.edu::5873b64d-cbe8-401a-861a-76d923642fe8" providerId="AD" clId="Web-{628F2BC7-1A7A-9A59-19BA-39A0AA941556}" dt="2022-10-07T15:35:41.534" v="166"/>
          <ac:spMkLst>
            <pc:docMk/>
            <pc:sldMk cId="4244249687" sldId="322"/>
            <ac:spMk id="34" creationId="{A3D5D599-1CAE-4C92-B5AE-8E51AF6D47C9}"/>
          </ac:spMkLst>
        </pc:spChg>
        <pc:spChg chg="add del">
          <ac:chgData name="Hao Mao" userId="S::maohao@cityu.edu::5873b64d-cbe8-401a-861a-76d923642fe8" providerId="AD" clId="Web-{628F2BC7-1A7A-9A59-19BA-39A0AA941556}" dt="2022-10-07T15:35:41.534" v="166"/>
          <ac:spMkLst>
            <pc:docMk/>
            <pc:sldMk cId="4244249687" sldId="322"/>
            <ac:spMk id="35" creationId="{D60DA499-11A8-0113-0EC4-48B198B38BD4}"/>
          </ac:spMkLst>
        </pc:spChg>
        <pc:spChg chg="add del">
          <ac:chgData name="Hao Mao" userId="S::maohao@cityu.edu::5873b64d-cbe8-401a-861a-76d923642fe8" providerId="AD" clId="Web-{628F2BC7-1A7A-9A59-19BA-39A0AA941556}" dt="2022-10-07T15:35:43.956" v="168"/>
          <ac:spMkLst>
            <pc:docMk/>
            <pc:sldMk cId="4244249687" sldId="322"/>
            <ac:spMk id="37" creationId="{2A28AC4B-805D-4091-A648-61572081C7FB}"/>
          </ac:spMkLst>
        </pc:spChg>
        <pc:spChg chg="add del">
          <ac:chgData name="Hao Mao" userId="S::maohao@cityu.edu::5873b64d-cbe8-401a-861a-76d923642fe8" providerId="AD" clId="Web-{628F2BC7-1A7A-9A59-19BA-39A0AA941556}" dt="2022-10-07T15:35:43.956" v="168"/>
          <ac:spMkLst>
            <pc:docMk/>
            <pc:sldMk cId="4244249687" sldId="322"/>
            <ac:spMk id="38" creationId="{39373A6F-2E1F-4613-8E1D-D68057D29F31}"/>
          </ac:spMkLst>
        </pc:spChg>
        <pc:spChg chg="add del">
          <ac:chgData name="Hao Mao" userId="S::maohao@cityu.edu::5873b64d-cbe8-401a-861a-76d923642fe8" providerId="AD" clId="Web-{628F2BC7-1A7A-9A59-19BA-39A0AA941556}" dt="2022-10-07T15:35:43.956" v="168"/>
          <ac:spMkLst>
            <pc:docMk/>
            <pc:sldMk cId="4244249687" sldId="322"/>
            <ac:spMk id="39" creationId="{A6D733BE-061E-4600-B6A3-62A68EF2C687}"/>
          </ac:spMkLst>
        </pc:spChg>
        <pc:spChg chg="add del">
          <ac:chgData name="Hao Mao" userId="S::maohao@cityu.edu::5873b64d-cbe8-401a-861a-76d923642fe8" providerId="AD" clId="Web-{628F2BC7-1A7A-9A59-19BA-39A0AA941556}" dt="2022-10-07T15:35:43.956" v="168"/>
          <ac:spMkLst>
            <pc:docMk/>
            <pc:sldMk cId="4244249687" sldId="322"/>
            <ac:spMk id="40" creationId="{F0BEE479-0020-BFF5-32D8-0F0B0BB4BB09}"/>
          </ac:spMkLst>
        </pc:spChg>
        <pc:spChg chg="add del">
          <ac:chgData name="Hao Mao" userId="S::maohao@cityu.edu::5873b64d-cbe8-401a-861a-76d923642fe8" providerId="AD" clId="Web-{628F2BC7-1A7A-9A59-19BA-39A0AA941556}" dt="2022-10-07T15:35:46.565" v="170"/>
          <ac:spMkLst>
            <pc:docMk/>
            <pc:sldMk cId="4244249687" sldId="322"/>
            <ac:spMk id="42" creationId="{0E830057-F4EE-412A-8526-36BE1CE18C85}"/>
          </ac:spMkLst>
        </pc:spChg>
        <pc:spChg chg="add del">
          <ac:chgData name="Hao Mao" userId="S::maohao@cityu.edu::5873b64d-cbe8-401a-861a-76d923642fe8" providerId="AD" clId="Web-{628F2BC7-1A7A-9A59-19BA-39A0AA941556}" dt="2022-10-07T15:35:46.565" v="170"/>
          <ac:spMkLst>
            <pc:docMk/>
            <pc:sldMk cId="4244249687" sldId="322"/>
            <ac:spMk id="43" creationId="{BAAEBA82-E2D4-4653-AEE3-E95B330DDA21}"/>
          </ac:spMkLst>
        </pc:spChg>
        <pc:spChg chg="add del">
          <ac:chgData name="Hao Mao" userId="S::maohao@cityu.edu::5873b64d-cbe8-401a-861a-76d923642fe8" providerId="AD" clId="Web-{628F2BC7-1A7A-9A59-19BA-39A0AA941556}" dt="2022-10-07T15:35:46.565" v="170"/>
          <ac:spMkLst>
            <pc:docMk/>
            <pc:sldMk cId="4244249687" sldId="322"/>
            <ac:spMk id="44" creationId="{2386509E-DAF8-4DA0-B09B-FA3FB341C2BC}"/>
          </ac:spMkLst>
        </pc:spChg>
        <pc:spChg chg="add del">
          <ac:chgData name="Hao Mao" userId="S::maohao@cityu.edu::5873b64d-cbe8-401a-861a-76d923642fe8" providerId="AD" clId="Web-{628F2BC7-1A7A-9A59-19BA-39A0AA941556}" dt="2022-10-07T15:35:46.565" v="170"/>
          <ac:spMkLst>
            <pc:docMk/>
            <pc:sldMk cId="4244249687" sldId="322"/>
            <ac:spMk id="45" creationId="{44E11946-6976-4B44-971A-07BFBE9544A6}"/>
          </ac:spMkLst>
        </pc:spChg>
        <pc:spChg chg="add del">
          <ac:chgData name="Hao Mao" userId="S::maohao@cityu.edu::5873b64d-cbe8-401a-861a-76d923642fe8" providerId="AD" clId="Web-{628F2BC7-1A7A-9A59-19BA-39A0AA941556}" dt="2022-10-07T15:35:46.565" v="170"/>
          <ac:spMkLst>
            <pc:docMk/>
            <pc:sldMk cId="4244249687" sldId="322"/>
            <ac:spMk id="46" creationId="{78930791-7D41-4CB3-8769-AA51FC9DC2FB}"/>
          </ac:spMkLst>
        </pc:spChg>
        <pc:spChg chg="add del">
          <ac:chgData name="Hao Mao" userId="S::maohao@cityu.edu::5873b64d-cbe8-401a-861a-76d923642fe8" providerId="AD" clId="Web-{628F2BC7-1A7A-9A59-19BA-39A0AA941556}" dt="2022-10-07T15:35:46.565" v="170"/>
          <ac:spMkLst>
            <pc:docMk/>
            <pc:sldMk cId="4244249687" sldId="322"/>
            <ac:spMk id="47" creationId="{C02088CA-246D-446F-9AA8-73C982D661E1}"/>
          </ac:spMkLst>
        </pc:spChg>
        <pc:spChg chg="ad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49" creationId="{0E830057-F4EE-412A-8526-36BE1CE18C85}"/>
          </ac:spMkLst>
        </pc:spChg>
        <pc:spChg chg="ad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50" creationId="{BAAEBA82-E2D4-4653-AEE3-E95B330DDA21}"/>
          </ac:spMkLst>
        </pc:spChg>
        <pc:spChg chg="ad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51" creationId="{2386509E-DAF8-4DA0-B09B-FA3FB341C2BC}"/>
          </ac:spMkLst>
        </pc:spChg>
        <pc:spChg chg="ad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52" creationId="{44E11946-6976-4B44-971A-07BFBE9544A6}"/>
          </ac:spMkLst>
        </pc:spChg>
        <pc:spChg chg="ad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53" creationId="{85DD9E25-AB50-4F01-9CA6-96497CDE72C2}"/>
          </ac:spMkLst>
        </pc:spChg>
        <pc:spChg chg="ad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54" creationId="{707788D3-E467-4E25-A5E9-FD41795BD551}"/>
          </ac:spMkLst>
        </pc:spChg>
        <pc:spChg chg="add">
          <ac:chgData name="Hao Mao" userId="S::maohao@cityu.edu::5873b64d-cbe8-401a-861a-76d923642fe8" providerId="AD" clId="Web-{628F2BC7-1A7A-9A59-19BA-39A0AA941556}" dt="2022-10-07T15:35:46.581" v="171"/>
          <ac:spMkLst>
            <pc:docMk/>
            <pc:sldMk cId="4244249687" sldId="322"/>
            <ac:spMk id="55" creationId="{E12301D8-0106-4E04-A846-C29A66593704}"/>
          </ac:spMkLst>
        </pc:spChg>
        <pc:picChg chg="add mod ord">
          <ac:chgData name="Hao Mao" userId="S::maohao@cityu.edu::5873b64d-cbe8-401a-861a-76d923642fe8" providerId="AD" clId="Web-{628F2BC7-1A7A-9A59-19BA-39A0AA941556}" dt="2022-10-07T15:36:04.816" v="176" actId="1076"/>
          <ac:picMkLst>
            <pc:docMk/>
            <pc:sldMk cId="4244249687" sldId="322"/>
            <ac:picMk id="6" creationId="{306F6E4D-EA1C-AC19-8504-B95ABFDDFEBC}"/>
          </ac:picMkLst>
        </pc:picChg>
      </pc:sldChg>
      <pc:sldChg chg="modSp">
        <pc:chgData name="Hao Mao" userId="S::maohao@cityu.edu::5873b64d-cbe8-401a-861a-76d923642fe8" providerId="AD" clId="Web-{628F2BC7-1A7A-9A59-19BA-39A0AA941556}" dt="2022-10-07T15:38:06.008" v="188" actId="20577"/>
        <pc:sldMkLst>
          <pc:docMk/>
          <pc:sldMk cId="2913623263" sldId="323"/>
        </pc:sldMkLst>
        <pc:spChg chg="mod">
          <ac:chgData name="Hao Mao" userId="S::maohao@cityu.edu::5873b64d-cbe8-401a-861a-76d923642fe8" providerId="AD" clId="Web-{628F2BC7-1A7A-9A59-19BA-39A0AA941556}" dt="2022-10-07T15:38:01.039" v="184" actId="20577"/>
          <ac:spMkLst>
            <pc:docMk/>
            <pc:sldMk cId="2913623263" sldId="323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38:06.008" v="188" actId="20577"/>
          <ac:spMkLst>
            <pc:docMk/>
            <pc:sldMk cId="2913623263" sldId="323"/>
            <ac:spMk id="3" creationId="{00000000-0000-0000-0000-000000000000}"/>
          </ac:spMkLst>
        </pc:spChg>
      </pc:sldChg>
      <pc:sldChg chg="addSp delSp modSp">
        <pc:chgData name="Hao Mao" userId="S::maohao@cityu.edu::5873b64d-cbe8-401a-861a-76d923642fe8" providerId="AD" clId="Web-{628F2BC7-1A7A-9A59-19BA-39A0AA941556}" dt="2022-10-07T15:40:23.716" v="218" actId="20577"/>
        <pc:sldMkLst>
          <pc:docMk/>
          <pc:sldMk cId="2347700794" sldId="324"/>
        </pc:sldMkLst>
        <pc:spChg chg="mod">
          <ac:chgData name="Hao Mao" userId="S::maohao@cityu.edu::5873b64d-cbe8-401a-861a-76d923642fe8" providerId="AD" clId="Web-{628F2BC7-1A7A-9A59-19BA-39A0AA941556}" dt="2022-10-07T15:38:42.494" v="197" actId="20577"/>
          <ac:spMkLst>
            <pc:docMk/>
            <pc:sldMk cId="2347700794" sldId="324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40:23.716" v="218" actId="20577"/>
          <ac:spMkLst>
            <pc:docMk/>
            <pc:sldMk cId="2347700794" sldId="324"/>
            <ac:spMk id="3" creationId="{00000000-0000-0000-0000-000000000000}"/>
          </ac:spMkLst>
        </pc:spChg>
        <pc:picChg chg="add del mod">
          <ac:chgData name="Hao Mao" userId="S::maohao@cityu.edu::5873b64d-cbe8-401a-861a-76d923642fe8" providerId="AD" clId="Web-{628F2BC7-1A7A-9A59-19BA-39A0AA941556}" dt="2022-10-07T15:39:31.902" v="205"/>
          <ac:picMkLst>
            <pc:docMk/>
            <pc:sldMk cId="2347700794" sldId="324"/>
            <ac:picMk id="6" creationId="{DA93F54F-AFD5-294B-93C7-84B09EBE6186}"/>
          </ac:picMkLst>
        </pc:picChg>
        <pc:picChg chg="add mod">
          <ac:chgData name="Hao Mao" userId="S::maohao@cityu.edu::5873b64d-cbe8-401a-861a-76d923642fe8" providerId="AD" clId="Web-{628F2BC7-1A7A-9A59-19BA-39A0AA941556}" dt="2022-10-07T15:40:03.684" v="216" actId="1076"/>
          <ac:picMkLst>
            <pc:docMk/>
            <pc:sldMk cId="2347700794" sldId="324"/>
            <ac:picMk id="7" creationId="{F2C0E158-ACB4-7E70-31DC-F853D3039171}"/>
          </ac:picMkLst>
        </pc:picChg>
      </pc:sldChg>
      <pc:sldChg chg="modSp">
        <pc:chgData name="Hao Mao" userId="S::maohao@cityu.edu::5873b64d-cbe8-401a-861a-76d923642fe8" providerId="AD" clId="Web-{628F2BC7-1A7A-9A59-19BA-39A0AA941556}" dt="2022-10-07T15:40:59.452" v="225" actId="20577"/>
        <pc:sldMkLst>
          <pc:docMk/>
          <pc:sldMk cId="958378851" sldId="325"/>
        </pc:sldMkLst>
        <pc:spChg chg="mod">
          <ac:chgData name="Hao Mao" userId="S::maohao@cityu.edu::5873b64d-cbe8-401a-861a-76d923642fe8" providerId="AD" clId="Web-{628F2BC7-1A7A-9A59-19BA-39A0AA941556}" dt="2022-10-07T15:40:50.889" v="221" actId="20577"/>
          <ac:spMkLst>
            <pc:docMk/>
            <pc:sldMk cId="958378851" sldId="325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40:59.452" v="225" actId="20577"/>
          <ac:spMkLst>
            <pc:docMk/>
            <pc:sldMk cId="958378851" sldId="325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628F2BC7-1A7A-9A59-19BA-39A0AA941556}" dt="2022-10-07T15:42:29.236" v="238" actId="20577"/>
        <pc:sldMkLst>
          <pc:docMk/>
          <pc:sldMk cId="3944784934" sldId="326"/>
        </pc:sldMkLst>
        <pc:spChg chg="mod">
          <ac:chgData name="Hao Mao" userId="S::maohao@cityu.edu::5873b64d-cbe8-401a-861a-76d923642fe8" providerId="AD" clId="Web-{628F2BC7-1A7A-9A59-19BA-39A0AA941556}" dt="2022-10-07T15:41:59.860" v="235" actId="20577"/>
          <ac:spMkLst>
            <pc:docMk/>
            <pc:sldMk cId="3944784934" sldId="326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42:29.236" v="238" actId="20577"/>
          <ac:spMkLst>
            <pc:docMk/>
            <pc:sldMk cId="3944784934" sldId="326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628F2BC7-1A7A-9A59-19BA-39A0AA941556}" dt="2022-10-07T15:44:36.350" v="248" actId="20577"/>
        <pc:sldMkLst>
          <pc:docMk/>
          <pc:sldMk cId="1254728179" sldId="327"/>
        </pc:sldMkLst>
        <pc:spChg chg="mod">
          <ac:chgData name="Hao Mao" userId="S::maohao@cityu.edu::5873b64d-cbe8-401a-861a-76d923642fe8" providerId="AD" clId="Web-{628F2BC7-1A7A-9A59-19BA-39A0AA941556}" dt="2022-10-07T15:44:10.615" v="243" actId="20577"/>
          <ac:spMkLst>
            <pc:docMk/>
            <pc:sldMk cId="1254728179" sldId="327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44:36.350" v="248" actId="20577"/>
          <ac:spMkLst>
            <pc:docMk/>
            <pc:sldMk cId="1254728179" sldId="327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628F2BC7-1A7A-9A59-19BA-39A0AA941556}" dt="2022-10-07T15:45:15.961" v="255" actId="20577"/>
        <pc:sldMkLst>
          <pc:docMk/>
          <pc:sldMk cId="1731774213" sldId="328"/>
        </pc:sldMkLst>
        <pc:spChg chg="mod">
          <ac:chgData name="Hao Mao" userId="S::maohao@cityu.edu::5873b64d-cbe8-401a-861a-76d923642fe8" providerId="AD" clId="Web-{628F2BC7-1A7A-9A59-19BA-39A0AA941556}" dt="2022-10-07T15:45:02.867" v="251" actId="20577"/>
          <ac:spMkLst>
            <pc:docMk/>
            <pc:sldMk cId="1731774213" sldId="328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45:15.961" v="255" actId="20577"/>
          <ac:spMkLst>
            <pc:docMk/>
            <pc:sldMk cId="1731774213" sldId="328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628F2BC7-1A7A-9A59-19BA-39A0AA941556}" dt="2022-10-07T15:46:52.808" v="275" actId="20577"/>
        <pc:sldMkLst>
          <pc:docMk/>
          <pc:sldMk cId="4226454492" sldId="329"/>
        </pc:sldMkLst>
        <pc:spChg chg="mod">
          <ac:chgData name="Hao Mao" userId="S::maohao@cityu.edu::5873b64d-cbe8-401a-861a-76d923642fe8" providerId="AD" clId="Web-{628F2BC7-1A7A-9A59-19BA-39A0AA941556}" dt="2022-10-07T15:46:23.682" v="268" actId="20577"/>
          <ac:spMkLst>
            <pc:docMk/>
            <pc:sldMk cId="4226454492" sldId="329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46:52.808" v="275" actId="20577"/>
          <ac:spMkLst>
            <pc:docMk/>
            <pc:sldMk cId="4226454492" sldId="329"/>
            <ac:spMk id="3" creationId="{00000000-0000-0000-0000-000000000000}"/>
          </ac:spMkLst>
        </pc:spChg>
      </pc:sldChg>
      <pc:sldChg chg="addSp delSp modSp mod setBg">
        <pc:chgData name="Hao Mao" userId="S::maohao@cityu.edu::5873b64d-cbe8-401a-861a-76d923642fe8" providerId="AD" clId="Web-{628F2BC7-1A7A-9A59-19BA-39A0AA941556}" dt="2022-10-07T15:48:59.704" v="282" actId="1076"/>
        <pc:sldMkLst>
          <pc:docMk/>
          <pc:sldMk cId="636746662" sldId="330"/>
        </pc:sldMkLst>
        <pc:spChg chg="mod or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2" creationId="{00000000-0000-0000-0000-000000000000}"/>
          </ac:spMkLst>
        </pc:spChg>
        <pc:spChg chg="del">
          <ac:chgData name="Hao Mao" userId="S::maohao@cityu.edu::5873b64d-cbe8-401a-861a-76d923642fe8" providerId="AD" clId="Web-{628F2BC7-1A7A-9A59-19BA-39A0AA941556}" dt="2022-10-07T15:48:44.235" v="278"/>
          <ac:spMkLst>
            <pc:docMk/>
            <pc:sldMk cId="636746662" sldId="330"/>
            <ac:spMk id="3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4" creationId="{00000000-0000-0000-0000-000000000000}"/>
          </ac:spMkLst>
        </pc:spChg>
        <pc:spChg chg="ad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11" creationId="{0E830057-F4EE-412A-8526-36BE1CE18C85}"/>
          </ac:spMkLst>
        </pc:spChg>
        <pc:spChg chg="ad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13" creationId="{BAAEBA82-E2D4-4653-AEE3-E95B330DDA21}"/>
          </ac:spMkLst>
        </pc:spChg>
        <pc:spChg chg="ad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15" creationId="{2386509E-DAF8-4DA0-B09B-FA3FB341C2BC}"/>
          </ac:spMkLst>
        </pc:spChg>
        <pc:spChg chg="ad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17" creationId="{44E11946-6976-4B44-971A-07BFBE9544A6}"/>
          </ac:spMkLst>
        </pc:spChg>
        <pc:spChg chg="ad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19" creationId="{85DD9E25-AB50-4F01-9CA6-96497CDE72C2}"/>
          </ac:spMkLst>
        </pc:spChg>
        <pc:spChg chg="ad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21" creationId="{707788D3-E467-4E25-A5E9-FD41795BD551}"/>
          </ac:spMkLst>
        </pc:spChg>
        <pc:spChg chg="add">
          <ac:chgData name="Hao Mao" userId="S::maohao@cityu.edu::5873b64d-cbe8-401a-861a-76d923642fe8" providerId="AD" clId="Web-{628F2BC7-1A7A-9A59-19BA-39A0AA941556}" dt="2022-10-07T15:48:47.719" v="279"/>
          <ac:spMkLst>
            <pc:docMk/>
            <pc:sldMk cId="636746662" sldId="330"/>
            <ac:spMk id="23" creationId="{E12301D8-0106-4E04-A846-C29A66593704}"/>
          </ac:spMkLst>
        </pc:spChg>
        <pc:picChg chg="add mod ord">
          <ac:chgData name="Hao Mao" userId="S::maohao@cityu.edu::5873b64d-cbe8-401a-861a-76d923642fe8" providerId="AD" clId="Web-{628F2BC7-1A7A-9A59-19BA-39A0AA941556}" dt="2022-10-07T15:48:59.704" v="282" actId="1076"/>
          <ac:picMkLst>
            <pc:docMk/>
            <pc:sldMk cId="636746662" sldId="330"/>
            <ac:picMk id="6" creationId="{83A4ED3C-E009-9D85-6CAB-B3338CC6B88C}"/>
          </ac:picMkLst>
        </pc:picChg>
      </pc:sldChg>
      <pc:sldChg chg="modSp">
        <pc:chgData name="Hao Mao" userId="S::maohao@cityu.edu::5873b64d-cbe8-401a-861a-76d923642fe8" providerId="AD" clId="Web-{628F2BC7-1A7A-9A59-19BA-39A0AA941556}" dt="2022-10-08T06:11:45.356" v="538" actId="20577"/>
        <pc:sldMkLst>
          <pc:docMk/>
          <pc:sldMk cId="3900408250" sldId="331"/>
        </pc:sldMkLst>
        <pc:spChg chg="mod">
          <ac:chgData name="Hao Mao" userId="S::maohao@cityu.edu::5873b64d-cbe8-401a-861a-76d923642fe8" providerId="AD" clId="Web-{628F2BC7-1A7A-9A59-19BA-39A0AA941556}" dt="2022-10-07T15:52:10.883" v="300" actId="20577"/>
          <ac:spMkLst>
            <pc:docMk/>
            <pc:sldMk cId="3900408250" sldId="331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8T06:11:45.356" v="538" actId="20577"/>
          <ac:spMkLst>
            <pc:docMk/>
            <pc:sldMk cId="3900408250" sldId="331"/>
            <ac:spMk id="3" creationId="{00000000-0000-0000-0000-000000000000}"/>
          </ac:spMkLst>
        </pc:spChg>
      </pc:sldChg>
      <pc:sldChg chg="del">
        <pc:chgData name="Hao Mao" userId="S::maohao@cityu.edu::5873b64d-cbe8-401a-861a-76d923642fe8" providerId="AD" clId="Web-{628F2BC7-1A7A-9A59-19BA-39A0AA941556}" dt="2022-10-07T16:03:53.346" v="503"/>
        <pc:sldMkLst>
          <pc:docMk/>
          <pc:sldMk cId="379290825" sldId="332"/>
        </pc:sldMkLst>
      </pc:sldChg>
      <pc:sldChg chg="del">
        <pc:chgData name="Hao Mao" userId="S::maohao@cityu.edu::5873b64d-cbe8-401a-861a-76d923642fe8" providerId="AD" clId="Web-{628F2BC7-1A7A-9A59-19BA-39A0AA941556}" dt="2022-10-07T16:03:54.096" v="504"/>
        <pc:sldMkLst>
          <pc:docMk/>
          <pc:sldMk cId="698795156" sldId="333"/>
        </pc:sldMkLst>
      </pc:sldChg>
      <pc:sldChg chg="modSp add del">
        <pc:chgData name="Hao Mao" userId="S::maohao@cityu.edu::5873b64d-cbe8-401a-861a-76d923642fe8" providerId="AD" clId="Web-{628F2BC7-1A7A-9A59-19BA-39A0AA941556}" dt="2022-10-08T06:13:33.093" v="599" actId="20577"/>
        <pc:sldMkLst>
          <pc:docMk/>
          <pc:sldMk cId="1722763012" sldId="334"/>
        </pc:sldMkLst>
        <pc:spChg chg="mod">
          <ac:chgData name="Hao Mao" userId="S::maohao@cityu.edu::5873b64d-cbe8-401a-861a-76d923642fe8" providerId="AD" clId="Web-{628F2BC7-1A7A-9A59-19BA-39A0AA941556}" dt="2022-10-08T06:12:03.419" v="544" actId="20577"/>
          <ac:spMkLst>
            <pc:docMk/>
            <pc:sldMk cId="1722763012" sldId="334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628F2BC7-1A7A-9A59-19BA-39A0AA941556}" dt="2022-10-08T06:13:33.093" v="599" actId="20577"/>
          <ac:spMkLst>
            <pc:docMk/>
            <pc:sldMk cId="1722763012" sldId="334"/>
            <ac:spMk id="3" creationId="{00000000-0000-0000-0000-000000000000}"/>
          </ac:spMkLst>
        </pc:spChg>
      </pc:sldChg>
      <pc:sldChg chg="add del">
        <pc:chgData name="Hao Mao" userId="S::maohao@cityu.edu::5873b64d-cbe8-401a-861a-76d923642fe8" providerId="AD" clId="Web-{628F2BC7-1A7A-9A59-19BA-39A0AA941556}" dt="2022-10-08T06:14:58.351" v="600"/>
        <pc:sldMkLst>
          <pc:docMk/>
          <pc:sldMk cId="3924617977" sldId="335"/>
        </pc:sldMkLst>
      </pc:sldChg>
      <pc:sldChg chg="add">
        <pc:chgData name="Hao Mao" userId="S::maohao@cityu.edu::5873b64d-cbe8-401a-861a-76d923642fe8" providerId="AD" clId="Web-{628F2BC7-1A7A-9A59-19BA-39A0AA941556}" dt="2022-10-07T16:04:15.331" v="513"/>
        <pc:sldMkLst>
          <pc:docMk/>
          <pc:sldMk cId="414970424" sldId="336"/>
        </pc:sldMkLst>
      </pc:sldChg>
    </pc:docChg>
  </pc:docChgLst>
  <pc:docChgLst>
    <pc:chgData name="Hao Mao" userId="S::maohao@cityu.edu::5873b64d-cbe8-401a-861a-76d923642fe8" providerId="AD" clId="Web-{FE7175C3-E60C-C0E2-8DE9-3C2AB9C7E0B4}"/>
    <pc:docChg chg="modSld">
      <pc:chgData name="Hao Mao" userId="S::maohao@cityu.edu::5873b64d-cbe8-401a-861a-76d923642fe8" providerId="AD" clId="Web-{FE7175C3-E60C-C0E2-8DE9-3C2AB9C7E0B4}" dt="2022-10-08T06:44:11.642" v="4" actId="20577"/>
      <pc:docMkLst>
        <pc:docMk/>
      </pc:docMkLst>
      <pc:sldChg chg="modSp">
        <pc:chgData name="Hao Mao" userId="S::maohao@cityu.edu::5873b64d-cbe8-401a-861a-76d923642fe8" providerId="AD" clId="Web-{FE7175C3-E60C-C0E2-8DE9-3C2AB9C7E0B4}" dt="2022-10-08T06:44:11.642" v="4" actId="20577"/>
        <pc:sldMkLst>
          <pc:docMk/>
          <pc:sldMk cId="3900408250" sldId="331"/>
        </pc:sldMkLst>
        <pc:spChg chg="mod">
          <ac:chgData name="Hao Mao" userId="S::maohao@cityu.edu::5873b64d-cbe8-401a-861a-76d923642fe8" providerId="AD" clId="Web-{FE7175C3-E60C-C0E2-8DE9-3C2AB9C7E0B4}" dt="2022-10-08T06:44:11.642" v="4" actId="20577"/>
          <ac:spMkLst>
            <pc:docMk/>
            <pc:sldMk cId="3900408250" sldId="331"/>
            <ac:spMk id="3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98850613-C3E6-19BA-4678-3DFBC4DD1E84}"/>
    <pc:docChg chg="addSld delSld modSld">
      <pc:chgData name="Sion Yoon" userId="S::yoonhee@cityu.edu::f6a8c518-ffdb-419e-b9f5-da2b7c87d5c1" providerId="AD" clId="Web-{98850613-C3E6-19BA-4678-3DFBC4DD1E84}" dt="2022-09-22T00:41:43.361" v="106"/>
      <pc:docMkLst>
        <pc:docMk/>
      </pc:docMkLst>
      <pc:sldChg chg="modSp add del">
        <pc:chgData name="Sion Yoon" userId="S::yoonhee@cityu.edu::f6a8c518-ffdb-419e-b9f5-da2b7c87d5c1" providerId="AD" clId="Web-{98850613-C3E6-19BA-4678-3DFBC4DD1E84}" dt="2022-09-22T00:39:32.967" v="51"/>
        <pc:sldMkLst>
          <pc:docMk/>
          <pc:sldMk cId="4287324827" sldId="271"/>
        </pc:sldMkLst>
        <pc:spChg chg="mod">
          <ac:chgData name="Sion Yoon" userId="S::yoonhee@cityu.edu::f6a8c518-ffdb-419e-b9f5-da2b7c87d5c1" providerId="AD" clId="Web-{98850613-C3E6-19BA-4678-3DFBC4DD1E84}" dt="2022-09-22T00:22:58.911" v="0" actId="20577"/>
          <ac:spMkLst>
            <pc:docMk/>
            <pc:sldMk cId="4287324827" sldId="271"/>
            <ac:spMk id="3" creationId="{00000000-0000-0000-0000-000000000000}"/>
          </ac:spMkLst>
        </pc:spChg>
      </pc:sldChg>
      <pc:sldChg chg="modSp">
        <pc:chgData name="Sion Yoon" userId="S::yoonhee@cityu.edu::f6a8c518-ffdb-419e-b9f5-da2b7c87d5c1" providerId="AD" clId="Web-{98850613-C3E6-19BA-4678-3DFBC4DD1E84}" dt="2022-09-22T00:40:48.281" v="85" actId="20577"/>
        <pc:sldMkLst>
          <pc:docMk/>
          <pc:sldMk cId="2583985945" sldId="298"/>
        </pc:sldMkLst>
        <pc:spChg chg="mod">
          <ac:chgData name="Sion Yoon" userId="S::yoonhee@cityu.edu::f6a8c518-ffdb-419e-b9f5-da2b7c87d5c1" providerId="AD" clId="Web-{98850613-C3E6-19BA-4678-3DFBC4DD1E84}" dt="2022-09-22T00:40:44.031" v="84" actId="20577"/>
          <ac:spMkLst>
            <pc:docMk/>
            <pc:sldMk cId="2583985945" sldId="298"/>
            <ac:spMk id="2" creationId="{00000000-0000-0000-0000-000000000000}"/>
          </ac:spMkLst>
        </pc:spChg>
        <pc:spChg chg="mod">
          <ac:chgData name="Sion Yoon" userId="S::yoonhee@cityu.edu::f6a8c518-ffdb-419e-b9f5-da2b7c87d5c1" providerId="AD" clId="Web-{98850613-C3E6-19BA-4678-3DFBC4DD1E84}" dt="2022-09-22T00:40:48.281" v="85" actId="20577"/>
          <ac:spMkLst>
            <pc:docMk/>
            <pc:sldMk cId="2583985945" sldId="298"/>
            <ac:spMk id="3" creationId="{00000000-0000-0000-0000-000000000000}"/>
          </ac:spMkLst>
        </pc:spChg>
      </pc:sldChg>
      <pc:sldChg chg="modSp">
        <pc:chgData name="Sion Yoon" userId="S::yoonhee@cityu.edu::f6a8c518-ffdb-419e-b9f5-da2b7c87d5c1" providerId="AD" clId="Web-{98850613-C3E6-19BA-4678-3DFBC4DD1E84}" dt="2022-09-22T00:39:40.405" v="66" actId="20577"/>
        <pc:sldMkLst>
          <pc:docMk/>
          <pc:sldMk cId="3960939486" sldId="299"/>
        </pc:sldMkLst>
        <pc:spChg chg="mod">
          <ac:chgData name="Sion Yoon" userId="S::yoonhee@cityu.edu::f6a8c518-ffdb-419e-b9f5-da2b7c87d5c1" providerId="AD" clId="Web-{98850613-C3E6-19BA-4678-3DFBC4DD1E84}" dt="2022-09-22T00:39:40.405" v="66" actId="20577"/>
          <ac:spMkLst>
            <pc:docMk/>
            <pc:sldMk cId="3960939486" sldId="299"/>
            <ac:spMk id="2" creationId="{00000000-0000-0000-0000-000000000000}"/>
          </ac:spMkLst>
        </pc:spChg>
        <pc:spChg chg="mod">
          <ac:chgData name="Sion Yoon" userId="S::yoonhee@cityu.edu::f6a8c518-ffdb-419e-b9f5-da2b7c87d5c1" providerId="AD" clId="Web-{98850613-C3E6-19BA-4678-3DFBC4DD1E84}" dt="2022-09-22T00:23:39.631" v="1" actId="20577"/>
          <ac:spMkLst>
            <pc:docMk/>
            <pc:sldMk cId="3960939486" sldId="299"/>
            <ac:spMk id="3" creationId="{00000000-0000-0000-0000-000000000000}"/>
          </ac:spMkLst>
        </pc:spChg>
      </pc:sldChg>
      <pc:sldChg chg="del">
        <pc:chgData name="Sion Yoon" userId="S::yoonhee@cityu.edu::f6a8c518-ffdb-419e-b9f5-da2b7c87d5c1" providerId="AD" clId="Web-{98850613-C3E6-19BA-4678-3DFBC4DD1E84}" dt="2022-09-22T00:40:32.671" v="83"/>
        <pc:sldMkLst>
          <pc:docMk/>
          <pc:sldMk cId="907608728" sldId="300"/>
        </pc:sldMkLst>
      </pc:sldChg>
      <pc:sldChg chg="del">
        <pc:chgData name="Sion Yoon" userId="S::yoonhee@cityu.edu::f6a8c518-ffdb-419e-b9f5-da2b7c87d5c1" providerId="AD" clId="Web-{98850613-C3E6-19BA-4678-3DFBC4DD1E84}" dt="2022-09-22T00:40:32.671" v="82"/>
        <pc:sldMkLst>
          <pc:docMk/>
          <pc:sldMk cId="390539715" sldId="301"/>
        </pc:sldMkLst>
      </pc:sldChg>
      <pc:sldChg chg="del">
        <pc:chgData name="Sion Yoon" userId="S::yoonhee@cityu.edu::f6a8c518-ffdb-419e-b9f5-da2b7c87d5c1" providerId="AD" clId="Web-{98850613-C3E6-19BA-4678-3DFBC4DD1E84}" dt="2022-09-22T00:40:32.671" v="81"/>
        <pc:sldMkLst>
          <pc:docMk/>
          <pc:sldMk cId="3657936976" sldId="302"/>
        </pc:sldMkLst>
      </pc:sldChg>
      <pc:sldChg chg="del">
        <pc:chgData name="Sion Yoon" userId="S::yoonhee@cityu.edu::f6a8c518-ffdb-419e-b9f5-da2b7c87d5c1" providerId="AD" clId="Web-{98850613-C3E6-19BA-4678-3DFBC4DD1E84}" dt="2022-09-22T00:40:32.671" v="80"/>
        <pc:sldMkLst>
          <pc:docMk/>
          <pc:sldMk cId="1390330452" sldId="303"/>
        </pc:sldMkLst>
      </pc:sldChg>
      <pc:sldChg chg="del">
        <pc:chgData name="Sion Yoon" userId="S::yoonhee@cityu.edu::f6a8c518-ffdb-419e-b9f5-da2b7c87d5c1" providerId="AD" clId="Web-{98850613-C3E6-19BA-4678-3DFBC4DD1E84}" dt="2022-09-22T00:40:32.671" v="79"/>
        <pc:sldMkLst>
          <pc:docMk/>
          <pc:sldMk cId="2448324270" sldId="304"/>
        </pc:sldMkLst>
      </pc:sldChg>
      <pc:sldChg chg="del">
        <pc:chgData name="Sion Yoon" userId="S::yoonhee@cityu.edu::f6a8c518-ffdb-419e-b9f5-da2b7c87d5c1" providerId="AD" clId="Web-{98850613-C3E6-19BA-4678-3DFBC4DD1E84}" dt="2022-09-22T00:40:32.671" v="78"/>
        <pc:sldMkLst>
          <pc:docMk/>
          <pc:sldMk cId="3557847409" sldId="305"/>
        </pc:sldMkLst>
      </pc:sldChg>
      <pc:sldChg chg="del">
        <pc:chgData name="Sion Yoon" userId="S::yoonhee@cityu.edu::f6a8c518-ffdb-419e-b9f5-da2b7c87d5c1" providerId="AD" clId="Web-{98850613-C3E6-19BA-4678-3DFBC4DD1E84}" dt="2022-09-22T00:40:32.671" v="77"/>
        <pc:sldMkLst>
          <pc:docMk/>
          <pc:sldMk cId="3669423444" sldId="306"/>
        </pc:sldMkLst>
      </pc:sldChg>
      <pc:sldChg chg="del">
        <pc:chgData name="Sion Yoon" userId="S::yoonhee@cityu.edu::f6a8c518-ffdb-419e-b9f5-da2b7c87d5c1" providerId="AD" clId="Web-{98850613-C3E6-19BA-4678-3DFBC4DD1E84}" dt="2022-09-22T00:40:32.671" v="76"/>
        <pc:sldMkLst>
          <pc:docMk/>
          <pc:sldMk cId="3789385339" sldId="307"/>
        </pc:sldMkLst>
      </pc:sldChg>
      <pc:sldChg chg="del">
        <pc:chgData name="Sion Yoon" userId="S::yoonhee@cityu.edu::f6a8c518-ffdb-419e-b9f5-da2b7c87d5c1" providerId="AD" clId="Web-{98850613-C3E6-19BA-4678-3DFBC4DD1E84}" dt="2022-09-22T00:40:32.671" v="75"/>
        <pc:sldMkLst>
          <pc:docMk/>
          <pc:sldMk cId="1859590847" sldId="308"/>
        </pc:sldMkLst>
      </pc:sldChg>
      <pc:sldChg chg="del">
        <pc:chgData name="Sion Yoon" userId="S::yoonhee@cityu.edu::f6a8c518-ffdb-419e-b9f5-da2b7c87d5c1" providerId="AD" clId="Web-{98850613-C3E6-19BA-4678-3DFBC4DD1E84}" dt="2022-09-22T00:40:32.656" v="74"/>
        <pc:sldMkLst>
          <pc:docMk/>
          <pc:sldMk cId="3041006082" sldId="309"/>
        </pc:sldMkLst>
      </pc:sldChg>
      <pc:sldChg chg="del">
        <pc:chgData name="Sion Yoon" userId="S::yoonhee@cityu.edu::f6a8c518-ffdb-419e-b9f5-da2b7c87d5c1" providerId="AD" clId="Web-{98850613-C3E6-19BA-4678-3DFBC4DD1E84}" dt="2022-09-22T00:40:32.656" v="73"/>
        <pc:sldMkLst>
          <pc:docMk/>
          <pc:sldMk cId="3534773064" sldId="310"/>
        </pc:sldMkLst>
      </pc:sldChg>
      <pc:sldChg chg="del">
        <pc:chgData name="Sion Yoon" userId="S::yoonhee@cityu.edu::f6a8c518-ffdb-419e-b9f5-da2b7c87d5c1" providerId="AD" clId="Web-{98850613-C3E6-19BA-4678-3DFBC4DD1E84}" dt="2022-09-22T00:40:32.656" v="72"/>
        <pc:sldMkLst>
          <pc:docMk/>
          <pc:sldMk cId="3916517496" sldId="311"/>
        </pc:sldMkLst>
      </pc:sldChg>
      <pc:sldChg chg="del">
        <pc:chgData name="Sion Yoon" userId="S::yoonhee@cityu.edu::f6a8c518-ffdb-419e-b9f5-da2b7c87d5c1" providerId="AD" clId="Web-{98850613-C3E6-19BA-4678-3DFBC4DD1E84}" dt="2022-09-22T00:40:32.656" v="71"/>
        <pc:sldMkLst>
          <pc:docMk/>
          <pc:sldMk cId="3946299232" sldId="312"/>
        </pc:sldMkLst>
      </pc:sldChg>
      <pc:sldChg chg="del">
        <pc:chgData name="Sion Yoon" userId="S::yoonhee@cityu.edu::f6a8c518-ffdb-419e-b9f5-da2b7c87d5c1" providerId="AD" clId="Web-{98850613-C3E6-19BA-4678-3DFBC4DD1E84}" dt="2022-09-22T00:40:32.656" v="70"/>
        <pc:sldMkLst>
          <pc:docMk/>
          <pc:sldMk cId="1598539153" sldId="313"/>
        </pc:sldMkLst>
      </pc:sldChg>
      <pc:sldChg chg="del">
        <pc:chgData name="Sion Yoon" userId="S::yoonhee@cityu.edu::f6a8c518-ffdb-419e-b9f5-da2b7c87d5c1" providerId="AD" clId="Web-{98850613-C3E6-19BA-4678-3DFBC4DD1E84}" dt="2022-09-22T00:40:32.656" v="69"/>
        <pc:sldMkLst>
          <pc:docMk/>
          <pc:sldMk cId="1570797945" sldId="314"/>
        </pc:sldMkLst>
      </pc:sldChg>
      <pc:sldChg chg="modSp">
        <pc:chgData name="Sion Yoon" userId="S::yoonhee@cityu.edu::f6a8c518-ffdb-419e-b9f5-da2b7c87d5c1" providerId="AD" clId="Web-{98850613-C3E6-19BA-4678-3DFBC4DD1E84}" dt="2022-09-22T00:41:08.188" v="87" actId="20577"/>
        <pc:sldMkLst>
          <pc:docMk/>
          <pc:sldMk cId="2293941091" sldId="315"/>
        </pc:sldMkLst>
        <pc:spChg chg="mod">
          <ac:chgData name="Sion Yoon" userId="S::yoonhee@cityu.edu::f6a8c518-ffdb-419e-b9f5-da2b7c87d5c1" providerId="AD" clId="Web-{98850613-C3E6-19BA-4678-3DFBC4DD1E84}" dt="2022-09-22T00:40:54.016" v="86" actId="20577"/>
          <ac:spMkLst>
            <pc:docMk/>
            <pc:sldMk cId="2293941091" sldId="315"/>
            <ac:spMk id="2" creationId="{00000000-0000-0000-0000-000000000000}"/>
          </ac:spMkLst>
        </pc:spChg>
        <pc:spChg chg="mod">
          <ac:chgData name="Sion Yoon" userId="S::yoonhee@cityu.edu::f6a8c518-ffdb-419e-b9f5-da2b7c87d5c1" providerId="AD" clId="Web-{98850613-C3E6-19BA-4678-3DFBC4DD1E84}" dt="2022-09-22T00:41:08.188" v="87" actId="20577"/>
          <ac:spMkLst>
            <pc:docMk/>
            <pc:sldMk cId="2293941091" sldId="315"/>
            <ac:spMk id="3" creationId="{00000000-0000-0000-0000-000000000000}"/>
          </ac:spMkLst>
        </pc:spChg>
      </pc:sldChg>
      <pc:sldChg chg="del">
        <pc:chgData name="Sion Yoon" userId="S::yoonhee@cityu.edu::f6a8c518-ffdb-419e-b9f5-da2b7c87d5c1" providerId="AD" clId="Web-{98850613-C3E6-19BA-4678-3DFBC4DD1E84}" dt="2022-09-22T00:40:32.656" v="67"/>
        <pc:sldMkLst>
          <pc:docMk/>
          <pc:sldMk cId="2564844687" sldId="316"/>
        </pc:sldMkLst>
      </pc:sldChg>
      <pc:sldChg chg="del">
        <pc:chgData name="Sion Yoon" userId="S::yoonhee@cityu.edu::f6a8c518-ffdb-419e-b9f5-da2b7c87d5c1" providerId="AD" clId="Web-{98850613-C3E6-19BA-4678-3DFBC4DD1E84}" dt="2022-09-22T00:40:32.656" v="68"/>
        <pc:sldMkLst>
          <pc:docMk/>
          <pc:sldMk cId="3050988280" sldId="317"/>
        </pc:sldMkLst>
      </pc:sldChg>
      <pc:sldChg chg="add replId">
        <pc:chgData name="Sion Yoon" userId="S::yoonhee@cityu.edu::f6a8c518-ffdb-419e-b9f5-da2b7c87d5c1" providerId="AD" clId="Web-{98850613-C3E6-19BA-4678-3DFBC4DD1E84}" dt="2022-09-22T00:39:35.717" v="52"/>
        <pc:sldMkLst>
          <pc:docMk/>
          <pc:sldMk cId="2958040595" sldId="318"/>
        </pc:sldMkLst>
      </pc:sldChg>
      <pc:sldChg chg="add replId">
        <pc:chgData name="Sion Yoon" userId="S::yoonhee@cityu.edu::f6a8c518-ffdb-419e-b9f5-da2b7c87d5c1" providerId="AD" clId="Web-{98850613-C3E6-19BA-4678-3DFBC4DD1E84}" dt="2022-09-22T00:41:26.485" v="88"/>
        <pc:sldMkLst>
          <pc:docMk/>
          <pc:sldMk cId="2856533207" sldId="319"/>
        </pc:sldMkLst>
      </pc:sldChg>
      <pc:sldChg chg="add replId">
        <pc:chgData name="Sion Yoon" userId="S::yoonhee@cityu.edu::f6a8c518-ffdb-419e-b9f5-da2b7c87d5c1" providerId="AD" clId="Web-{98850613-C3E6-19BA-4678-3DFBC4DD1E84}" dt="2022-09-22T00:41:27.501" v="89"/>
        <pc:sldMkLst>
          <pc:docMk/>
          <pc:sldMk cId="1670449623" sldId="320"/>
        </pc:sldMkLst>
      </pc:sldChg>
      <pc:sldChg chg="add replId">
        <pc:chgData name="Sion Yoon" userId="S::yoonhee@cityu.edu::f6a8c518-ffdb-419e-b9f5-da2b7c87d5c1" providerId="AD" clId="Web-{98850613-C3E6-19BA-4678-3DFBC4DD1E84}" dt="2022-09-22T00:41:28.876" v="90"/>
        <pc:sldMkLst>
          <pc:docMk/>
          <pc:sldMk cId="2034301818" sldId="321"/>
        </pc:sldMkLst>
      </pc:sldChg>
      <pc:sldChg chg="add replId">
        <pc:chgData name="Sion Yoon" userId="S::yoonhee@cityu.edu::f6a8c518-ffdb-419e-b9f5-da2b7c87d5c1" providerId="AD" clId="Web-{98850613-C3E6-19BA-4678-3DFBC4DD1E84}" dt="2022-09-22T00:41:29.470" v="91"/>
        <pc:sldMkLst>
          <pc:docMk/>
          <pc:sldMk cId="3021191403" sldId="322"/>
        </pc:sldMkLst>
      </pc:sldChg>
      <pc:sldChg chg="add replId">
        <pc:chgData name="Sion Yoon" userId="S::yoonhee@cityu.edu::f6a8c518-ffdb-419e-b9f5-da2b7c87d5c1" providerId="AD" clId="Web-{98850613-C3E6-19BA-4678-3DFBC4DD1E84}" dt="2022-09-22T00:41:29.954" v="92"/>
        <pc:sldMkLst>
          <pc:docMk/>
          <pc:sldMk cId="2164287239" sldId="323"/>
        </pc:sldMkLst>
      </pc:sldChg>
      <pc:sldChg chg="add replId">
        <pc:chgData name="Sion Yoon" userId="S::yoonhee@cityu.edu::f6a8c518-ffdb-419e-b9f5-da2b7c87d5c1" providerId="AD" clId="Web-{98850613-C3E6-19BA-4678-3DFBC4DD1E84}" dt="2022-09-22T00:41:31.157" v="93"/>
        <pc:sldMkLst>
          <pc:docMk/>
          <pc:sldMk cId="4118150944" sldId="324"/>
        </pc:sldMkLst>
      </pc:sldChg>
      <pc:sldChg chg="add replId">
        <pc:chgData name="Sion Yoon" userId="S::yoonhee@cityu.edu::f6a8c518-ffdb-419e-b9f5-da2b7c87d5c1" providerId="AD" clId="Web-{98850613-C3E6-19BA-4678-3DFBC4DD1E84}" dt="2022-09-22T00:41:31.782" v="94"/>
        <pc:sldMkLst>
          <pc:docMk/>
          <pc:sldMk cId="3827926434" sldId="325"/>
        </pc:sldMkLst>
      </pc:sldChg>
      <pc:sldChg chg="add replId">
        <pc:chgData name="Sion Yoon" userId="S::yoonhee@cityu.edu::f6a8c518-ffdb-419e-b9f5-da2b7c87d5c1" providerId="AD" clId="Web-{98850613-C3E6-19BA-4678-3DFBC4DD1E84}" dt="2022-09-22T00:41:32.267" v="95"/>
        <pc:sldMkLst>
          <pc:docMk/>
          <pc:sldMk cId="1913488221" sldId="326"/>
        </pc:sldMkLst>
      </pc:sldChg>
      <pc:sldChg chg="add replId">
        <pc:chgData name="Sion Yoon" userId="S::yoonhee@cityu.edu::f6a8c518-ffdb-419e-b9f5-da2b7c87d5c1" providerId="AD" clId="Web-{98850613-C3E6-19BA-4678-3DFBC4DD1E84}" dt="2022-09-22T00:41:33.189" v="96"/>
        <pc:sldMkLst>
          <pc:docMk/>
          <pc:sldMk cId="894146446" sldId="327"/>
        </pc:sldMkLst>
      </pc:sldChg>
      <pc:sldChg chg="add replId">
        <pc:chgData name="Sion Yoon" userId="S::yoonhee@cityu.edu::f6a8c518-ffdb-419e-b9f5-da2b7c87d5c1" providerId="AD" clId="Web-{98850613-C3E6-19BA-4678-3DFBC4DD1E84}" dt="2022-09-22T00:41:33.782" v="97"/>
        <pc:sldMkLst>
          <pc:docMk/>
          <pc:sldMk cId="29764556" sldId="328"/>
        </pc:sldMkLst>
      </pc:sldChg>
      <pc:sldChg chg="add replId">
        <pc:chgData name="Sion Yoon" userId="S::yoonhee@cityu.edu::f6a8c518-ffdb-419e-b9f5-da2b7c87d5c1" providerId="AD" clId="Web-{98850613-C3E6-19BA-4678-3DFBC4DD1E84}" dt="2022-09-22T00:41:34.235" v="98"/>
        <pc:sldMkLst>
          <pc:docMk/>
          <pc:sldMk cId="4021156127" sldId="329"/>
        </pc:sldMkLst>
      </pc:sldChg>
      <pc:sldChg chg="add replId">
        <pc:chgData name="Sion Yoon" userId="S::yoonhee@cityu.edu::f6a8c518-ffdb-419e-b9f5-da2b7c87d5c1" providerId="AD" clId="Web-{98850613-C3E6-19BA-4678-3DFBC4DD1E84}" dt="2022-09-22T00:41:35.220" v="99"/>
        <pc:sldMkLst>
          <pc:docMk/>
          <pc:sldMk cId="2989035502" sldId="330"/>
        </pc:sldMkLst>
      </pc:sldChg>
      <pc:sldChg chg="add replId">
        <pc:chgData name="Sion Yoon" userId="S::yoonhee@cityu.edu::f6a8c518-ffdb-419e-b9f5-da2b7c87d5c1" providerId="AD" clId="Web-{98850613-C3E6-19BA-4678-3DFBC4DD1E84}" dt="2022-09-22T00:41:35.735" v="100"/>
        <pc:sldMkLst>
          <pc:docMk/>
          <pc:sldMk cId="816761178" sldId="331"/>
        </pc:sldMkLst>
      </pc:sldChg>
      <pc:sldChg chg="add replId">
        <pc:chgData name="Sion Yoon" userId="S::yoonhee@cityu.edu::f6a8c518-ffdb-419e-b9f5-da2b7c87d5c1" providerId="AD" clId="Web-{98850613-C3E6-19BA-4678-3DFBC4DD1E84}" dt="2022-09-22T00:41:37.017" v="101"/>
        <pc:sldMkLst>
          <pc:docMk/>
          <pc:sldMk cId="2242137250" sldId="332"/>
        </pc:sldMkLst>
      </pc:sldChg>
      <pc:sldChg chg="add replId">
        <pc:chgData name="Sion Yoon" userId="S::yoonhee@cityu.edu::f6a8c518-ffdb-419e-b9f5-da2b7c87d5c1" providerId="AD" clId="Web-{98850613-C3E6-19BA-4678-3DFBC4DD1E84}" dt="2022-09-22T00:41:37.720" v="102"/>
        <pc:sldMkLst>
          <pc:docMk/>
          <pc:sldMk cId="3300013103" sldId="333"/>
        </pc:sldMkLst>
      </pc:sldChg>
      <pc:sldChg chg="add replId">
        <pc:chgData name="Sion Yoon" userId="S::yoonhee@cityu.edu::f6a8c518-ffdb-419e-b9f5-da2b7c87d5c1" providerId="AD" clId="Web-{98850613-C3E6-19BA-4678-3DFBC4DD1E84}" dt="2022-09-22T00:41:38.439" v="103"/>
        <pc:sldMkLst>
          <pc:docMk/>
          <pc:sldMk cId="3947878094" sldId="334"/>
        </pc:sldMkLst>
      </pc:sldChg>
      <pc:sldChg chg="add replId">
        <pc:chgData name="Sion Yoon" userId="S::yoonhee@cityu.edu::f6a8c518-ffdb-419e-b9f5-da2b7c87d5c1" providerId="AD" clId="Web-{98850613-C3E6-19BA-4678-3DFBC4DD1E84}" dt="2022-09-22T00:41:39.720" v="104"/>
        <pc:sldMkLst>
          <pc:docMk/>
          <pc:sldMk cId="3220282085" sldId="335"/>
        </pc:sldMkLst>
      </pc:sldChg>
      <pc:sldChg chg="add del replId">
        <pc:chgData name="Sion Yoon" userId="S::yoonhee@cityu.edu::f6a8c518-ffdb-419e-b9f5-da2b7c87d5c1" providerId="AD" clId="Web-{98850613-C3E6-19BA-4678-3DFBC4DD1E84}" dt="2022-09-22T00:41:43.361" v="106"/>
        <pc:sldMkLst>
          <pc:docMk/>
          <pc:sldMk cId="3476313226" sldId="336"/>
        </pc:sldMkLst>
      </pc:sldChg>
    </pc:docChg>
  </pc:docChgLst>
  <pc:docChgLst>
    <pc:chgData name="Sion Yoon" userId="S::yoonhee@cityu.edu::f6a8c518-ffdb-419e-b9f5-da2b7c87d5c1" providerId="AD" clId="Web-{D3A3C6D9-3BF8-F06A-5E63-5DD4AA93CD1B}"/>
    <pc:docChg chg="modSld">
      <pc:chgData name="Sion Yoon" userId="S::yoonhee@cityu.edu::f6a8c518-ffdb-419e-b9f5-da2b7c87d5c1" providerId="AD" clId="Web-{D3A3C6D9-3BF8-F06A-5E63-5DD4AA93CD1B}" dt="2022-09-22T00:49:18.297" v="0" actId="20577"/>
      <pc:docMkLst>
        <pc:docMk/>
      </pc:docMkLst>
      <pc:sldChg chg="modSp">
        <pc:chgData name="Sion Yoon" userId="S::yoonhee@cityu.edu::f6a8c518-ffdb-419e-b9f5-da2b7c87d5c1" providerId="AD" clId="Web-{D3A3C6D9-3BF8-F06A-5E63-5DD4AA93CD1B}" dt="2022-09-22T00:49:18.297" v="0" actId="20577"/>
        <pc:sldMkLst>
          <pc:docMk/>
          <pc:sldMk cId="3303118284" sldId="256"/>
        </pc:sldMkLst>
        <pc:spChg chg="mod">
          <ac:chgData name="Sion Yoon" userId="S::yoonhee@cityu.edu::f6a8c518-ffdb-419e-b9f5-da2b7c87d5c1" providerId="AD" clId="Web-{D3A3C6D9-3BF8-F06A-5E63-5DD4AA93CD1B}" dt="2022-09-22T00:49:18.297" v="0" actId="20577"/>
          <ac:spMkLst>
            <pc:docMk/>
            <pc:sldMk cId="3303118284" sldId="256"/>
            <ac:spMk id="3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02A82B0C-8804-1424-16A7-0583FE8242AD}"/>
    <pc:docChg chg="modSld">
      <pc:chgData name="Sion Yoon" userId="S::yoonhee@cityu.edu::f6a8c518-ffdb-419e-b9f5-da2b7c87d5c1" providerId="AD" clId="Web-{02A82B0C-8804-1424-16A7-0583FE8242AD}" dt="2023-03-16T20:46:33.676" v="2" actId="20577"/>
      <pc:docMkLst>
        <pc:docMk/>
      </pc:docMkLst>
      <pc:sldChg chg="modSp">
        <pc:chgData name="Sion Yoon" userId="S::yoonhee@cityu.edu::f6a8c518-ffdb-419e-b9f5-da2b7c87d5c1" providerId="AD" clId="Web-{02A82B0C-8804-1424-16A7-0583FE8242AD}" dt="2023-03-16T20:46:33.676" v="2" actId="20577"/>
        <pc:sldMkLst>
          <pc:docMk/>
          <pc:sldMk cId="414970424" sldId="336"/>
        </pc:sldMkLst>
        <pc:spChg chg="mod">
          <ac:chgData name="Sion Yoon" userId="S::yoonhee@cityu.edu::f6a8c518-ffdb-419e-b9f5-da2b7c87d5c1" providerId="AD" clId="Web-{02A82B0C-8804-1424-16A7-0583FE8242AD}" dt="2023-03-16T20:46:33.676" v="2" actId="20577"/>
          <ac:spMkLst>
            <pc:docMk/>
            <pc:sldMk cId="414970424" sldId="336"/>
            <ac:spMk id="3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6CA1A173-211D-2BB3-E551-460A30EE24C9}"/>
    <pc:docChg chg="modSld">
      <pc:chgData name="Sion Yoon" userId="S::yoonhee@cityu.edu::f6a8c518-ffdb-419e-b9f5-da2b7c87d5c1" providerId="AD" clId="Web-{6CA1A173-211D-2BB3-E551-460A30EE24C9}" dt="2022-09-22T01:02:51.413" v="2" actId="20577"/>
      <pc:docMkLst>
        <pc:docMk/>
      </pc:docMkLst>
      <pc:sldChg chg="modSp">
        <pc:chgData name="Sion Yoon" userId="S::yoonhee@cityu.edu::f6a8c518-ffdb-419e-b9f5-da2b7c87d5c1" providerId="AD" clId="Web-{6CA1A173-211D-2BB3-E551-460A30EE24C9}" dt="2022-09-22T01:02:51.413" v="2" actId="20577"/>
        <pc:sldMkLst>
          <pc:docMk/>
          <pc:sldMk cId="3303118284" sldId="256"/>
        </pc:sldMkLst>
        <pc:spChg chg="mod">
          <ac:chgData name="Sion Yoon" userId="S::yoonhee@cityu.edu::f6a8c518-ffdb-419e-b9f5-da2b7c87d5c1" providerId="AD" clId="Web-{6CA1A173-211D-2BB3-E551-460A30EE24C9}" dt="2022-09-22T01:02:51.413" v="2" actId="20577"/>
          <ac:spMkLst>
            <pc:docMk/>
            <pc:sldMk cId="3303118284" sldId="256"/>
            <ac:spMk id="2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7A5DECF2-C68D-11B6-B2CF-9CF10E5EE91E}"/>
    <pc:docChg chg="modSld">
      <pc:chgData name="Sion Yoon" userId="S::yoonhee@cityu.edu::f6a8c518-ffdb-419e-b9f5-da2b7c87d5c1" providerId="AD" clId="Web-{7A5DECF2-C68D-11B6-B2CF-9CF10E5EE91E}" dt="2022-09-22T00:52:04.634" v="0" actId="20577"/>
      <pc:docMkLst>
        <pc:docMk/>
      </pc:docMkLst>
      <pc:sldChg chg="modSp">
        <pc:chgData name="Sion Yoon" userId="S::yoonhee@cityu.edu::f6a8c518-ffdb-419e-b9f5-da2b7c87d5c1" providerId="AD" clId="Web-{7A5DECF2-C68D-11B6-B2CF-9CF10E5EE91E}" dt="2022-09-22T00:52:04.634" v="0" actId="20577"/>
        <pc:sldMkLst>
          <pc:docMk/>
          <pc:sldMk cId="3303118284" sldId="256"/>
        </pc:sldMkLst>
        <pc:spChg chg="mod">
          <ac:chgData name="Sion Yoon" userId="S::yoonhee@cityu.edu::f6a8c518-ffdb-419e-b9f5-da2b7c87d5c1" providerId="AD" clId="Web-{7A5DECF2-C68D-11B6-B2CF-9CF10E5EE91E}" dt="2022-09-22T00:52:04.634" v="0" actId="20577"/>
          <ac:spMkLst>
            <pc:docMk/>
            <pc:sldMk cId="3303118284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3F2E-2A32-4411-82DC-662CF387BEF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CE2EE-373F-40D6-8B18-337DE2A7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CE2EE-373F-40D6-8B18-337DE2A7EC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3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CE2EE-373F-40D6-8B18-337DE2A7EC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D08BFB-6D73-40A9-B79A-D2F50413B7E0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BE3-9648-4BBD-88FA-6B3C90608A72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30673C-0CB7-40E5-BD63-FB97CA5B1C3C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7FDB-08A3-4D5E-9DD6-F1658288F222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4CECC0-87BE-42E7-AC6B-8E33A763946D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2FF5-9879-425E-BD0C-A8A50695E698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BAA-CDD9-48D4-B837-D32978706C2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44EE-AE9E-4273-9084-587DFA11C00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5427-59F3-4BDB-A23A-84F2FCB6140F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9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68E28F-5C28-430A-A9E4-60DBEE6A50CC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700-2CF8-4025-81B4-2AB63BE3BA3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0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B7C638-B115-4EEF-AAA5-3EF0BB26B78E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83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0342" y="-107575"/>
            <a:ext cx="10984398" cy="3255264"/>
          </a:xfrm>
        </p:spPr>
        <p:txBody>
          <a:bodyPr>
            <a:normAutofit fontScale="90000"/>
          </a:bodyPr>
          <a:lstStyle/>
          <a:p>
            <a:pPr eaLnBrk="0" latinLnBrk="0" hangingPunct="0"/>
            <a:br>
              <a:rPr lang="en-US" sz="6200" dirty="0">
                <a:ea typeface="+mj-lt"/>
                <a:cs typeface="+mj-lt"/>
              </a:rPr>
            </a:br>
            <a:r>
              <a:rPr lang="en-US" sz="6200" dirty="0">
                <a:solidFill>
                  <a:schemeClr val="tx1"/>
                </a:solidFill>
              </a:rPr>
              <a:t>AI 620 </a:t>
            </a:r>
            <a:br>
              <a:rPr lang="en-US" sz="6200" dirty="0">
                <a:solidFill>
                  <a:schemeClr val="tx1"/>
                </a:solidFill>
              </a:rPr>
            </a:br>
            <a:r>
              <a:rPr lang="en-US" sz="6200" dirty="0">
                <a:solidFill>
                  <a:schemeClr val="tx1"/>
                </a:solidFill>
              </a:rPr>
              <a:t>EMERGING TOPICS IN</a:t>
            </a:r>
            <a:br>
              <a:rPr lang="en-US" sz="6200" dirty="0">
                <a:solidFill>
                  <a:schemeClr val="tx1"/>
                </a:solidFill>
              </a:rPr>
            </a:br>
            <a:r>
              <a:rPr lang="en-US" sz="6200" dirty="0">
                <a:solidFill>
                  <a:schemeClr val="tx1"/>
                </a:solidFill>
              </a:rPr>
              <a:t>ARTIFICIAL INTELLIGENCE</a:t>
            </a:r>
            <a:endParaRPr lang="en-US" sz="6200" dirty="0">
              <a:ea typeface="+mj-lt"/>
              <a:cs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4832" y="4289823"/>
            <a:ext cx="8297593" cy="1833184"/>
          </a:xfrm>
        </p:spPr>
        <p:txBody>
          <a:bodyPr>
            <a:noAutofit/>
          </a:bodyPr>
          <a:lstStyle/>
          <a:p>
            <a:pPr eaLnBrk="0" latinLnBrk="0" hangingPunct="0"/>
            <a:r>
              <a:rPr lang="en-US" altLang="ko-KR" sz="2800" dirty="0">
                <a:solidFill>
                  <a:schemeClr val="bg1"/>
                </a:solidFill>
              </a:rPr>
              <a:t>Module 7</a:t>
            </a:r>
          </a:p>
          <a:p>
            <a:pPr eaLnBrk="0" latinLnBrk="0" hangingPunct="0"/>
            <a:r>
              <a:rPr lang="en-US" sz="2800" dirty="0">
                <a:solidFill>
                  <a:schemeClr val="bg1"/>
                </a:solidFill>
              </a:rPr>
              <a:t>Topic Discovery in Text Collection  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696" y="3940866"/>
            <a:ext cx="1575890" cy="15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1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 err="1">
                <a:ea typeface="휴먼매직체"/>
              </a:rPr>
              <a:t>plsa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sz="2200" dirty="0">
                <a:ea typeface="+mn-lt"/>
                <a:cs typeface="+mn-lt"/>
              </a:rPr>
              <a:t>We can see how pLSA is similar to LSA in that </a:t>
            </a:r>
            <a:r>
              <a:rPr lang="en-US" sz="2200" i="1" dirty="0">
                <a:ea typeface="+mn-lt"/>
                <a:cs typeface="+mn-lt"/>
              </a:rPr>
              <a:t>P(Z)</a:t>
            </a:r>
            <a:r>
              <a:rPr lang="en-US" sz="2200" dirty="0">
                <a:ea typeface="+mn-lt"/>
                <a:cs typeface="+mn-lt"/>
              </a:rPr>
              <a:t> corresponds to a singular value matrix, </a:t>
            </a:r>
            <a:r>
              <a:rPr lang="en-US" sz="2200" i="1" dirty="0">
                <a:ea typeface="+mn-lt"/>
                <a:cs typeface="+mn-lt"/>
              </a:rPr>
              <a:t>P(D|Z)</a:t>
            </a:r>
            <a:r>
              <a:rPr lang="en-US" sz="2200" dirty="0">
                <a:ea typeface="+mn-lt"/>
                <a:cs typeface="+mn-lt"/>
              </a:rPr>
              <a:t> corresponds to a left singular vector, and </a:t>
            </a:r>
            <a:r>
              <a:rPr lang="en-US" sz="2200" i="1" dirty="0">
                <a:ea typeface="+mn-lt"/>
                <a:cs typeface="+mn-lt"/>
              </a:rPr>
              <a:t>P(W|Z)</a:t>
            </a:r>
            <a:r>
              <a:rPr lang="en-US" sz="2200" dirty="0">
                <a:ea typeface="+mn-lt"/>
                <a:cs typeface="+mn-lt"/>
              </a:rPr>
              <a:t> corresponds to a right singular vector from SVD.</a:t>
            </a:r>
            <a:endParaRPr lang="en-US" altLang="ko-KR" sz="2200" dirty="0">
              <a:ea typeface="+mn-lt"/>
              <a:cs typeface="+mn-lt"/>
            </a:endParaRPr>
          </a:p>
          <a:p>
            <a:pPr marL="305435" indent="-305435" eaLnBrk="0" latinLnBrk="0" hangingPunct="0"/>
            <a:r>
              <a:rPr lang="en-US" sz="2200" dirty="0">
                <a:ea typeface="+mn-lt"/>
                <a:cs typeface="+mn-lt"/>
              </a:rPr>
              <a:t>The number one disadvantage with this approach is that we cannot readily generalize it for new documents. LDA addresses this issue.</a:t>
            </a:r>
          </a:p>
          <a:p>
            <a:pPr marL="305435" indent="-305435" eaLnBrk="0" latinLnBrk="0" hangingPunct="0"/>
            <a:endParaRPr lang="en-US" altLang="ko-KR" sz="2200" dirty="0">
              <a:ea typeface="휴먼매직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10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7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Latent Dirichlet allocation (LDA)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latinLnBrk="0" hangingPunct="0">
              <a:buNone/>
            </a:pPr>
            <a:r>
              <a:rPr lang="en-US" sz="2500" dirty="0">
                <a:ea typeface="+mn-lt"/>
                <a:cs typeface="+mn-lt"/>
              </a:rPr>
              <a:t>While LSA and </a:t>
            </a:r>
            <a:r>
              <a:rPr lang="en-US" sz="2500" dirty="0" err="1">
                <a:ea typeface="+mn-lt"/>
                <a:cs typeface="+mn-lt"/>
              </a:rPr>
              <a:t>pLSA</a:t>
            </a:r>
            <a:r>
              <a:rPr lang="en-US" sz="2500" dirty="0">
                <a:ea typeface="+mn-lt"/>
                <a:cs typeface="+mn-lt"/>
              </a:rPr>
              <a:t> are used for semantic analysis or information retrieval, LDA is used for topic mining. In simple terms, you uncover topics based on the word frequency across a collection of documents.</a:t>
            </a:r>
            <a:endParaRPr lang="en-US" altLang="ko-KR" sz="2500" dirty="0">
              <a:ea typeface="휴먼매직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11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Lda2vec and </a:t>
            </a:r>
            <a:r>
              <a:rPr lang="en-US" altLang="ko-KR" dirty="0" err="1">
                <a:ea typeface="휴먼매직체"/>
              </a:rPr>
              <a:t>nvdm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sz="2000" b="1" dirty="0">
                <a:ea typeface="+mn-lt"/>
                <a:cs typeface="+mn-lt"/>
              </a:rPr>
              <a:t>Lda2vec</a:t>
            </a:r>
            <a:r>
              <a:rPr lang="en-US" sz="2000" dirty="0">
                <a:ea typeface="+mn-lt"/>
                <a:cs typeface="+mn-lt"/>
              </a:rPr>
              <a:t> is a superset of word2vec and LDA models. It is a variation of the skip-gram word2vec model. Lda2Vec can be used for a variety of applications, such as predicting contextual words given a word (known as a pivot or target word), including learning topic vectors for topic modeling.</a:t>
            </a:r>
            <a:endParaRPr lang="en-US" altLang="ko-KR" sz="2000" dirty="0">
              <a:ea typeface="휴먼매직체"/>
            </a:endParaRPr>
          </a:p>
          <a:p>
            <a:pPr marL="305435" indent="-305435" eaLnBrk="0" latinLnBrk="0" hangingPunct="0"/>
            <a:r>
              <a:rPr lang="en-US" sz="2000" dirty="0">
                <a:ea typeface="+mn-lt"/>
                <a:cs typeface="+mn-lt"/>
              </a:rPr>
              <a:t>Lda2vec is similar to </a:t>
            </a:r>
            <a:r>
              <a:rPr lang="en-US" sz="2000" b="1" dirty="0">
                <a:ea typeface="+mn-lt"/>
                <a:cs typeface="+mn-lt"/>
              </a:rPr>
              <a:t>Neural Variational Document Models</a:t>
            </a:r>
            <a:r>
              <a:rPr lang="en-US" sz="2000" dirty="0">
                <a:ea typeface="+mn-lt"/>
                <a:cs typeface="+mn-lt"/>
              </a:rPr>
              <a:t> (</a:t>
            </a:r>
            <a:r>
              <a:rPr lang="en-US" sz="2000" b="1" dirty="0">
                <a:ea typeface="+mn-lt"/>
                <a:cs typeface="+mn-lt"/>
              </a:rPr>
              <a:t>NVDM</a:t>
            </a:r>
            <a:r>
              <a:rPr lang="en-US" sz="2000" dirty="0">
                <a:ea typeface="+mn-lt"/>
                <a:cs typeface="+mn-lt"/>
              </a:rPr>
              <a:t>) in terms of producing topic embeddings or vectors. However, NVDM adopts a much cleaner and flexible approach to topic modeling by creating document vectors using neural networks, where a word-to-word relationship is completely disregarded.</a:t>
            </a:r>
            <a:endParaRPr lang="en-US" sz="2000" dirty="0"/>
          </a:p>
          <a:p>
            <a:pPr marL="305435" indent="-305435" eaLnBrk="0" latinLnBrk="0" hangingPunct="0"/>
            <a:r>
              <a:rPr lang="en-US" sz="2000" b="1" dirty="0">
                <a:ea typeface="+mn-lt"/>
                <a:cs typeface="+mn-lt"/>
              </a:rPr>
              <a:t>NVDM</a:t>
            </a:r>
            <a:r>
              <a:rPr lang="en-US" sz="2000" dirty="0">
                <a:ea typeface="+mn-lt"/>
                <a:cs typeface="+mn-lt"/>
              </a:rPr>
              <a:t> (</a:t>
            </a:r>
            <a:r>
              <a:rPr lang="en-US" sz="2000" b="1" dirty="0">
                <a:ea typeface="+mn-lt"/>
                <a:cs typeface="+mn-lt"/>
              </a:rPr>
              <a:t>Neural Variational Document Model</a:t>
            </a:r>
            <a:r>
              <a:rPr lang="en-US" sz="2000" dirty="0">
                <a:ea typeface="+mn-lt"/>
                <a:cs typeface="+mn-lt"/>
              </a:rPr>
              <a:t>) is a flexible generative document modeling process where we learn about multiple representations of documents through topics (hence the word </a:t>
            </a:r>
            <a:r>
              <a:rPr lang="en-US" sz="2000" i="1" dirty="0">
                <a:ea typeface="+mn-lt"/>
                <a:cs typeface="+mn-lt"/>
              </a:rPr>
              <a:t>variational—</a:t>
            </a:r>
            <a:r>
              <a:rPr lang="en-US" sz="2000" dirty="0">
                <a:ea typeface="+mn-lt"/>
                <a:cs typeface="+mn-lt"/>
              </a:rPr>
              <a:t>meaning multiple—in NVDM).</a:t>
            </a:r>
            <a:endParaRPr lang="en-US" altLang="ko-KR" sz="2000" dirty="0">
              <a:ea typeface="휴먼매직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12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2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 err="1">
                <a:ea typeface="휴먼매직체"/>
              </a:rPr>
              <a:t>nvdm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sz="2000" dirty="0">
                <a:ea typeface="+mn-lt"/>
                <a:cs typeface="+mn-lt"/>
              </a:rPr>
              <a:t>NVDM is based on the </a:t>
            </a:r>
            <a:r>
              <a:rPr lang="en-US" sz="2000" b="1" dirty="0">
                <a:ea typeface="+mn-lt"/>
                <a:cs typeface="+mn-lt"/>
              </a:rPr>
              <a:t>Variational Autoencoder</a:t>
            </a:r>
            <a:r>
              <a:rPr lang="en-US" sz="2000" dirty="0">
                <a:ea typeface="+mn-lt"/>
                <a:cs typeface="+mn-lt"/>
              </a:rPr>
              <a:t> (</a:t>
            </a:r>
            <a:r>
              <a:rPr lang="en-US" sz="2000" b="1" dirty="0">
                <a:ea typeface="+mn-lt"/>
                <a:cs typeface="+mn-lt"/>
              </a:rPr>
              <a:t>VAE</a:t>
            </a:r>
            <a:r>
              <a:rPr lang="en-US" sz="2000" dirty="0">
                <a:ea typeface="+mn-lt"/>
                <a:cs typeface="+mn-lt"/>
              </a:rPr>
              <a:t>) framework, which uses one neural network to encode (that is, an encoder) a collection of documents and a second one to decode (that is, a decoder) the compressed representation of documents. The goal of this process is to look at the best way to approximate information in a corpus. The autoencoder is optimized by minimizing two types of losses:</a:t>
            </a:r>
            <a:endParaRPr lang="en-US" altLang="ko-KR" sz="2000" dirty="0">
              <a:ea typeface="휴먼매직체"/>
            </a:endParaRPr>
          </a:p>
          <a:p>
            <a:pPr marL="629920" lvl="1" indent="-305435" eaLnBrk="0" latinLnBrk="0" hangingPunct="0"/>
            <a:r>
              <a:rPr lang="en-US" sz="1800" b="1" dirty="0">
                <a:ea typeface="+mn-lt"/>
                <a:cs typeface="+mn-lt"/>
              </a:rPr>
              <a:t>Loss with Decoding</a:t>
            </a:r>
            <a:r>
              <a:rPr lang="en-US" sz="1800" dirty="0">
                <a:ea typeface="+mn-lt"/>
                <a:cs typeface="+mn-lt"/>
              </a:rPr>
              <a:t> (the </a:t>
            </a:r>
            <a:r>
              <a:rPr lang="en-US" sz="1800" b="1" dirty="0">
                <a:ea typeface="+mn-lt"/>
                <a:cs typeface="+mn-lt"/>
              </a:rPr>
              <a:t>reconstruction error</a:t>
            </a:r>
            <a:r>
              <a:rPr lang="en-US" sz="1800" dirty="0">
                <a:ea typeface="+mn-lt"/>
                <a:cs typeface="+mn-lt"/>
              </a:rPr>
              <a:t>): Reconstruct the original document from topic embeddings.</a:t>
            </a:r>
            <a:endParaRPr lang="en-US" sz="1800" dirty="0"/>
          </a:p>
          <a:p>
            <a:pPr marL="629920" lvl="1" indent="-305435" eaLnBrk="0" latinLnBrk="0" hangingPunct="0"/>
            <a:r>
              <a:rPr lang="en-US" sz="1800" b="1" dirty="0">
                <a:ea typeface="+mn-lt"/>
                <a:cs typeface="+mn-lt"/>
              </a:rPr>
              <a:t>Loss with Encoding</a:t>
            </a:r>
            <a:r>
              <a:rPr lang="en-US" sz="1800" dirty="0">
                <a:ea typeface="+mn-lt"/>
                <a:cs typeface="+mn-lt"/>
              </a:rPr>
              <a:t> (the </a:t>
            </a:r>
            <a:r>
              <a:rPr lang="en-US" sz="1800" b="1" dirty="0">
                <a:ea typeface="+mn-lt"/>
                <a:cs typeface="+mn-lt"/>
              </a:rPr>
              <a:t>Kullback </a:t>
            </a:r>
            <a:r>
              <a:rPr lang="en-US" sz="1800" b="1" dirty="0" err="1">
                <a:ea typeface="+mn-lt"/>
                <a:cs typeface="+mn-lt"/>
              </a:rPr>
              <a:t>Leibler</a:t>
            </a:r>
            <a:r>
              <a:rPr lang="en-US" sz="1800" b="1" dirty="0">
                <a:ea typeface="+mn-lt"/>
                <a:cs typeface="+mn-lt"/>
              </a:rPr>
              <a:t> or KL Divergence</a:t>
            </a:r>
            <a:r>
              <a:rPr lang="en-US" sz="1800" dirty="0">
                <a:ea typeface="+mn-lt"/>
                <a:cs typeface="+mn-lt"/>
              </a:rPr>
              <a:t>): Build a stochastic representation of the input document or topic embeddings. KL divergence measures information that's lost when encoding a bag-of-words representation of documents.</a:t>
            </a: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13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Understanding how the neural topic model works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sz="2200" dirty="0">
                <a:ea typeface="+mn-lt"/>
                <a:cs typeface="+mn-lt"/>
              </a:rPr>
              <a:t>The </a:t>
            </a:r>
            <a:r>
              <a:rPr lang="en-US" sz="2200" b="1" dirty="0">
                <a:ea typeface="+mn-lt"/>
                <a:cs typeface="+mn-lt"/>
              </a:rPr>
              <a:t>Neural Topic Model</a:t>
            </a:r>
            <a:r>
              <a:rPr lang="en-US" sz="2200" dirty="0">
                <a:ea typeface="+mn-lt"/>
                <a:cs typeface="+mn-lt"/>
              </a:rPr>
              <a:t> (</a:t>
            </a:r>
            <a:r>
              <a:rPr lang="en-US" sz="2200" b="1" dirty="0">
                <a:ea typeface="+mn-lt"/>
                <a:cs typeface="+mn-lt"/>
              </a:rPr>
              <a:t>NTM</a:t>
            </a:r>
            <a:r>
              <a:rPr lang="en-US" sz="2200" dirty="0">
                <a:ea typeface="+mn-lt"/>
                <a:cs typeface="+mn-lt"/>
              </a:rPr>
              <a:t>), as we described previously, is a generative document model that produces multiple representations of a document. It generates two outputs:</a:t>
            </a:r>
            <a:endParaRPr lang="en-US" altLang="ko-KR" sz="2200" dirty="0">
              <a:ea typeface="휴먼매직체"/>
            </a:endParaRPr>
          </a:p>
          <a:p>
            <a:pPr marL="629920" lvl="1" indent="-305435" eaLnBrk="0" latinLnBrk="0" hangingPunct="0"/>
            <a:r>
              <a:rPr lang="en-US" sz="2000" dirty="0">
                <a:ea typeface="+mn-lt"/>
                <a:cs typeface="+mn-lt"/>
              </a:rPr>
              <a:t>The topic mixture for a document.</a:t>
            </a:r>
            <a:endParaRPr lang="en-US" sz="2000" dirty="0"/>
          </a:p>
          <a:p>
            <a:pPr marL="629920" lvl="1" indent="-305435" eaLnBrk="0" latinLnBrk="0" hangingPunct="0"/>
            <a:r>
              <a:rPr lang="en-US" sz="2000" dirty="0">
                <a:ea typeface="+mn-lt"/>
                <a:cs typeface="+mn-lt"/>
              </a:rPr>
              <a:t>A list of keywords that explain a topic, for all the topics across an entire corpus.</a:t>
            </a:r>
            <a:endParaRPr lang="en-US" sz="2000" dirty="0"/>
          </a:p>
          <a:p>
            <a:pPr marL="305435" indent="-305435" eaLnBrk="0" latinLnBrk="0" hangingPunct="0"/>
            <a:r>
              <a:rPr lang="en-US" sz="2200" dirty="0">
                <a:ea typeface="+mn-lt"/>
                <a:cs typeface="+mn-lt"/>
              </a:rPr>
              <a:t>NTM is based on the </a:t>
            </a:r>
            <a:r>
              <a:rPr lang="en-US" sz="2200" b="1" dirty="0">
                <a:ea typeface="+mn-lt"/>
                <a:cs typeface="+mn-lt"/>
              </a:rPr>
              <a:t>Variational Autoencoder</a:t>
            </a:r>
            <a:r>
              <a:rPr lang="en-US" sz="2200" dirty="0">
                <a:ea typeface="+mn-lt"/>
                <a:cs typeface="+mn-lt"/>
              </a:rPr>
              <a:t> architecture. </a:t>
            </a:r>
            <a:endParaRPr lang="en-US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14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3A4ED3C-E009-9D85-6CAB-B3338CC6B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740" y="667511"/>
            <a:ext cx="5121371" cy="59466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>
                <a:solidFill>
                  <a:srgbClr val="FFFFFF"/>
                </a:solidFill>
              </a:rPr>
              <a:t>NTM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D0E8EFFB-B754-4240-BAEE-F270BEFAE8EF}" type="slidenum">
              <a:rPr lang="en-US" altLang="ko-KR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latinLnBrk="0">
                <a:spcAft>
                  <a:spcPts val="600"/>
                </a:spcAft>
              </a:pPr>
              <a:t>15</a:t>
            </a:fld>
            <a:endParaRPr lang="en-US" altLang="ko-KR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휴먼매직체"/>
              </a:rPr>
              <a:t>Training </a:t>
            </a:r>
            <a:r>
              <a:rPr lang="en-US" altLang="ko-KR" dirty="0" err="1">
                <a:ea typeface="휴먼매직체"/>
              </a:rPr>
              <a:t>ntm</a:t>
            </a:r>
            <a:r>
              <a:rPr lang="en-US" altLang="ko-KR" dirty="0">
                <a:ea typeface="휴먼매직체"/>
              </a:rPr>
              <a:t> in </a:t>
            </a:r>
            <a:r>
              <a:rPr lang="en-US" altLang="ko-KR" dirty="0" err="1">
                <a:ea typeface="휴먼매직체"/>
              </a:rPr>
              <a:t>sagemaker</a:t>
            </a:r>
            <a:endParaRPr lang="en-US" dirty="0" err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 eaLnBrk="0" latinLnBrk="0" hangingPunct="0"/>
            <a:r>
              <a:rPr lang="en-US" sz="2000" dirty="0">
                <a:ea typeface="+mn-lt"/>
                <a:cs typeface="+mn-lt"/>
              </a:rPr>
              <a:t>PE07-1 Data</a:t>
            </a:r>
          </a:p>
          <a:p>
            <a:pPr marL="629920" lvl="1" indent="-305435"/>
            <a:r>
              <a:rPr lang="en-US" sz="1800" dirty="0">
                <a:ea typeface="+mn-lt"/>
                <a:cs typeface="+mn-lt"/>
              </a:rPr>
              <a:t>Textbook 304 to get Enron emails</a:t>
            </a:r>
          </a:p>
          <a:p>
            <a:pPr marL="899795" lvl="2" indent="-269875"/>
            <a:r>
              <a:rPr lang="en-US" sz="1800">
                <a:ea typeface="+mn-lt"/>
                <a:cs typeface="+mn-lt"/>
              </a:rPr>
              <a:t>39.861 emails and 28101 unique words</a:t>
            </a:r>
            <a:endParaRPr lang="en-US" sz="1800" dirty="0">
              <a:ea typeface="+mn-lt"/>
              <a:cs typeface="+mn-lt"/>
            </a:endParaRPr>
          </a:p>
          <a:p>
            <a:pPr marL="899795" lvl="2" indent="-269875"/>
            <a:r>
              <a:rPr lang="en-US" sz="1800">
                <a:ea typeface="+mn-lt"/>
                <a:cs typeface="+mn-lt"/>
              </a:rPr>
              <a:t>We will work with a subset of these emails – 3986 emails and 17524 unique words</a:t>
            </a:r>
            <a:endParaRPr lang="en-US" sz="1800" dirty="0">
              <a:ea typeface="+mn-lt"/>
              <a:cs typeface="+mn-lt"/>
            </a:endParaRPr>
          </a:p>
          <a:p>
            <a:pPr marL="305435" indent="-305435"/>
            <a:r>
              <a:rPr lang="en-US" sz="2000">
                <a:ea typeface="+mn-lt"/>
                <a:cs typeface="+mn-lt"/>
              </a:rPr>
              <a:t>PE07-2 Implementation in SageMaker</a:t>
            </a:r>
          </a:p>
          <a:p>
            <a:pPr marL="629920" lvl="1" indent="-305435"/>
            <a:r>
              <a:rPr lang="en-US" sz="1800" dirty="0">
                <a:ea typeface="+mn-lt"/>
                <a:cs typeface="+mn-lt"/>
              </a:rPr>
              <a:t>Follow textbook page 311 </a:t>
            </a:r>
            <a:r>
              <a:rPr lang="en-US" sz="1800">
                <a:ea typeface="+mn-lt"/>
                <a:cs typeface="+mn-lt"/>
              </a:rPr>
              <a:t>step</a:t>
            </a:r>
            <a:r>
              <a:rPr lang="en-US" sz="1800" dirty="0">
                <a:ea typeface="+mn-lt"/>
                <a:cs typeface="+mn-lt"/>
              </a:rPr>
              <a:t> 1 to 13</a:t>
            </a:r>
          </a:p>
          <a:p>
            <a:pPr marL="305435" indent="-305435"/>
            <a:r>
              <a:rPr lang="en-US" sz="2000"/>
              <a:t>PE07-3 Deploy the trained NTM model and running the inference</a:t>
            </a:r>
          </a:p>
          <a:p>
            <a:pPr marL="629920" lvl="1" indent="-305435"/>
            <a:r>
              <a:rPr lang="en-US" sz="1800" dirty="0"/>
              <a:t>Follow textbook page 317 </a:t>
            </a:r>
            <a:r>
              <a:rPr lang="en-US" sz="1800"/>
              <a:t>step</a:t>
            </a:r>
            <a:r>
              <a:rPr lang="en-US" sz="1800" dirty="0"/>
              <a:t> 1 to 5, and plot the topics</a:t>
            </a:r>
          </a:p>
          <a:p>
            <a:pPr marL="629920" lvl="1" indent="-305435"/>
            <a:endParaRPr lang="en-US" sz="1800" dirty="0"/>
          </a:p>
          <a:p>
            <a:pPr marL="324485" lvl="1" indent="0">
              <a:buNone/>
            </a:pPr>
            <a:r>
              <a:rPr lang="en-US" sz="1800"/>
              <a:t>DONE!</a:t>
            </a: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16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0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>
                <a:ea typeface="휴먼매직체"/>
              </a:rPr>
              <a:t>Model evaluation metrics</a:t>
            </a:r>
            <a:endParaRPr lang="en-US" altLang="ko-KR" dirty="0">
              <a:ea typeface="휴먼매직체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000">
                <a:ea typeface="휴먼매직체"/>
              </a:rPr>
              <a:t>Word Embedding Topic Coherence Metric (WETC)</a:t>
            </a:r>
          </a:p>
          <a:p>
            <a:pPr marL="305435" indent="-305435"/>
            <a:r>
              <a:rPr lang="en-US" altLang="ko-KR" sz="2000">
                <a:ea typeface="휴먼매직체"/>
              </a:rPr>
              <a:t>Topic Uniquencess (TU)</a:t>
            </a:r>
          </a:p>
          <a:p>
            <a:pPr marL="305435" indent="-305435"/>
            <a:r>
              <a:rPr lang="en-US" altLang="ko-KR" sz="2000">
                <a:ea typeface="휴먼매직체"/>
              </a:rPr>
              <a:t>Perplexity (logppx)</a:t>
            </a:r>
          </a:p>
          <a:p>
            <a:pPr marL="305435" indent="-305435"/>
            <a:r>
              <a:rPr lang="en-US" altLang="ko-KR" sz="2000">
                <a:ea typeface="휴먼매직체"/>
              </a:rPr>
              <a:t>Total Loss (total)</a:t>
            </a:r>
          </a:p>
          <a:p>
            <a:pPr marL="629920" lvl="1" indent="-305435"/>
            <a:r>
              <a:rPr lang="en-US" altLang="ko-KR" sz="2000">
                <a:ea typeface="휴먼매직체"/>
              </a:rPr>
              <a:t>Kullback-Leibler Divergence loss (kld)</a:t>
            </a:r>
          </a:p>
          <a:p>
            <a:pPr marL="629920" lvl="1" indent="-305435"/>
            <a:r>
              <a:rPr lang="en-US" altLang="ko-KR" sz="2000">
                <a:ea typeface="휴먼매직체"/>
              </a:rPr>
              <a:t>Reconstruction loss (recons)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17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63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휴먼매직체"/>
              </a:rPr>
              <a:t>References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022130"/>
            <a:ext cx="11029615" cy="4299132"/>
          </a:xfrm>
        </p:spPr>
        <p:txBody>
          <a:bodyPr>
            <a:noAutofit/>
          </a:bodyPr>
          <a:lstStyle/>
          <a:p>
            <a:pPr marL="305435" indent="-305435" eaLnBrk="0" latinLnBrk="0" hangingPunct="0"/>
            <a:r>
              <a:rPr lang="en-US" sz="2800" dirty="0">
                <a:ea typeface="+mn-lt"/>
                <a:cs typeface="+mn-lt"/>
              </a:rPr>
              <a:t>Tripuraneni, S., &amp; Song, C. (2019). Hands-On Artificial Intelligence on Amazon Web Services. </a:t>
            </a:r>
            <a:r>
              <a:rPr lang="en-US" sz="2800" dirty="0" err="1">
                <a:ea typeface="+mn-lt"/>
                <a:cs typeface="+mn-lt"/>
              </a:rPr>
              <a:t>Packt</a:t>
            </a:r>
            <a:r>
              <a:rPr lang="en-US" sz="2800" dirty="0">
                <a:ea typeface="+mn-lt"/>
                <a:cs typeface="+mn-lt"/>
              </a:rPr>
              <a:t> Publishing. https://learning.oreilly.com/library/view/hands-on-artificial-intelligence/9781789534146/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smtClean="0"/>
              <a:pPr eaLnBrk="0" latinLnBrk="0" hangingPunct="0"/>
              <a:t>18</a:t>
            </a:fld>
            <a:endParaRPr lang="ko-KR" altLang="en-US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Learning outcomes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400" dirty="0">
                <a:ea typeface="휴먼매직체"/>
              </a:rPr>
              <a:t>Reviewing topic modeling techniques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Understanding how the Neural Topic Model works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Training NTM in SageMaker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Deploying NTM and running inference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2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Reviewing topic modeling techniques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000" dirty="0">
                <a:ea typeface="휴먼매직체"/>
              </a:rPr>
              <a:t>Linear techniques</a:t>
            </a:r>
          </a:p>
          <a:p>
            <a:pPr marL="629920" lvl="1" indent="-305435"/>
            <a:r>
              <a:rPr lang="en-US" altLang="ko-KR" sz="1900" dirty="0">
                <a:ea typeface="휴먼매직체"/>
              </a:rPr>
              <a:t>Latent Semantic Analysis</a:t>
            </a:r>
          </a:p>
          <a:p>
            <a:pPr marL="629920" lvl="1" indent="-305435"/>
            <a:r>
              <a:rPr lang="en-US" altLang="ko-KR" sz="1900" dirty="0">
                <a:ea typeface="휴먼매직체"/>
              </a:rPr>
              <a:t>Probabilistic Latent Semantic Analysis</a:t>
            </a:r>
          </a:p>
          <a:p>
            <a:pPr marL="629920" lvl="1" indent="-305435"/>
            <a:r>
              <a:rPr lang="en-US" altLang="ko-KR" sz="1900" dirty="0">
                <a:ea typeface="휴먼매직체"/>
              </a:rPr>
              <a:t>Latent Dirichlet Allocation</a:t>
            </a:r>
          </a:p>
          <a:p>
            <a:pPr marL="305435" indent="-305435"/>
            <a:r>
              <a:rPr lang="en-US" altLang="ko-KR" sz="2000" dirty="0">
                <a:ea typeface="휴먼매직체"/>
              </a:rPr>
              <a:t>Non-linear techniques</a:t>
            </a:r>
          </a:p>
          <a:p>
            <a:pPr marL="629920" lvl="1" indent="-305435"/>
            <a:r>
              <a:rPr lang="en-US" altLang="ko-KR" sz="1900" dirty="0">
                <a:ea typeface="휴먼매직체"/>
              </a:rPr>
              <a:t>LDA2Vec</a:t>
            </a:r>
          </a:p>
          <a:p>
            <a:pPr marL="629920" lvl="1" indent="-305435"/>
            <a:r>
              <a:rPr lang="en-US" altLang="ko-KR" sz="1900" dirty="0">
                <a:ea typeface="휴먼매직체"/>
              </a:rPr>
              <a:t>Neural Variational Document Model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3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Latent Semantic Analysis (LSA)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dirty="0">
                <a:ea typeface="+mn-lt"/>
                <a:cs typeface="+mn-lt"/>
              </a:rPr>
              <a:t>In its simplest form, the document word matrix consists of raw counts, which is the frequency with which a given word occurs in a given document. Since this approach doesn't account for the significance of each word in the document, we replace raw counts with the </a:t>
            </a:r>
            <a:r>
              <a:rPr lang="en-US" b="1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b="1" dirty="0">
                <a:ea typeface="+mn-lt"/>
                <a:cs typeface="+mn-lt"/>
              </a:rPr>
              <a:t>term frequency-inverse document frequency</a:t>
            </a:r>
            <a:r>
              <a:rPr lang="en-US" dirty="0">
                <a:ea typeface="+mn-lt"/>
                <a:cs typeface="+mn-lt"/>
              </a:rPr>
              <a:t>) score.</a:t>
            </a:r>
          </a:p>
          <a:p>
            <a:pPr marL="305435" indent="-305435" eaLnBrk="0" latinLnBrk="0" hangingPunct="0"/>
            <a:r>
              <a:rPr lang="en-US" dirty="0">
                <a:ea typeface="+mn-lt"/>
                <a:cs typeface="+mn-lt"/>
              </a:rPr>
              <a:t>Through </a:t>
            </a:r>
            <a:r>
              <a:rPr lang="en-US" dirty="0" err="1">
                <a:ea typeface="+mn-lt"/>
                <a:cs typeface="+mn-lt"/>
              </a:rPr>
              <a:t>tf-idf</a:t>
            </a:r>
            <a:r>
              <a:rPr lang="en-US" dirty="0">
                <a:ea typeface="+mn-lt"/>
                <a:cs typeface="+mn-lt"/>
              </a:rPr>
              <a:t>, words that occur frequently within the document in question, but less frequently across all the other documents, will have a higher weight. Given that the matrix of documents and words is sparse and noisy, dimensionality must be reduced to obtain meaningful relationships between documents and words via topics.</a:t>
            </a:r>
          </a:p>
          <a:p>
            <a:pPr marL="305435" indent="-305435" eaLnBrk="0" latinLnBrk="0" hangingPunct="0"/>
            <a:r>
              <a:rPr lang="en-US" dirty="0">
                <a:ea typeface="+mn-lt"/>
                <a:cs typeface="+mn-lt"/>
              </a:rPr>
              <a:t>Reducing dimensionality can be done through truncated </a:t>
            </a:r>
            <a:r>
              <a:rPr lang="en-US" b="1" dirty="0">
                <a:ea typeface="+mn-lt"/>
                <a:cs typeface="+mn-lt"/>
              </a:rPr>
              <a:t>SVD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b="1" dirty="0">
                <a:ea typeface="+mn-lt"/>
                <a:cs typeface="+mn-lt"/>
              </a:rPr>
              <a:t>Singular Value Decomposition</a:t>
            </a:r>
            <a:r>
              <a:rPr lang="en-US" dirty="0">
                <a:ea typeface="+mn-lt"/>
                <a:cs typeface="+mn-lt"/>
              </a:rPr>
              <a:t>), where the document-word matrix is broken down into three different matrices, that is, document topic (</a:t>
            </a:r>
            <a:r>
              <a:rPr lang="en-US" i="1" dirty="0">
                <a:ea typeface="+mn-lt"/>
                <a:cs typeface="+mn-lt"/>
              </a:rPr>
              <a:t>U</a:t>
            </a:r>
            <a:r>
              <a:rPr lang="en-US" dirty="0">
                <a:ea typeface="+mn-lt"/>
                <a:cs typeface="+mn-lt"/>
              </a:rPr>
              <a:t>), word-topic (</a:t>
            </a:r>
            <a:r>
              <a:rPr lang="en-US" i="1" dirty="0">
                <a:ea typeface="+mn-lt"/>
                <a:cs typeface="+mn-lt"/>
              </a:rPr>
              <a:t>V</a:t>
            </a:r>
            <a:r>
              <a:rPr lang="en-US" dirty="0">
                <a:ea typeface="+mn-lt"/>
                <a:cs typeface="+mn-lt"/>
              </a:rPr>
              <a:t>), and singular values matrix (</a:t>
            </a:r>
            <a:r>
              <a:rPr lang="en-US" i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), where singular values represent the strength of the topics, as shown in the following diagram.</a:t>
            </a:r>
            <a:endParaRPr lang="en-US" dirty="0">
              <a:ea typeface="휴먼매직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4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SVD (Singular Value Decomposition)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78930791-7D41-4CB3-8769-AA51FC9D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E98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C02088CA-246D-446F-9AA8-73C982D6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A862061C-D664-9133-2AE2-F4F5A3175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563" y="922019"/>
            <a:ext cx="8817860" cy="337566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D0E8EFFB-B754-4240-BAEE-F270BEFAE8EF}" type="slidenum">
              <a:rPr lang="en-US" altLang="ko-KR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latinLnBrk="0">
                <a:spcAft>
                  <a:spcPts val="600"/>
                </a:spcAft>
              </a:pPr>
              <a:t>5</a:t>
            </a:fld>
            <a:endParaRPr lang="en-US" altLang="ko-KR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Non-negative matrix factorization (NMF)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sz="2200" dirty="0">
                <a:ea typeface="+mn-lt"/>
                <a:cs typeface="+mn-lt"/>
              </a:rPr>
              <a:t>Besides SVD, you can also conduct matrix factorization through (</a:t>
            </a:r>
            <a:r>
              <a:rPr lang="en-US" sz="2200" b="1" dirty="0">
                <a:ea typeface="+mn-lt"/>
                <a:cs typeface="+mn-lt"/>
              </a:rPr>
              <a:t>non-negative matrix factorization</a:t>
            </a:r>
            <a:r>
              <a:rPr lang="en-US" sz="2200" dirty="0">
                <a:ea typeface="+mn-lt"/>
                <a:cs typeface="+mn-lt"/>
              </a:rPr>
              <a:t> (</a:t>
            </a:r>
            <a:r>
              <a:rPr lang="en-US" sz="2200" b="1" dirty="0">
                <a:ea typeface="+mn-lt"/>
                <a:cs typeface="+mn-lt"/>
              </a:rPr>
              <a:t>NMF</a:t>
            </a:r>
            <a:r>
              <a:rPr lang="en-US" sz="2200" dirty="0">
                <a:ea typeface="+mn-lt"/>
                <a:cs typeface="+mn-lt"/>
              </a:rPr>
              <a:t>). NMF belongs to linear algebra algorithms and is used to identify a latent structure in the data. Two non-negative matrices are used to approximate the document-term matrix, as shown in the following diagram (terms and words are used interchangeably).</a:t>
            </a:r>
            <a:endParaRPr lang="en-US" altLang="ko-KR" sz="2200" dirty="0">
              <a:ea typeface="휴먼매직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6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8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3" name="Rectangle 1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06F6E4D-EA1C-AC19-8504-B95ABFDD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" y="1718045"/>
            <a:ext cx="8119000" cy="3479820"/>
          </a:xfrm>
          <a:prstGeom prst="rect">
            <a:avLst/>
          </a:prstGeom>
        </p:spPr>
      </p:pic>
      <p:sp>
        <p:nvSpPr>
          <p:cNvPr id="54" name="Rectangle 2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>
                <a:solidFill>
                  <a:srgbClr val="FFFFFF"/>
                </a:solidFill>
              </a:rPr>
              <a:t>NMF</a:t>
            </a:r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A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D0E8EFFB-B754-4240-BAEE-F270BEFAE8EF}" type="slidenum">
              <a:rPr lang="en-US" altLang="ko-KR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latinLnBrk="0">
                <a:spcAft>
                  <a:spcPts val="600"/>
                </a:spcAft>
              </a:pPr>
              <a:t>7</a:t>
            </a:fld>
            <a:endParaRPr lang="en-US" altLang="ko-KR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NMF VS SVD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sz="2200" dirty="0">
                <a:ea typeface="+mn-lt"/>
                <a:cs typeface="+mn-lt"/>
              </a:rPr>
              <a:t>The difference between NMF and SVD is that with SVD, we can end up with negative component (left and/or right) matrices, which is not natural for interpreting textual representation. NMF, on the other hand, generates non-negative representations for performing LSA.</a:t>
            </a:r>
            <a:endParaRPr lang="en-US" altLang="ko-KR" sz="2200" dirty="0">
              <a:ea typeface="+mn-lt"/>
              <a:cs typeface="+mn-lt"/>
            </a:endParaRPr>
          </a:p>
          <a:p>
            <a:pPr marL="305435" indent="-305435" eaLnBrk="0" latinLnBrk="0" hangingPunct="0"/>
            <a:r>
              <a:rPr lang="en-US" sz="2200" dirty="0">
                <a:ea typeface="+mn-lt"/>
                <a:cs typeface="+mn-lt"/>
              </a:rPr>
              <a:t>The drawback of LSA, in general, is that it has fewer interpretable topics and a less efficient representation. Additionally, it is a linear model and cannot be used to model non-linear dependencies. The number of latent topics is limited by the rank of the matrix.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8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2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Probabilistic LSA (</a:t>
            </a:r>
            <a:r>
              <a:rPr lang="en-US" altLang="ko-KR" dirty="0" err="1">
                <a:ea typeface="휴먼매직체"/>
              </a:rPr>
              <a:t>pLSA</a:t>
            </a:r>
            <a:r>
              <a:rPr lang="en-US" altLang="ko-KR" dirty="0">
                <a:ea typeface="휴먼매직체"/>
              </a:rPr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dirty="0">
                <a:ea typeface="+mn-lt"/>
                <a:cs typeface="+mn-lt"/>
              </a:rPr>
              <a:t>The whole idea of </a:t>
            </a:r>
            <a:r>
              <a:rPr lang="en-US" dirty="0" err="1">
                <a:ea typeface="+mn-lt"/>
                <a:cs typeface="+mn-lt"/>
              </a:rPr>
              <a:t>pLSA</a:t>
            </a:r>
            <a:r>
              <a:rPr lang="en-US" dirty="0">
                <a:ea typeface="+mn-lt"/>
                <a:cs typeface="+mn-lt"/>
              </a:rPr>
              <a:t> is to find a probabilistic model of latent topics that can generate documents and words we can observe. Therefore, the joint probability, that is, the probability of finding a combination of documents and words, , can be written as follows:     P(D, W)= </a:t>
            </a:r>
            <a:endParaRPr lang="en-US" altLang="ko-KR" dirty="0">
              <a:ea typeface="휴먼매직체"/>
            </a:endParaRPr>
          </a:p>
          <a:p>
            <a:pPr marL="305435" indent="-305435"/>
            <a:endParaRPr lang="en-US" altLang="ko-KR" dirty="0">
              <a:ea typeface="휴먼매직체"/>
            </a:endParaRPr>
          </a:p>
          <a:p>
            <a:pPr marL="305435" indent="-305435"/>
            <a:r>
              <a:rPr lang="en-US" dirty="0">
                <a:ea typeface="+mn-lt"/>
                <a:cs typeface="+mn-lt"/>
              </a:rPr>
              <a:t>Here, </a:t>
            </a:r>
            <a:r>
              <a:rPr lang="en-US" i="1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=Document, </a:t>
            </a:r>
            <a:r>
              <a:rPr lang="en-US" i="1" dirty="0">
                <a:ea typeface="+mn-lt"/>
                <a:cs typeface="+mn-lt"/>
              </a:rPr>
              <a:t>W</a:t>
            </a:r>
            <a:r>
              <a:rPr lang="en-US" dirty="0">
                <a:ea typeface="+mn-lt"/>
                <a:cs typeface="+mn-lt"/>
              </a:rPr>
              <a:t>=Word, and </a:t>
            </a:r>
            <a:r>
              <a:rPr lang="en-US" i="1" dirty="0">
                <a:ea typeface="+mn-lt"/>
                <a:cs typeface="+mn-lt"/>
              </a:rPr>
              <a:t>Z</a:t>
            </a:r>
            <a:r>
              <a:rPr lang="en-US" dirty="0">
                <a:ea typeface="+mn-lt"/>
                <a:cs typeface="+mn-lt"/>
              </a:rPr>
              <a:t>=Topic</a:t>
            </a:r>
            <a:endParaRPr lang="en-US" altLang="ko-KR" dirty="0">
              <a:ea typeface="휴먼매직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9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C0E158-ACB4-7E70-31DC-F853D3039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0" y="3720110"/>
            <a:ext cx="2743200" cy="4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9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17385</TotalTime>
  <Words>1130</Words>
  <Application>Microsoft Office PowerPoint</Application>
  <PresentationFormat>Widescreen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맑은 고딕</vt:lpstr>
      <vt:lpstr>Gill Sans MT</vt:lpstr>
      <vt:lpstr>Wingdings 2</vt:lpstr>
      <vt:lpstr>분할</vt:lpstr>
      <vt:lpstr> AI 620  EMERGING TOPICS IN ARTIFICIAL INTELLIGENCE</vt:lpstr>
      <vt:lpstr>Learning outcomes</vt:lpstr>
      <vt:lpstr>Reviewing topic modeling techniques</vt:lpstr>
      <vt:lpstr>Latent Semantic Analysis (LSA)</vt:lpstr>
      <vt:lpstr>SVD (Singular Value Decomposition)</vt:lpstr>
      <vt:lpstr>Non-negative matrix factorization (NMF)</vt:lpstr>
      <vt:lpstr>NMF</vt:lpstr>
      <vt:lpstr>NMF VS SVD</vt:lpstr>
      <vt:lpstr>Probabilistic LSA (pLSA)</vt:lpstr>
      <vt:lpstr>plsa</vt:lpstr>
      <vt:lpstr>Latent Dirichlet allocation (LDA)</vt:lpstr>
      <vt:lpstr>Lda2vec and nvdm</vt:lpstr>
      <vt:lpstr>nvdm</vt:lpstr>
      <vt:lpstr>Understanding how the neural topic model works</vt:lpstr>
      <vt:lpstr>NTM</vt:lpstr>
      <vt:lpstr>Training ntm in sagemaker</vt:lpstr>
      <vt:lpstr>Model evaluation metrics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687 Technology/Computing Capstone</dc:title>
  <dc:creator>sion</dc:creator>
  <cp:lastModifiedBy>Sion Yoon</cp:lastModifiedBy>
  <cp:revision>390</cp:revision>
  <dcterms:created xsi:type="dcterms:W3CDTF">2020-07-03T06:25:00Z</dcterms:created>
  <dcterms:modified xsi:type="dcterms:W3CDTF">2023-03-18T02:11:44Z</dcterms:modified>
</cp:coreProperties>
</file>