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8" r:id="rId1"/>
  </p:sldMasterIdLst>
  <p:notesMasterIdLst>
    <p:notesMasterId r:id="rId20"/>
  </p:notesMasterIdLst>
  <p:sldIdLst>
    <p:sldId id="256" r:id="rId2"/>
    <p:sldId id="299" r:id="rId3"/>
    <p:sldId id="318" r:id="rId4"/>
    <p:sldId id="336" r:id="rId5"/>
    <p:sldId id="337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8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D77BD"/>
    <a:srgbClr val="00B0F0"/>
    <a:srgbClr val="0952AB"/>
    <a:srgbClr val="D7E9FF"/>
    <a:srgbClr val="D4EF91"/>
    <a:srgbClr val="0E4D78"/>
    <a:srgbClr val="1161A3"/>
    <a:srgbClr val="143D98"/>
    <a:srgbClr val="B2FCAE"/>
    <a:srgbClr val="ABFF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F3FC56-2E53-5BE5-689B-B11D0E003272}" v="3" dt="2023-03-16T20:44:37.096"/>
    <p1510:client id="{2B352438-AE78-65A3-FB16-7CC6D180BF5F}" v="13" dt="2022-09-27T21:41:18.544"/>
    <p1510:client id="{7B935792-91BE-5290-DAC6-7AE954D21B82}" v="1400" dt="2022-09-27T20:35:38.963"/>
    <p1510:client id="{98850613-C3E6-19BA-4678-3DFBC4DD1E84}" v="113" dt="2022-09-22T00:41:43.361"/>
    <p1510:client id="{C65F815F-C33F-9F97-05EF-F1EC12670331}" v="3" dt="2022-09-22T01:03:10.529"/>
    <p1510:client id="{D3A3C6D9-3BF8-F06A-5E63-5DD4AA93CD1B}" v="1" dt="2022-09-22T00:49:18.29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78" autoAdjust="0"/>
    <p:restoredTop sz="94289" autoAdjust="0"/>
  </p:normalViewPr>
  <p:slideViewPr>
    <p:cSldViewPr snapToGrid="0">
      <p:cViewPr varScale="1">
        <p:scale>
          <a:sx n="109" d="100"/>
          <a:sy n="109" d="100"/>
        </p:scale>
        <p:origin x="558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o Mao" userId="S::maohao@cityu.edu::5873b64d-cbe8-401a-861a-76d923642fe8" providerId="AD" clId="Web-{7B935792-91BE-5290-DAC6-7AE954D21B82}"/>
    <pc:docChg chg="addSld delSld modSld">
      <pc:chgData name="Hao Mao" userId="S::maohao@cityu.edu::5873b64d-cbe8-401a-861a-76d923642fe8" providerId="AD" clId="Web-{7B935792-91BE-5290-DAC6-7AE954D21B82}" dt="2022-09-27T20:35:38.807" v="1375" actId="20577"/>
      <pc:docMkLst>
        <pc:docMk/>
      </pc:docMkLst>
      <pc:sldChg chg="modSp">
        <pc:chgData name="Hao Mao" userId="S::maohao@cityu.edu::5873b64d-cbe8-401a-861a-76d923642fe8" providerId="AD" clId="Web-{7B935792-91BE-5290-DAC6-7AE954D21B82}" dt="2022-09-27T18:52:23.463" v="18" actId="20577"/>
        <pc:sldMkLst>
          <pc:docMk/>
          <pc:sldMk cId="3303118284" sldId="256"/>
        </pc:sldMkLst>
        <pc:spChg chg="mod">
          <ac:chgData name="Hao Mao" userId="S::maohao@cityu.edu::5873b64d-cbe8-401a-861a-76d923642fe8" providerId="AD" clId="Web-{7B935792-91BE-5290-DAC6-7AE954D21B82}" dt="2022-09-27T18:52:23.463" v="18" actId="20577"/>
          <ac:spMkLst>
            <pc:docMk/>
            <pc:sldMk cId="3303118284" sldId="256"/>
            <ac:spMk id="3" creationId="{00000000-0000-0000-0000-000000000000}"/>
          </ac:spMkLst>
        </pc:spChg>
      </pc:sldChg>
      <pc:sldChg chg="del">
        <pc:chgData name="Hao Mao" userId="S::maohao@cityu.edu::5873b64d-cbe8-401a-861a-76d923642fe8" providerId="AD" clId="Web-{7B935792-91BE-5290-DAC6-7AE954D21B82}" dt="2022-09-27T20:34:58.899" v="1367"/>
        <pc:sldMkLst>
          <pc:docMk/>
          <pc:sldMk cId="2583985945" sldId="298"/>
        </pc:sldMkLst>
      </pc:sldChg>
      <pc:sldChg chg="modSp">
        <pc:chgData name="Hao Mao" userId="S::maohao@cityu.edu::5873b64d-cbe8-401a-861a-76d923642fe8" providerId="AD" clId="Web-{7B935792-91BE-5290-DAC6-7AE954D21B82}" dt="2022-09-27T18:54:50.295" v="104" actId="20577"/>
        <pc:sldMkLst>
          <pc:docMk/>
          <pc:sldMk cId="3960939486" sldId="299"/>
        </pc:sldMkLst>
        <pc:spChg chg="mod">
          <ac:chgData name="Hao Mao" userId="S::maohao@cityu.edu::5873b64d-cbe8-401a-861a-76d923642fe8" providerId="AD" clId="Web-{7B935792-91BE-5290-DAC6-7AE954D21B82}" dt="2022-09-27T18:52:49.823" v="20" actId="20577"/>
          <ac:spMkLst>
            <pc:docMk/>
            <pc:sldMk cId="3960939486" sldId="299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7B935792-91BE-5290-DAC6-7AE954D21B82}" dt="2022-09-27T18:54:50.295" v="104" actId="20577"/>
          <ac:spMkLst>
            <pc:docMk/>
            <pc:sldMk cId="3960939486" sldId="299"/>
            <ac:spMk id="3" creationId="{00000000-0000-0000-0000-000000000000}"/>
          </ac:spMkLst>
        </pc:spChg>
      </pc:sldChg>
      <pc:sldChg chg="del">
        <pc:chgData name="Hao Mao" userId="S::maohao@cityu.edu::5873b64d-cbe8-401a-861a-76d923642fe8" providerId="AD" clId="Web-{7B935792-91BE-5290-DAC6-7AE954D21B82}" dt="2022-09-27T20:35:20.478" v="1369"/>
        <pc:sldMkLst>
          <pc:docMk/>
          <pc:sldMk cId="2293941091" sldId="315"/>
        </pc:sldMkLst>
      </pc:sldChg>
      <pc:sldChg chg="addSp delSp modSp mod setBg">
        <pc:chgData name="Hao Mao" userId="S::maohao@cityu.edu::5873b64d-cbe8-401a-861a-76d923642fe8" providerId="AD" clId="Web-{7B935792-91BE-5290-DAC6-7AE954D21B82}" dt="2022-09-27T18:57:28.189" v="124" actId="14100"/>
        <pc:sldMkLst>
          <pc:docMk/>
          <pc:sldMk cId="2958040595" sldId="318"/>
        </pc:sldMkLst>
        <pc:spChg chg="mod ord">
          <ac:chgData name="Hao Mao" userId="S::maohao@cityu.edu::5873b64d-cbe8-401a-861a-76d923642fe8" providerId="AD" clId="Web-{7B935792-91BE-5290-DAC6-7AE954D21B82}" dt="2022-09-27T18:57:17.111" v="120"/>
          <ac:spMkLst>
            <pc:docMk/>
            <pc:sldMk cId="2958040595" sldId="318"/>
            <ac:spMk id="2" creationId="{00000000-0000-0000-0000-000000000000}"/>
          </ac:spMkLst>
        </pc:spChg>
        <pc:spChg chg="del">
          <ac:chgData name="Hao Mao" userId="S::maohao@cityu.edu::5873b64d-cbe8-401a-861a-76d923642fe8" providerId="AD" clId="Web-{7B935792-91BE-5290-DAC6-7AE954D21B82}" dt="2022-09-27T18:57:12.486" v="117"/>
          <ac:spMkLst>
            <pc:docMk/>
            <pc:sldMk cId="2958040595" sldId="318"/>
            <ac:spMk id="3" creationId="{00000000-0000-0000-0000-000000000000}"/>
          </ac:spMkLst>
        </pc:spChg>
        <pc:spChg chg="mod">
          <ac:chgData name="Hao Mao" userId="S::maohao@cityu.edu::5873b64d-cbe8-401a-861a-76d923642fe8" providerId="AD" clId="Web-{7B935792-91BE-5290-DAC6-7AE954D21B82}" dt="2022-09-27T18:57:17.111" v="120"/>
          <ac:spMkLst>
            <pc:docMk/>
            <pc:sldMk cId="2958040595" sldId="318"/>
            <ac:spMk id="4" creationId="{00000000-0000-0000-0000-000000000000}"/>
          </ac:spMkLst>
        </pc:spChg>
        <pc:spChg chg="add del">
          <ac:chgData name="Hao Mao" userId="S::maohao@cityu.edu::5873b64d-cbe8-401a-861a-76d923642fe8" providerId="AD" clId="Web-{7B935792-91BE-5290-DAC6-7AE954D21B82}" dt="2022-09-27T18:57:17.080" v="119"/>
          <ac:spMkLst>
            <pc:docMk/>
            <pc:sldMk cId="2958040595" sldId="318"/>
            <ac:spMk id="10" creationId="{76C05843-3CDB-8D71-0675-29B0E84D0E92}"/>
          </ac:spMkLst>
        </pc:spChg>
        <pc:spChg chg="add">
          <ac:chgData name="Hao Mao" userId="S::maohao@cityu.edu::5873b64d-cbe8-401a-861a-76d923642fe8" providerId="AD" clId="Web-{7B935792-91BE-5290-DAC6-7AE954D21B82}" dt="2022-09-27T18:57:17.111" v="120"/>
          <ac:spMkLst>
            <pc:docMk/>
            <pc:sldMk cId="2958040595" sldId="318"/>
            <ac:spMk id="11" creationId="{0E830057-F4EE-412A-8526-36BE1CE18C85}"/>
          </ac:spMkLst>
        </pc:spChg>
        <pc:spChg chg="add del">
          <ac:chgData name="Hao Mao" userId="S::maohao@cityu.edu::5873b64d-cbe8-401a-861a-76d923642fe8" providerId="AD" clId="Web-{7B935792-91BE-5290-DAC6-7AE954D21B82}" dt="2022-09-27T18:57:17.080" v="119"/>
          <ac:spMkLst>
            <pc:docMk/>
            <pc:sldMk cId="2958040595" sldId="318"/>
            <ac:spMk id="13" creationId="{2A28AC4B-805D-4091-A648-61572081C7FB}"/>
          </ac:spMkLst>
        </pc:spChg>
        <pc:spChg chg="add del">
          <ac:chgData name="Hao Mao" userId="S::maohao@cityu.edu::5873b64d-cbe8-401a-861a-76d923642fe8" providerId="AD" clId="Web-{7B935792-91BE-5290-DAC6-7AE954D21B82}" dt="2022-09-27T18:57:17.080" v="119"/>
          <ac:spMkLst>
            <pc:docMk/>
            <pc:sldMk cId="2958040595" sldId="318"/>
            <ac:spMk id="15" creationId="{39373A6F-2E1F-4613-8E1D-D68057D29F31}"/>
          </ac:spMkLst>
        </pc:spChg>
        <pc:spChg chg="add del">
          <ac:chgData name="Hao Mao" userId="S::maohao@cityu.edu::5873b64d-cbe8-401a-861a-76d923642fe8" providerId="AD" clId="Web-{7B935792-91BE-5290-DAC6-7AE954D21B82}" dt="2022-09-27T18:57:17.080" v="119"/>
          <ac:spMkLst>
            <pc:docMk/>
            <pc:sldMk cId="2958040595" sldId="318"/>
            <ac:spMk id="17" creationId="{A6D733BE-061E-4600-B6A3-62A68EF2C687}"/>
          </ac:spMkLst>
        </pc:spChg>
        <pc:spChg chg="add">
          <ac:chgData name="Hao Mao" userId="S::maohao@cityu.edu::5873b64d-cbe8-401a-861a-76d923642fe8" providerId="AD" clId="Web-{7B935792-91BE-5290-DAC6-7AE954D21B82}" dt="2022-09-27T18:57:17.111" v="120"/>
          <ac:spMkLst>
            <pc:docMk/>
            <pc:sldMk cId="2958040595" sldId="318"/>
            <ac:spMk id="19" creationId="{85DD9E25-AB50-4F01-9CA6-96497CDE72C2}"/>
          </ac:spMkLst>
        </pc:spChg>
        <pc:spChg chg="add">
          <ac:chgData name="Hao Mao" userId="S::maohao@cityu.edu::5873b64d-cbe8-401a-861a-76d923642fe8" providerId="AD" clId="Web-{7B935792-91BE-5290-DAC6-7AE954D21B82}" dt="2022-09-27T18:57:17.111" v="120"/>
          <ac:spMkLst>
            <pc:docMk/>
            <pc:sldMk cId="2958040595" sldId="318"/>
            <ac:spMk id="20" creationId="{BAAEBA82-E2D4-4653-AEE3-E95B330DDA21}"/>
          </ac:spMkLst>
        </pc:spChg>
        <pc:spChg chg="add">
          <ac:chgData name="Hao Mao" userId="S::maohao@cityu.edu::5873b64d-cbe8-401a-861a-76d923642fe8" providerId="AD" clId="Web-{7B935792-91BE-5290-DAC6-7AE954D21B82}" dt="2022-09-27T18:57:17.111" v="120"/>
          <ac:spMkLst>
            <pc:docMk/>
            <pc:sldMk cId="2958040595" sldId="318"/>
            <ac:spMk id="21" creationId="{707788D3-E467-4E25-A5E9-FD41795BD551}"/>
          </ac:spMkLst>
        </pc:spChg>
        <pc:spChg chg="add">
          <ac:chgData name="Hao Mao" userId="S::maohao@cityu.edu::5873b64d-cbe8-401a-861a-76d923642fe8" providerId="AD" clId="Web-{7B935792-91BE-5290-DAC6-7AE954D21B82}" dt="2022-09-27T18:57:17.111" v="120"/>
          <ac:spMkLst>
            <pc:docMk/>
            <pc:sldMk cId="2958040595" sldId="318"/>
            <ac:spMk id="22" creationId="{2386509E-DAF8-4DA0-B09B-FA3FB341C2BC}"/>
          </ac:spMkLst>
        </pc:spChg>
        <pc:spChg chg="add">
          <ac:chgData name="Hao Mao" userId="S::maohao@cityu.edu::5873b64d-cbe8-401a-861a-76d923642fe8" providerId="AD" clId="Web-{7B935792-91BE-5290-DAC6-7AE954D21B82}" dt="2022-09-27T18:57:17.111" v="120"/>
          <ac:spMkLst>
            <pc:docMk/>
            <pc:sldMk cId="2958040595" sldId="318"/>
            <ac:spMk id="23" creationId="{E12301D8-0106-4E04-A846-C29A66593704}"/>
          </ac:spMkLst>
        </pc:spChg>
        <pc:spChg chg="add">
          <ac:chgData name="Hao Mao" userId="S::maohao@cityu.edu::5873b64d-cbe8-401a-861a-76d923642fe8" providerId="AD" clId="Web-{7B935792-91BE-5290-DAC6-7AE954D21B82}" dt="2022-09-27T18:57:17.111" v="120"/>
          <ac:spMkLst>
            <pc:docMk/>
            <pc:sldMk cId="2958040595" sldId="318"/>
            <ac:spMk id="24" creationId="{44E11946-6976-4B44-971A-07BFBE9544A6}"/>
          </ac:spMkLst>
        </pc:spChg>
        <pc:picChg chg="add mod ord">
          <ac:chgData name="Hao Mao" userId="S::maohao@cityu.edu::5873b64d-cbe8-401a-861a-76d923642fe8" providerId="AD" clId="Web-{7B935792-91BE-5290-DAC6-7AE954D21B82}" dt="2022-09-27T18:57:28.189" v="124" actId="14100"/>
          <ac:picMkLst>
            <pc:docMk/>
            <pc:sldMk cId="2958040595" sldId="318"/>
            <ac:picMk id="6" creationId="{888AFE83-1962-6B65-8591-FDE179C2EE3A}"/>
          </ac:picMkLst>
        </pc:picChg>
      </pc:sldChg>
      <pc:sldChg chg="modSp">
        <pc:chgData name="Hao Mao" userId="S::maohao@cityu.edu::5873b64d-cbe8-401a-861a-76d923642fe8" providerId="AD" clId="Web-{7B935792-91BE-5290-DAC6-7AE954D21B82}" dt="2022-09-27T19:04:13.919" v="344" actId="20577"/>
        <pc:sldMkLst>
          <pc:docMk/>
          <pc:sldMk cId="1357576858" sldId="319"/>
        </pc:sldMkLst>
        <pc:spChg chg="mod">
          <ac:chgData name="Hao Mao" userId="S::maohao@cityu.edu::5873b64d-cbe8-401a-861a-76d923642fe8" providerId="AD" clId="Web-{7B935792-91BE-5290-DAC6-7AE954D21B82}" dt="2022-09-27T19:02:32.682" v="263" actId="20577"/>
          <ac:spMkLst>
            <pc:docMk/>
            <pc:sldMk cId="1357576858" sldId="319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7B935792-91BE-5290-DAC6-7AE954D21B82}" dt="2022-09-27T19:04:13.919" v="344" actId="20577"/>
          <ac:spMkLst>
            <pc:docMk/>
            <pc:sldMk cId="1357576858" sldId="319"/>
            <ac:spMk id="3" creationId="{00000000-0000-0000-0000-000000000000}"/>
          </ac:spMkLst>
        </pc:spChg>
      </pc:sldChg>
      <pc:sldChg chg="modSp">
        <pc:chgData name="Hao Mao" userId="S::maohao@cityu.edu::5873b64d-cbe8-401a-861a-76d923642fe8" providerId="AD" clId="Web-{7B935792-91BE-5290-DAC6-7AE954D21B82}" dt="2022-09-27T19:05:53.468" v="405" actId="20577"/>
        <pc:sldMkLst>
          <pc:docMk/>
          <pc:sldMk cId="2888823256" sldId="320"/>
        </pc:sldMkLst>
        <pc:spChg chg="mod">
          <ac:chgData name="Hao Mao" userId="S::maohao@cityu.edu::5873b64d-cbe8-401a-861a-76d923642fe8" providerId="AD" clId="Web-{7B935792-91BE-5290-DAC6-7AE954D21B82}" dt="2022-09-27T19:04:41.576" v="355" actId="20577"/>
          <ac:spMkLst>
            <pc:docMk/>
            <pc:sldMk cId="2888823256" sldId="320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7B935792-91BE-5290-DAC6-7AE954D21B82}" dt="2022-09-27T19:05:53.468" v="405" actId="20577"/>
          <ac:spMkLst>
            <pc:docMk/>
            <pc:sldMk cId="2888823256" sldId="320"/>
            <ac:spMk id="3" creationId="{00000000-0000-0000-0000-000000000000}"/>
          </ac:spMkLst>
        </pc:spChg>
      </pc:sldChg>
      <pc:sldChg chg="modSp">
        <pc:chgData name="Hao Mao" userId="S::maohao@cityu.edu::5873b64d-cbe8-401a-861a-76d923642fe8" providerId="AD" clId="Web-{7B935792-91BE-5290-DAC6-7AE954D21B82}" dt="2022-09-27T19:08:23.003" v="464" actId="20577"/>
        <pc:sldMkLst>
          <pc:docMk/>
          <pc:sldMk cId="3753282673" sldId="321"/>
        </pc:sldMkLst>
        <pc:spChg chg="mod">
          <ac:chgData name="Hao Mao" userId="S::maohao@cityu.edu::5873b64d-cbe8-401a-861a-76d923642fe8" providerId="AD" clId="Web-{7B935792-91BE-5290-DAC6-7AE954D21B82}" dt="2022-09-27T19:07:27.408" v="416" actId="20577"/>
          <ac:spMkLst>
            <pc:docMk/>
            <pc:sldMk cId="3753282673" sldId="321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7B935792-91BE-5290-DAC6-7AE954D21B82}" dt="2022-09-27T19:08:23.003" v="464" actId="20577"/>
          <ac:spMkLst>
            <pc:docMk/>
            <pc:sldMk cId="3753282673" sldId="321"/>
            <ac:spMk id="3" creationId="{00000000-0000-0000-0000-000000000000}"/>
          </ac:spMkLst>
        </pc:spChg>
      </pc:sldChg>
      <pc:sldChg chg="addSp delSp modSp mod setBg">
        <pc:chgData name="Hao Mao" userId="S::maohao@cityu.edu::5873b64d-cbe8-401a-861a-76d923642fe8" providerId="AD" clId="Web-{7B935792-91BE-5290-DAC6-7AE954D21B82}" dt="2022-09-27T19:08:53.770" v="470" actId="1076"/>
        <pc:sldMkLst>
          <pc:docMk/>
          <pc:sldMk cId="4244249687" sldId="322"/>
        </pc:sldMkLst>
        <pc:spChg chg="mod ord">
          <ac:chgData name="Hao Mao" userId="S::maohao@cityu.edu::5873b64d-cbe8-401a-861a-76d923642fe8" providerId="AD" clId="Web-{7B935792-91BE-5290-DAC6-7AE954D21B82}" dt="2022-09-27T19:08:36.035" v="468"/>
          <ac:spMkLst>
            <pc:docMk/>
            <pc:sldMk cId="4244249687" sldId="322"/>
            <ac:spMk id="2" creationId="{00000000-0000-0000-0000-000000000000}"/>
          </ac:spMkLst>
        </pc:spChg>
        <pc:spChg chg="del">
          <ac:chgData name="Hao Mao" userId="S::maohao@cityu.edu::5873b64d-cbe8-401a-861a-76d923642fe8" providerId="AD" clId="Web-{7B935792-91BE-5290-DAC6-7AE954D21B82}" dt="2022-09-27T19:08:32.129" v="467"/>
          <ac:spMkLst>
            <pc:docMk/>
            <pc:sldMk cId="4244249687" sldId="322"/>
            <ac:spMk id="3" creationId="{00000000-0000-0000-0000-000000000000}"/>
          </ac:spMkLst>
        </pc:spChg>
        <pc:spChg chg="mod">
          <ac:chgData name="Hao Mao" userId="S::maohao@cityu.edu::5873b64d-cbe8-401a-861a-76d923642fe8" providerId="AD" clId="Web-{7B935792-91BE-5290-DAC6-7AE954D21B82}" dt="2022-09-27T19:08:36.035" v="468"/>
          <ac:spMkLst>
            <pc:docMk/>
            <pc:sldMk cId="4244249687" sldId="322"/>
            <ac:spMk id="4" creationId="{00000000-0000-0000-0000-000000000000}"/>
          </ac:spMkLst>
        </pc:spChg>
        <pc:spChg chg="add">
          <ac:chgData name="Hao Mao" userId="S::maohao@cityu.edu::5873b64d-cbe8-401a-861a-76d923642fe8" providerId="AD" clId="Web-{7B935792-91BE-5290-DAC6-7AE954D21B82}" dt="2022-09-27T19:08:36.035" v="468"/>
          <ac:spMkLst>
            <pc:docMk/>
            <pc:sldMk cId="4244249687" sldId="322"/>
            <ac:spMk id="11" creationId="{0E830057-F4EE-412A-8526-36BE1CE18C85}"/>
          </ac:spMkLst>
        </pc:spChg>
        <pc:spChg chg="add">
          <ac:chgData name="Hao Mao" userId="S::maohao@cityu.edu::5873b64d-cbe8-401a-861a-76d923642fe8" providerId="AD" clId="Web-{7B935792-91BE-5290-DAC6-7AE954D21B82}" dt="2022-09-27T19:08:36.035" v="468"/>
          <ac:spMkLst>
            <pc:docMk/>
            <pc:sldMk cId="4244249687" sldId="322"/>
            <ac:spMk id="13" creationId="{BAAEBA82-E2D4-4653-AEE3-E95B330DDA21}"/>
          </ac:spMkLst>
        </pc:spChg>
        <pc:spChg chg="add">
          <ac:chgData name="Hao Mao" userId="S::maohao@cityu.edu::5873b64d-cbe8-401a-861a-76d923642fe8" providerId="AD" clId="Web-{7B935792-91BE-5290-DAC6-7AE954D21B82}" dt="2022-09-27T19:08:36.035" v="468"/>
          <ac:spMkLst>
            <pc:docMk/>
            <pc:sldMk cId="4244249687" sldId="322"/>
            <ac:spMk id="15" creationId="{2386509E-DAF8-4DA0-B09B-FA3FB341C2BC}"/>
          </ac:spMkLst>
        </pc:spChg>
        <pc:spChg chg="add">
          <ac:chgData name="Hao Mao" userId="S::maohao@cityu.edu::5873b64d-cbe8-401a-861a-76d923642fe8" providerId="AD" clId="Web-{7B935792-91BE-5290-DAC6-7AE954D21B82}" dt="2022-09-27T19:08:36.035" v="468"/>
          <ac:spMkLst>
            <pc:docMk/>
            <pc:sldMk cId="4244249687" sldId="322"/>
            <ac:spMk id="17" creationId="{44E11946-6976-4B44-971A-07BFBE9544A6}"/>
          </ac:spMkLst>
        </pc:spChg>
        <pc:spChg chg="add">
          <ac:chgData name="Hao Mao" userId="S::maohao@cityu.edu::5873b64d-cbe8-401a-861a-76d923642fe8" providerId="AD" clId="Web-{7B935792-91BE-5290-DAC6-7AE954D21B82}" dt="2022-09-27T19:08:36.035" v="468"/>
          <ac:spMkLst>
            <pc:docMk/>
            <pc:sldMk cId="4244249687" sldId="322"/>
            <ac:spMk id="19" creationId="{85DD9E25-AB50-4F01-9CA6-96497CDE72C2}"/>
          </ac:spMkLst>
        </pc:spChg>
        <pc:spChg chg="add">
          <ac:chgData name="Hao Mao" userId="S::maohao@cityu.edu::5873b64d-cbe8-401a-861a-76d923642fe8" providerId="AD" clId="Web-{7B935792-91BE-5290-DAC6-7AE954D21B82}" dt="2022-09-27T19:08:36.035" v="468"/>
          <ac:spMkLst>
            <pc:docMk/>
            <pc:sldMk cId="4244249687" sldId="322"/>
            <ac:spMk id="21" creationId="{707788D3-E467-4E25-A5E9-FD41795BD551}"/>
          </ac:spMkLst>
        </pc:spChg>
        <pc:spChg chg="add">
          <ac:chgData name="Hao Mao" userId="S::maohao@cityu.edu::5873b64d-cbe8-401a-861a-76d923642fe8" providerId="AD" clId="Web-{7B935792-91BE-5290-DAC6-7AE954D21B82}" dt="2022-09-27T19:08:36.035" v="468"/>
          <ac:spMkLst>
            <pc:docMk/>
            <pc:sldMk cId="4244249687" sldId="322"/>
            <ac:spMk id="23" creationId="{E12301D8-0106-4E04-A846-C29A66593704}"/>
          </ac:spMkLst>
        </pc:spChg>
        <pc:picChg chg="add mod ord">
          <ac:chgData name="Hao Mao" userId="S::maohao@cityu.edu::5873b64d-cbe8-401a-861a-76d923642fe8" providerId="AD" clId="Web-{7B935792-91BE-5290-DAC6-7AE954D21B82}" dt="2022-09-27T19:08:53.770" v="470" actId="1076"/>
          <ac:picMkLst>
            <pc:docMk/>
            <pc:sldMk cId="4244249687" sldId="322"/>
            <ac:picMk id="6" creationId="{F2ACC3B6-9C23-BC6B-1088-AF7276F7E66D}"/>
          </ac:picMkLst>
        </pc:picChg>
      </pc:sldChg>
      <pc:sldChg chg="modSp">
        <pc:chgData name="Hao Mao" userId="S::maohao@cityu.edu::5873b64d-cbe8-401a-861a-76d923642fe8" providerId="AD" clId="Web-{7B935792-91BE-5290-DAC6-7AE954D21B82}" dt="2022-09-27T19:14:12.028" v="564" actId="20577"/>
        <pc:sldMkLst>
          <pc:docMk/>
          <pc:sldMk cId="2913623263" sldId="323"/>
        </pc:sldMkLst>
        <pc:spChg chg="mod">
          <ac:chgData name="Hao Mao" userId="S::maohao@cityu.edu::5873b64d-cbe8-401a-861a-76d923642fe8" providerId="AD" clId="Web-{7B935792-91BE-5290-DAC6-7AE954D21B82}" dt="2022-09-27T19:12:16.697" v="472" actId="20577"/>
          <ac:spMkLst>
            <pc:docMk/>
            <pc:sldMk cId="2913623263" sldId="323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7B935792-91BE-5290-DAC6-7AE954D21B82}" dt="2022-09-27T19:14:12.028" v="564" actId="20577"/>
          <ac:spMkLst>
            <pc:docMk/>
            <pc:sldMk cId="2913623263" sldId="323"/>
            <ac:spMk id="3" creationId="{00000000-0000-0000-0000-000000000000}"/>
          </ac:spMkLst>
        </pc:spChg>
      </pc:sldChg>
      <pc:sldChg chg="modSp">
        <pc:chgData name="Hao Mao" userId="S::maohao@cityu.edu::5873b64d-cbe8-401a-861a-76d923642fe8" providerId="AD" clId="Web-{7B935792-91BE-5290-DAC6-7AE954D21B82}" dt="2022-09-27T19:16:17.656" v="642" actId="20577"/>
        <pc:sldMkLst>
          <pc:docMk/>
          <pc:sldMk cId="2347700794" sldId="324"/>
        </pc:sldMkLst>
        <pc:spChg chg="mod">
          <ac:chgData name="Hao Mao" userId="S::maohao@cityu.edu::5873b64d-cbe8-401a-861a-76d923642fe8" providerId="AD" clId="Web-{7B935792-91BE-5290-DAC6-7AE954D21B82}" dt="2022-09-27T19:15:16.623" v="592" actId="20577"/>
          <ac:spMkLst>
            <pc:docMk/>
            <pc:sldMk cId="2347700794" sldId="324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7B935792-91BE-5290-DAC6-7AE954D21B82}" dt="2022-09-27T19:16:17.656" v="642" actId="20577"/>
          <ac:spMkLst>
            <pc:docMk/>
            <pc:sldMk cId="2347700794" sldId="324"/>
            <ac:spMk id="3" creationId="{00000000-0000-0000-0000-000000000000}"/>
          </ac:spMkLst>
        </pc:spChg>
      </pc:sldChg>
      <pc:sldChg chg="modSp">
        <pc:chgData name="Hao Mao" userId="S::maohao@cityu.edu::5873b64d-cbe8-401a-861a-76d923642fe8" providerId="AD" clId="Web-{7B935792-91BE-5290-DAC6-7AE954D21B82}" dt="2022-09-27T19:19:05.911" v="801" actId="20577"/>
        <pc:sldMkLst>
          <pc:docMk/>
          <pc:sldMk cId="958378851" sldId="325"/>
        </pc:sldMkLst>
        <pc:spChg chg="mod">
          <ac:chgData name="Hao Mao" userId="S::maohao@cityu.edu::5873b64d-cbe8-401a-861a-76d923642fe8" providerId="AD" clId="Web-{7B935792-91BE-5290-DAC6-7AE954D21B82}" dt="2022-09-27T19:19:05.911" v="801" actId="20577"/>
          <ac:spMkLst>
            <pc:docMk/>
            <pc:sldMk cId="958378851" sldId="325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7B935792-91BE-5290-DAC6-7AE954D21B82}" dt="2022-09-27T19:18:52.410" v="794" actId="20577"/>
          <ac:spMkLst>
            <pc:docMk/>
            <pc:sldMk cId="958378851" sldId="325"/>
            <ac:spMk id="3" creationId="{00000000-0000-0000-0000-000000000000}"/>
          </ac:spMkLst>
        </pc:spChg>
      </pc:sldChg>
      <pc:sldChg chg="modSp">
        <pc:chgData name="Hao Mao" userId="S::maohao@cityu.edu::5873b64d-cbe8-401a-861a-76d923642fe8" providerId="AD" clId="Web-{7B935792-91BE-5290-DAC6-7AE954D21B82}" dt="2022-09-27T20:16:36.951" v="974" actId="20577"/>
        <pc:sldMkLst>
          <pc:docMk/>
          <pc:sldMk cId="3944784934" sldId="326"/>
        </pc:sldMkLst>
        <pc:spChg chg="mod">
          <ac:chgData name="Hao Mao" userId="S::maohao@cityu.edu::5873b64d-cbe8-401a-861a-76d923642fe8" providerId="AD" clId="Web-{7B935792-91BE-5290-DAC6-7AE954D21B82}" dt="2022-09-27T19:21:07.148" v="805" actId="20577"/>
          <ac:spMkLst>
            <pc:docMk/>
            <pc:sldMk cId="3944784934" sldId="326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7B935792-91BE-5290-DAC6-7AE954D21B82}" dt="2022-09-27T20:16:36.951" v="974" actId="20577"/>
          <ac:spMkLst>
            <pc:docMk/>
            <pc:sldMk cId="3944784934" sldId="326"/>
            <ac:spMk id="3" creationId="{00000000-0000-0000-0000-000000000000}"/>
          </ac:spMkLst>
        </pc:spChg>
      </pc:sldChg>
      <pc:sldChg chg="modSp">
        <pc:chgData name="Hao Mao" userId="S::maohao@cityu.edu::5873b64d-cbe8-401a-861a-76d923642fe8" providerId="AD" clId="Web-{7B935792-91BE-5290-DAC6-7AE954D21B82}" dt="2022-09-27T20:25:52.065" v="1105" actId="20577"/>
        <pc:sldMkLst>
          <pc:docMk/>
          <pc:sldMk cId="1254728179" sldId="327"/>
        </pc:sldMkLst>
        <pc:spChg chg="mod">
          <ac:chgData name="Hao Mao" userId="S::maohao@cityu.edu::5873b64d-cbe8-401a-861a-76d923642fe8" providerId="AD" clId="Web-{7B935792-91BE-5290-DAC6-7AE954D21B82}" dt="2022-09-27T20:25:52.065" v="1105" actId="20577"/>
          <ac:spMkLst>
            <pc:docMk/>
            <pc:sldMk cId="1254728179" sldId="327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7B935792-91BE-5290-DAC6-7AE954D21B82}" dt="2022-09-27T20:25:41.377" v="1100" actId="20577"/>
          <ac:spMkLst>
            <pc:docMk/>
            <pc:sldMk cId="1254728179" sldId="327"/>
            <ac:spMk id="3" creationId="{00000000-0000-0000-0000-000000000000}"/>
          </ac:spMkLst>
        </pc:spChg>
      </pc:sldChg>
      <pc:sldChg chg="modSp">
        <pc:chgData name="Hao Mao" userId="S::maohao@cityu.edu::5873b64d-cbe8-401a-861a-76d923642fe8" providerId="AD" clId="Web-{7B935792-91BE-5290-DAC6-7AE954D21B82}" dt="2022-09-27T20:29:06.105" v="1173" actId="20577"/>
        <pc:sldMkLst>
          <pc:docMk/>
          <pc:sldMk cId="1731774213" sldId="328"/>
        </pc:sldMkLst>
        <pc:spChg chg="mod">
          <ac:chgData name="Hao Mao" userId="S::maohao@cityu.edu::5873b64d-cbe8-401a-861a-76d923642fe8" providerId="AD" clId="Web-{7B935792-91BE-5290-DAC6-7AE954D21B82}" dt="2022-09-27T20:29:06.105" v="1173" actId="20577"/>
          <ac:spMkLst>
            <pc:docMk/>
            <pc:sldMk cId="1731774213" sldId="328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7B935792-91BE-5290-DAC6-7AE954D21B82}" dt="2022-09-27T20:28:01.947" v="1170" actId="20577"/>
          <ac:spMkLst>
            <pc:docMk/>
            <pc:sldMk cId="1731774213" sldId="328"/>
            <ac:spMk id="3" creationId="{00000000-0000-0000-0000-000000000000}"/>
          </ac:spMkLst>
        </pc:spChg>
      </pc:sldChg>
      <pc:sldChg chg="modSp">
        <pc:chgData name="Hao Mao" userId="S::maohao@cityu.edu::5873b64d-cbe8-401a-861a-76d923642fe8" providerId="AD" clId="Web-{7B935792-91BE-5290-DAC6-7AE954D21B82}" dt="2022-09-27T20:30:46.390" v="1268" actId="20577"/>
        <pc:sldMkLst>
          <pc:docMk/>
          <pc:sldMk cId="4226454492" sldId="329"/>
        </pc:sldMkLst>
        <pc:spChg chg="mod">
          <ac:chgData name="Hao Mao" userId="S::maohao@cityu.edu::5873b64d-cbe8-401a-861a-76d923642fe8" providerId="AD" clId="Web-{7B935792-91BE-5290-DAC6-7AE954D21B82}" dt="2022-09-27T20:29:26.012" v="1181" actId="20577"/>
          <ac:spMkLst>
            <pc:docMk/>
            <pc:sldMk cId="4226454492" sldId="329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7B935792-91BE-5290-DAC6-7AE954D21B82}" dt="2022-09-27T20:30:46.390" v="1268" actId="20577"/>
          <ac:spMkLst>
            <pc:docMk/>
            <pc:sldMk cId="4226454492" sldId="329"/>
            <ac:spMk id="3" creationId="{00000000-0000-0000-0000-000000000000}"/>
          </ac:spMkLst>
        </pc:spChg>
      </pc:sldChg>
      <pc:sldChg chg="modSp">
        <pc:chgData name="Hao Mao" userId="S::maohao@cityu.edu::5873b64d-cbe8-401a-861a-76d923642fe8" providerId="AD" clId="Web-{7B935792-91BE-5290-DAC6-7AE954D21B82}" dt="2022-09-27T20:35:38.807" v="1375" actId="20577"/>
        <pc:sldMkLst>
          <pc:docMk/>
          <pc:sldMk cId="636746662" sldId="330"/>
        </pc:sldMkLst>
        <pc:spChg chg="mod">
          <ac:chgData name="Hao Mao" userId="S::maohao@cityu.edu::5873b64d-cbe8-401a-861a-76d923642fe8" providerId="AD" clId="Web-{7B935792-91BE-5290-DAC6-7AE954D21B82}" dt="2022-09-27T20:31:19.954" v="1270" actId="20577"/>
          <ac:spMkLst>
            <pc:docMk/>
            <pc:sldMk cId="636746662" sldId="330"/>
            <ac:spMk id="2" creationId="{00000000-0000-0000-0000-000000000000}"/>
          </ac:spMkLst>
        </pc:spChg>
        <pc:spChg chg="mod">
          <ac:chgData name="Hao Mao" userId="S::maohao@cityu.edu::5873b64d-cbe8-401a-861a-76d923642fe8" providerId="AD" clId="Web-{7B935792-91BE-5290-DAC6-7AE954D21B82}" dt="2022-09-27T20:35:38.807" v="1375" actId="20577"/>
          <ac:spMkLst>
            <pc:docMk/>
            <pc:sldMk cId="636746662" sldId="330"/>
            <ac:spMk id="3" creationId="{00000000-0000-0000-0000-000000000000}"/>
          </ac:spMkLst>
        </pc:spChg>
      </pc:sldChg>
      <pc:sldChg chg="del">
        <pc:chgData name="Hao Mao" userId="S::maohao@cityu.edu::5873b64d-cbe8-401a-861a-76d923642fe8" providerId="AD" clId="Web-{7B935792-91BE-5290-DAC6-7AE954D21B82}" dt="2022-09-27T20:34:54.102" v="1362"/>
        <pc:sldMkLst>
          <pc:docMk/>
          <pc:sldMk cId="3900408250" sldId="331"/>
        </pc:sldMkLst>
      </pc:sldChg>
      <pc:sldChg chg="del">
        <pc:chgData name="Hao Mao" userId="S::maohao@cityu.edu::5873b64d-cbe8-401a-861a-76d923642fe8" providerId="AD" clId="Web-{7B935792-91BE-5290-DAC6-7AE954D21B82}" dt="2022-09-27T20:34:55.164" v="1363"/>
        <pc:sldMkLst>
          <pc:docMk/>
          <pc:sldMk cId="379290825" sldId="332"/>
        </pc:sldMkLst>
      </pc:sldChg>
      <pc:sldChg chg="del">
        <pc:chgData name="Hao Mao" userId="S::maohao@cityu.edu::5873b64d-cbe8-401a-861a-76d923642fe8" providerId="AD" clId="Web-{7B935792-91BE-5290-DAC6-7AE954D21B82}" dt="2022-09-27T20:34:56.133" v="1364"/>
        <pc:sldMkLst>
          <pc:docMk/>
          <pc:sldMk cId="698795156" sldId="333"/>
        </pc:sldMkLst>
      </pc:sldChg>
      <pc:sldChg chg="del">
        <pc:chgData name="Hao Mao" userId="S::maohao@cityu.edu::5873b64d-cbe8-401a-861a-76d923642fe8" providerId="AD" clId="Web-{7B935792-91BE-5290-DAC6-7AE954D21B82}" dt="2022-09-27T20:34:56.868" v="1365"/>
        <pc:sldMkLst>
          <pc:docMk/>
          <pc:sldMk cId="1722763012" sldId="334"/>
        </pc:sldMkLst>
      </pc:sldChg>
      <pc:sldChg chg="del">
        <pc:chgData name="Hao Mao" userId="S::maohao@cityu.edu::5873b64d-cbe8-401a-861a-76d923642fe8" providerId="AD" clId="Web-{7B935792-91BE-5290-DAC6-7AE954D21B82}" dt="2022-09-27T20:34:57.868" v="1366"/>
        <pc:sldMkLst>
          <pc:docMk/>
          <pc:sldMk cId="3924617977" sldId="335"/>
        </pc:sldMkLst>
      </pc:sldChg>
      <pc:sldChg chg="modSp new">
        <pc:chgData name="Hao Mao" userId="S::maohao@cityu.edu::5873b64d-cbe8-401a-861a-76d923642fe8" providerId="AD" clId="Web-{7B935792-91BE-5290-DAC6-7AE954D21B82}" dt="2022-09-27T19:00:56.210" v="197" actId="20577"/>
        <pc:sldMkLst>
          <pc:docMk/>
          <pc:sldMk cId="29945293" sldId="336"/>
        </pc:sldMkLst>
        <pc:spChg chg="mod">
          <ac:chgData name="Hao Mao" userId="S::maohao@cityu.edu::5873b64d-cbe8-401a-861a-76d923642fe8" providerId="AD" clId="Web-{7B935792-91BE-5290-DAC6-7AE954D21B82}" dt="2022-09-27T18:59:26.068" v="127" actId="20577"/>
          <ac:spMkLst>
            <pc:docMk/>
            <pc:sldMk cId="29945293" sldId="336"/>
            <ac:spMk id="2" creationId="{6490CB24-FBAE-F2C2-1DD8-1B83EF72818B}"/>
          </ac:spMkLst>
        </pc:spChg>
        <pc:spChg chg="mod">
          <ac:chgData name="Hao Mao" userId="S::maohao@cityu.edu::5873b64d-cbe8-401a-861a-76d923642fe8" providerId="AD" clId="Web-{7B935792-91BE-5290-DAC6-7AE954D21B82}" dt="2022-09-27T19:00:56.210" v="197" actId="20577"/>
          <ac:spMkLst>
            <pc:docMk/>
            <pc:sldMk cId="29945293" sldId="336"/>
            <ac:spMk id="3" creationId="{DE623BE1-6EC9-F962-3F39-CB90D8DB20A2}"/>
          </ac:spMkLst>
        </pc:spChg>
      </pc:sldChg>
      <pc:sldChg chg="modSp new">
        <pc:chgData name="Hao Mao" userId="S::maohao@cityu.edu::5873b64d-cbe8-401a-861a-76d923642fe8" providerId="AD" clId="Web-{7B935792-91BE-5290-DAC6-7AE954D21B82}" dt="2022-09-27T19:02:26.541" v="260" actId="20577"/>
        <pc:sldMkLst>
          <pc:docMk/>
          <pc:sldMk cId="1917590222" sldId="337"/>
        </pc:sldMkLst>
        <pc:spChg chg="mod">
          <ac:chgData name="Hao Mao" userId="S::maohao@cityu.edu::5873b64d-cbe8-401a-861a-76d923642fe8" providerId="AD" clId="Web-{7B935792-91BE-5290-DAC6-7AE954D21B82}" dt="2022-09-27T19:01:02.445" v="199" actId="20577"/>
          <ac:spMkLst>
            <pc:docMk/>
            <pc:sldMk cId="1917590222" sldId="337"/>
            <ac:spMk id="2" creationId="{372A2641-5ECD-D3C7-A0C2-CF197EFC5E36}"/>
          </ac:spMkLst>
        </pc:spChg>
        <pc:spChg chg="mod">
          <ac:chgData name="Hao Mao" userId="S::maohao@cityu.edu::5873b64d-cbe8-401a-861a-76d923642fe8" providerId="AD" clId="Web-{7B935792-91BE-5290-DAC6-7AE954D21B82}" dt="2022-09-27T19:02:26.541" v="260" actId="20577"/>
          <ac:spMkLst>
            <pc:docMk/>
            <pc:sldMk cId="1917590222" sldId="337"/>
            <ac:spMk id="3" creationId="{38712BA3-3088-AC4F-3FD0-57688DDC5F17}"/>
          </ac:spMkLst>
        </pc:spChg>
      </pc:sldChg>
      <pc:sldChg chg="add">
        <pc:chgData name="Hao Mao" userId="S::maohao@cityu.edu::5873b64d-cbe8-401a-861a-76d923642fe8" providerId="AD" clId="Web-{7B935792-91BE-5290-DAC6-7AE954D21B82}" dt="2022-09-27T20:35:18.978" v="1368"/>
        <pc:sldMkLst>
          <pc:docMk/>
          <pc:sldMk cId="1654122796" sldId="338"/>
        </pc:sldMkLst>
      </pc:sldChg>
    </pc:docChg>
  </pc:docChgLst>
  <pc:docChgLst>
    <pc:chgData name="Hao Mao" userId="S::maohao@cityu.edu::5873b64d-cbe8-401a-861a-76d923642fe8" providerId="AD" clId="Web-{2B352438-AE78-65A3-FB16-7CC6D180BF5F}"/>
    <pc:docChg chg="modSld">
      <pc:chgData name="Hao Mao" userId="S::maohao@cityu.edu::5873b64d-cbe8-401a-861a-76d923642fe8" providerId="AD" clId="Web-{2B352438-AE78-65A3-FB16-7CC6D180BF5F}" dt="2022-09-27T21:41:18.279" v="10" actId="20577"/>
      <pc:docMkLst>
        <pc:docMk/>
      </pc:docMkLst>
      <pc:sldChg chg="modSp">
        <pc:chgData name="Hao Mao" userId="S::maohao@cityu.edu::5873b64d-cbe8-401a-861a-76d923642fe8" providerId="AD" clId="Web-{2B352438-AE78-65A3-FB16-7CC6D180BF5F}" dt="2022-09-27T21:41:18.279" v="10" actId="20577"/>
        <pc:sldMkLst>
          <pc:docMk/>
          <pc:sldMk cId="1254728179" sldId="327"/>
        </pc:sldMkLst>
        <pc:spChg chg="mod">
          <ac:chgData name="Hao Mao" userId="S::maohao@cityu.edu::5873b64d-cbe8-401a-861a-76d923642fe8" providerId="AD" clId="Web-{2B352438-AE78-65A3-FB16-7CC6D180BF5F}" dt="2022-09-27T21:41:18.279" v="10" actId="20577"/>
          <ac:spMkLst>
            <pc:docMk/>
            <pc:sldMk cId="1254728179" sldId="327"/>
            <ac:spMk id="3" creationId="{00000000-0000-0000-0000-000000000000}"/>
          </ac:spMkLst>
        </pc:spChg>
      </pc:sldChg>
      <pc:sldChg chg="modSp">
        <pc:chgData name="Hao Mao" userId="S::maohao@cityu.edu::5873b64d-cbe8-401a-861a-76d923642fe8" providerId="AD" clId="Web-{2B352438-AE78-65A3-FB16-7CC6D180BF5F}" dt="2022-09-27T21:41:07.716" v="7" actId="20577"/>
        <pc:sldMkLst>
          <pc:docMk/>
          <pc:sldMk cId="636746662" sldId="330"/>
        </pc:sldMkLst>
        <pc:spChg chg="mod">
          <ac:chgData name="Hao Mao" userId="S::maohao@cityu.edu::5873b64d-cbe8-401a-861a-76d923642fe8" providerId="AD" clId="Web-{2B352438-AE78-65A3-FB16-7CC6D180BF5F}" dt="2022-09-27T21:41:07.716" v="7" actId="20577"/>
          <ac:spMkLst>
            <pc:docMk/>
            <pc:sldMk cId="636746662" sldId="330"/>
            <ac:spMk id="3" creationId="{00000000-0000-0000-0000-000000000000}"/>
          </ac:spMkLst>
        </pc:spChg>
      </pc:sldChg>
    </pc:docChg>
  </pc:docChgLst>
  <pc:docChgLst>
    <pc:chgData name="Sion Yoon" userId="S::yoonhee@cityu.edu::f6a8c518-ffdb-419e-b9f5-da2b7c87d5c1" providerId="AD" clId="Web-{98850613-C3E6-19BA-4678-3DFBC4DD1E84}"/>
    <pc:docChg chg="addSld delSld modSld">
      <pc:chgData name="Sion Yoon" userId="S::yoonhee@cityu.edu::f6a8c518-ffdb-419e-b9f5-da2b7c87d5c1" providerId="AD" clId="Web-{98850613-C3E6-19BA-4678-3DFBC4DD1E84}" dt="2022-09-22T00:41:43.361" v="106"/>
      <pc:docMkLst>
        <pc:docMk/>
      </pc:docMkLst>
      <pc:sldChg chg="modSp add del">
        <pc:chgData name="Sion Yoon" userId="S::yoonhee@cityu.edu::f6a8c518-ffdb-419e-b9f5-da2b7c87d5c1" providerId="AD" clId="Web-{98850613-C3E6-19BA-4678-3DFBC4DD1E84}" dt="2022-09-22T00:39:32.967" v="51"/>
        <pc:sldMkLst>
          <pc:docMk/>
          <pc:sldMk cId="4287324827" sldId="271"/>
        </pc:sldMkLst>
        <pc:spChg chg="mod">
          <ac:chgData name="Sion Yoon" userId="S::yoonhee@cityu.edu::f6a8c518-ffdb-419e-b9f5-da2b7c87d5c1" providerId="AD" clId="Web-{98850613-C3E6-19BA-4678-3DFBC4DD1E84}" dt="2022-09-22T00:22:58.911" v="0" actId="20577"/>
          <ac:spMkLst>
            <pc:docMk/>
            <pc:sldMk cId="4287324827" sldId="271"/>
            <ac:spMk id="3" creationId="{00000000-0000-0000-0000-000000000000}"/>
          </ac:spMkLst>
        </pc:spChg>
      </pc:sldChg>
      <pc:sldChg chg="modSp">
        <pc:chgData name="Sion Yoon" userId="S::yoonhee@cityu.edu::f6a8c518-ffdb-419e-b9f5-da2b7c87d5c1" providerId="AD" clId="Web-{98850613-C3E6-19BA-4678-3DFBC4DD1E84}" dt="2022-09-22T00:40:48.281" v="85" actId="20577"/>
        <pc:sldMkLst>
          <pc:docMk/>
          <pc:sldMk cId="2583985945" sldId="298"/>
        </pc:sldMkLst>
        <pc:spChg chg="mod">
          <ac:chgData name="Sion Yoon" userId="S::yoonhee@cityu.edu::f6a8c518-ffdb-419e-b9f5-da2b7c87d5c1" providerId="AD" clId="Web-{98850613-C3E6-19BA-4678-3DFBC4DD1E84}" dt="2022-09-22T00:40:44.031" v="84" actId="20577"/>
          <ac:spMkLst>
            <pc:docMk/>
            <pc:sldMk cId="2583985945" sldId="298"/>
            <ac:spMk id="2" creationId="{00000000-0000-0000-0000-000000000000}"/>
          </ac:spMkLst>
        </pc:spChg>
        <pc:spChg chg="mod">
          <ac:chgData name="Sion Yoon" userId="S::yoonhee@cityu.edu::f6a8c518-ffdb-419e-b9f5-da2b7c87d5c1" providerId="AD" clId="Web-{98850613-C3E6-19BA-4678-3DFBC4DD1E84}" dt="2022-09-22T00:40:48.281" v="85" actId="20577"/>
          <ac:spMkLst>
            <pc:docMk/>
            <pc:sldMk cId="2583985945" sldId="298"/>
            <ac:spMk id="3" creationId="{00000000-0000-0000-0000-000000000000}"/>
          </ac:spMkLst>
        </pc:spChg>
      </pc:sldChg>
      <pc:sldChg chg="modSp">
        <pc:chgData name="Sion Yoon" userId="S::yoonhee@cityu.edu::f6a8c518-ffdb-419e-b9f5-da2b7c87d5c1" providerId="AD" clId="Web-{98850613-C3E6-19BA-4678-3DFBC4DD1E84}" dt="2022-09-22T00:39:40.405" v="66" actId="20577"/>
        <pc:sldMkLst>
          <pc:docMk/>
          <pc:sldMk cId="3960939486" sldId="299"/>
        </pc:sldMkLst>
        <pc:spChg chg="mod">
          <ac:chgData name="Sion Yoon" userId="S::yoonhee@cityu.edu::f6a8c518-ffdb-419e-b9f5-da2b7c87d5c1" providerId="AD" clId="Web-{98850613-C3E6-19BA-4678-3DFBC4DD1E84}" dt="2022-09-22T00:39:40.405" v="66" actId="20577"/>
          <ac:spMkLst>
            <pc:docMk/>
            <pc:sldMk cId="3960939486" sldId="299"/>
            <ac:spMk id="2" creationId="{00000000-0000-0000-0000-000000000000}"/>
          </ac:spMkLst>
        </pc:spChg>
        <pc:spChg chg="mod">
          <ac:chgData name="Sion Yoon" userId="S::yoonhee@cityu.edu::f6a8c518-ffdb-419e-b9f5-da2b7c87d5c1" providerId="AD" clId="Web-{98850613-C3E6-19BA-4678-3DFBC4DD1E84}" dt="2022-09-22T00:23:39.631" v="1" actId="20577"/>
          <ac:spMkLst>
            <pc:docMk/>
            <pc:sldMk cId="3960939486" sldId="299"/>
            <ac:spMk id="3" creationId="{00000000-0000-0000-0000-000000000000}"/>
          </ac:spMkLst>
        </pc:spChg>
      </pc:sldChg>
      <pc:sldChg chg="del">
        <pc:chgData name="Sion Yoon" userId="S::yoonhee@cityu.edu::f6a8c518-ffdb-419e-b9f5-da2b7c87d5c1" providerId="AD" clId="Web-{98850613-C3E6-19BA-4678-3DFBC4DD1E84}" dt="2022-09-22T00:40:32.671" v="83"/>
        <pc:sldMkLst>
          <pc:docMk/>
          <pc:sldMk cId="907608728" sldId="300"/>
        </pc:sldMkLst>
      </pc:sldChg>
      <pc:sldChg chg="del">
        <pc:chgData name="Sion Yoon" userId="S::yoonhee@cityu.edu::f6a8c518-ffdb-419e-b9f5-da2b7c87d5c1" providerId="AD" clId="Web-{98850613-C3E6-19BA-4678-3DFBC4DD1E84}" dt="2022-09-22T00:40:32.671" v="82"/>
        <pc:sldMkLst>
          <pc:docMk/>
          <pc:sldMk cId="390539715" sldId="301"/>
        </pc:sldMkLst>
      </pc:sldChg>
      <pc:sldChg chg="del">
        <pc:chgData name="Sion Yoon" userId="S::yoonhee@cityu.edu::f6a8c518-ffdb-419e-b9f5-da2b7c87d5c1" providerId="AD" clId="Web-{98850613-C3E6-19BA-4678-3DFBC4DD1E84}" dt="2022-09-22T00:40:32.671" v="81"/>
        <pc:sldMkLst>
          <pc:docMk/>
          <pc:sldMk cId="3657936976" sldId="302"/>
        </pc:sldMkLst>
      </pc:sldChg>
      <pc:sldChg chg="del">
        <pc:chgData name="Sion Yoon" userId="S::yoonhee@cityu.edu::f6a8c518-ffdb-419e-b9f5-da2b7c87d5c1" providerId="AD" clId="Web-{98850613-C3E6-19BA-4678-3DFBC4DD1E84}" dt="2022-09-22T00:40:32.671" v="80"/>
        <pc:sldMkLst>
          <pc:docMk/>
          <pc:sldMk cId="1390330452" sldId="303"/>
        </pc:sldMkLst>
      </pc:sldChg>
      <pc:sldChg chg="del">
        <pc:chgData name="Sion Yoon" userId="S::yoonhee@cityu.edu::f6a8c518-ffdb-419e-b9f5-da2b7c87d5c1" providerId="AD" clId="Web-{98850613-C3E6-19BA-4678-3DFBC4DD1E84}" dt="2022-09-22T00:40:32.671" v="79"/>
        <pc:sldMkLst>
          <pc:docMk/>
          <pc:sldMk cId="2448324270" sldId="304"/>
        </pc:sldMkLst>
      </pc:sldChg>
      <pc:sldChg chg="del">
        <pc:chgData name="Sion Yoon" userId="S::yoonhee@cityu.edu::f6a8c518-ffdb-419e-b9f5-da2b7c87d5c1" providerId="AD" clId="Web-{98850613-C3E6-19BA-4678-3DFBC4DD1E84}" dt="2022-09-22T00:40:32.671" v="78"/>
        <pc:sldMkLst>
          <pc:docMk/>
          <pc:sldMk cId="3557847409" sldId="305"/>
        </pc:sldMkLst>
      </pc:sldChg>
      <pc:sldChg chg="del">
        <pc:chgData name="Sion Yoon" userId="S::yoonhee@cityu.edu::f6a8c518-ffdb-419e-b9f5-da2b7c87d5c1" providerId="AD" clId="Web-{98850613-C3E6-19BA-4678-3DFBC4DD1E84}" dt="2022-09-22T00:40:32.671" v="77"/>
        <pc:sldMkLst>
          <pc:docMk/>
          <pc:sldMk cId="3669423444" sldId="306"/>
        </pc:sldMkLst>
      </pc:sldChg>
      <pc:sldChg chg="del">
        <pc:chgData name="Sion Yoon" userId="S::yoonhee@cityu.edu::f6a8c518-ffdb-419e-b9f5-da2b7c87d5c1" providerId="AD" clId="Web-{98850613-C3E6-19BA-4678-3DFBC4DD1E84}" dt="2022-09-22T00:40:32.671" v="76"/>
        <pc:sldMkLst>
          <pc:docMk/>
          <pc:sldMk cId="3789385339" sldId="307"/>
        </pc:sldMkLst>
      </pc:sldChg>
      <pc:sldChg chg="del">
        <pc:chgData name="Sion Yoon" userId="S::yoonhee@cityu.edu::f6a8c518-ffdb-419e-b9f5-da2b7c87d5c1" providerId="AD" clId="Web-{98850613-C3E6-19BA-4678-3DFBC4DD1E84}" dt="2022-09-22T00:40:32.671" v="75"/>
        <pc:sldMkLst>
          <pc:docMk/>
          <pc:sldMk cId="1859590847" sldId="308"/>
        </pc:sldMkLst>
      </pc:sldChg>
      <pc:sldChg chg="del">
        <pc:chgData name="Sion Yoon" userId="S::yoonhee@cityu.edu::f6a8c518-ffdb-419e-b9f5-da2b7c87d5c1" providerId="AD" clId="Web-{98850613-C3E6-19BA-4678-3DFBC4DD1E84}" dt="2022-09-22T00:40:32.656" v="74"/>
        <pc:sldMkLst>
          <pc:docMk/>
          <pc:sldMk cId="3041006082" sldId="309"/>
        </pc:sldMkLst>
      </pc:sldChg>
      <pc:sldChg chg="del">
        <pc:chgData name="Sion Yoon" userId="S::yoonhee@cityu.edu::f6a8c518-ffdb-419e-b9f5-da2b7c87d5c1" providerId="AD" clId="Web-{98850613-C3E6-19BA-4678-3DFBC4DD1E84}" dt="2022-09-22T00:40:32.656" v="73"/>
        <pc:sldMkLst>
          <pc:docMk/>
          <pc:sldMk cId="3534773064" sldId="310"/>
        </pc:sldMkLst>
      </pc:sldChg>
      <pc:sldChg chg="del">
        <pc:chgData name="Sion Yoon" userId="S::yoonhee@cityu.edu::f6a8c518-ffdb-419e-b9f5-da2b7c87d5c1" providerId="AD" clId="Web-{98850613-C3E6-19BA-4678-3DFBC4DD1E84}" dt="2022-09-22T00:40:32.656" v="72"/>
        <pc:sldMkLst>
          <pc:docMk/>
          <pc:sldMk cId="3916517496" sldId="311"/>
        </pc:sldMkLst>
      </pc:sldChg>
      <pc:sldChg chg="del">
        <pc:chgData name="Sion Yoon" userId="S::yoonhee@cityu.edu::f6a8c518-ffdb-419e-b9f5-da2b7c87d5c1" providerId="AD" clId="Web-{98850613-C3E6-19BA-4678-3DFBC4DD1E84}" dt="2022-09-22T00:40:32.656" v="71"/>
        <pc:sldMkLst>
          <pc:docMk/>
          <pc:sldMk cId="3946299232" sldId="312"/>
        </pc:sldMkLst>
      </pc:sldChg>
      <pc:sldChg chg="del">
        <pc:chgData name="Sion Yoon" userId="S::yoonhee@cityu.edu::f6a8c518-ffdb-419e-b9f5-da2b7c87d5c1" providerId="AD" clId="Web-{98850613-C3E6-19BA-4678-3DFBC4DD1E84}" dt="2022-09-22T00:40:32.656" v="70"/>
        <pc:sldMkLst>
          <pc:docMk/>
          <pc:sldMk cId="1598539153" sldId="313"/>
        </pc:sldMkLst>
      </pc:sldChg>
      <pc:sldChg chg="del">
        <pc:chgData name="Sion Yoon" userId="S::yoonhee@cityu.edu::f6a8c518-ffdb-419e-b9f5-da2b7c87d5c1" providerId="AD" clId="Web-{98850613-C3E6-19BA-4678-3DFBC4DD1E84}" dt="2022-09-22T00:40:32.656" v="69"/>
        <pc:sldMkLst>
          <pc:docMk/>
          <pc:sldMk cId="1570797945" sldId="314"/>
        </pc:sldMkLst>
      </pc:sldChg>
      <pc:sldChg chg="modSp">
        <pc:chgData name="Sion Yoon" userId="S::yoonhee@cityu.edu::f6a8c518-ffdb-419e-b9f5-da2b7c87d5c1" providerId="AD" clId="Web-{98850613-C3E6-19BA-4678-3DFBC4DD1E84}" dt="2022-09-22T00:41:08.188" v="87" actId="20577"/>
        <pc:sldMkLst>
          <pc:docMk/>
          <pc:sldMk cId="2293941091" sldId="315"/>
        </pc:sldMkLst>
        <pc:spChg chg="mod">
          <ac:chgData name="Sion Yoon" userId="S::yoonhee@cityu.edu::f6a8c518-ffdb-419e-b9f5-da2b7c87d5c1" providerId="AD" clId="Web-{98850613-C3E6-19BA-4678-3DFBC4DD1E84}" dt="2022-09-22T00:40:54.016" v="86" actId="20577"/>
          <ac:spMkLst>
            <pc:docMk/>
            <pc:sldMk cId="2293941091" sldId="315"/>
            <ac:spMk id="2" creationId="{00000000-0000-0000-0000-000000000000}"/>
          </ac:spMkLst>
        </pc:spChg>
        <pc:spChg chg="mod">
          <ac:chgData name="Sion Yoon" userId="S::yoonhee@cityu.edu::f6a8c518-ffdb-419e-b9f5-da2b7c87d5c1" providerId="AD" clId="Web-{98850613-C3E6-19BA-4678-3DFBC4DD1E84}" dt="2022-09-22T00:41:08.188" v="87" actId="20577"/>
          <ac:spMkLst>
            <pc:docMk/>
            <pc:sldMk cId="2293941091" sldId="315"/>
            <ac:spMk id="3" creationId="{00000000-0000-0000-0000-000000000000}"/>
          </ac:spMkLst>
        </pc:spChg>
      </pc:sldChg>
      <pc:sldChg chg="del">
        <pc:chgData name="Sion Yoon" userId="S::yoonhee@cityu.edu::f6a8c518-ffdb-419e-b9f5-da2b7c87d5c1" providerId="AD" clId="Web-{98850613-C3E6-19BA-4678-3DFBC4DD1E84}" dt="2022-09-22T00:40:32.656" v="67"/>
        <pc:sldMkLst>
          <pc:docMk/>
          <pc:sldMk cId="2564844687" sldId="316"/>
        </pc:sldMkLst>
      </pc:sldChg>
      <pc:sldChg chg="del">
        <pc:chgData name="Sion Yoon" userId="S::yoonhee@cityu.edu::f6a8c518-ffdb-419e-b9f5-da2b7c87d5c1" providerId="AD" clId="Web-{98850613-C3E6-19BA-4678-3DFBC4DD1E84}" dt="2022-09-22T00:40:32.656" v="68"/>
        <pc:sldMkLst>
          <pc:docMk/>
          <pc:sldMk cId="3050988280" sldId="317"/>
        </pc:sldMkLst>
      </pc:sldChg>
      <pc:sldChg chg="add replId">
        <pc:chgData name="Sion Yoon" userId="S::yoonhee@cityu.edu::f6a8c518-ffdb-419e-b9f5-da2b7c87d5c1" providerId="AD" clId="Web-{98850613-C3E6-19BA-4678-3DFBC4DD1E84}" dt="2022-09-22T00:39:35.717" v="52"/>
        <pc:sldMkLst>
          <pc:docMk/>
          <pc:sldMk cId="2958040595" sldId="318"/>
        </pc:sldMkLst>
      </pc:sldChg>
      <pc:sldChg chg="add replId">
        <pc:chgData name="Sion Yoon" userId="S::yoonhee@cityu.edu::f6a8c518-ffdb-419e-b9f5-da2b7c87d5c1" providerId="AD" clId="Web-{98850613-C3E6-19BA-4678-3DFBC4DD1E84}" dt="2022-09-22T00:41:26.485" v="88"/>
        <pc:sldMkLst>
          <pc:docMk/>
          <pc:sldMk cId="2856533207" sldId="319"/>
        </pc:sldMkLst>
      </pc:sldChg>
      <pc:sldChg chg="add replId">
        <pc:chgData name="Sion Yoon" userId="S::yoonhee@cityu.edu::f6a8c518-ffdb-419e-b9f5-da2b7c87d5c1" providerId="AD" clId="Web-{98850613-C3E6-19BA-4678-3DFBC4DD1E84}" dt="2022-09-22T00:41:27.501" v="89"/>
        <pc:sldMkLst>
          <pc:docMk/>
          <pc:sldMk cId="1670449623" sldId="320"/>
        </pc:sldMkLst>
      </pc:sldChg>
      <pc:sldChg chg="add replId">
        <pc:chgData name="Sion Yoon" userId="S::yoonhee@cityu.edu::f6a8c518-ffdb-419e-b9f5-da2b7c87d5c1" providerId="AD" clId="Web-{98850613-C3E6-19BA-4678-3DFBC4DD1E84}" dt="2022-09-22T00:41:28.876" v="90"/>
        <pc:sldMkLst>
          <pc:docMk/>
          <pc:sldMk cId="2034301818" sldId="321"/>
        </pc:sldMkLst>
      </pc:sldChg>
      <pc:sldChg chg="add replId">
        <pc:chgData name="Sion Yoon" userId="S::yoonhee@cityu.edu::f6a8c518-ffdb-419e-b9f5-da2b7c87d5c1" providerId="AD" clId="Web-{98850613-C3E6-19BA-4678-3DFBC4DD1E84}" dt="2022-09-22T00:41:29.470" v="91"/>
        <pc:sldMkLst>
          <pc:docMk/>
          <pc:sldMk cId="3021191403" sldId="322"/>
        </pc:sldMkLst>
      </pc:sldChg>
      <pc:sldChg chg="add replId">
        <pc:chgData name="Sion Yoon" userId="S::yoonhee@cityu.edu::f6a8c518-ffdb-419e-b9f5-da2b7c87d5c1" providerId="AD" clId="Web-{98850613-C3E6-19BA-4678-3DFBC4DD1E84}" dt="2022-09-22T00:41:29.954" v="92"/>
        <pc:sldMkLst>
          <pc:docMk/>
          <pc:sldMk cId="2164287239" sldId="323"/>
        </pc:sldMkLst>
      </pc:sldChg>
      <pc:sldChg chg="add replId">
        <pc:chgData name="Sion Yoon" userId="S::yoonhee@cityu.edu::f6a8c518-ffdb-419e-b9f5-da2b7c87d5c1" providerId="AD" clId="Web-{98850613-C3E6-19BA-4678-3DFBC4DD1E84}" dt="2022-09-22T00:41:31.157" v="93"/>
        <pc:sldMkLst>
          <pc:docMk/>
          <pc:sldMk cId="4118150944" sldId="324"/>
        </pc:sldMkLst>
      </pc:sldChg>
      <pc:sldChg chg="add replId">
        <pc:chgData name="Sion Yoon" userId="S::yoonhee@cityu.edu::f6a8c518-ffdb-419e-b9f5-da2b7c87d5c1" providerId="AD" clId="Web-{98850613-C3E6-19BA-4678-3DFBC4DD1E84}" dt="2022-09-22T00:41:31.782" v="94"/>
        <pc:sldMkLst>
          <pc:docMk/>
          <pc:sldMk cId="3827926434" sldId="325"/>
        </pc:sldMkLst>
      </pc:sldChg>
      <pc:sldChg chg="add replId">
        <pc:chgData name="Sion Yoon" userId="S::yoonhee@cityu.edu::f6a8c518-ffdb-419e-b9f5-da2b7c87d5c1" providerId="AD" clId="Web-{98850613-C3E6-19BA-4678-3DFBC4DD1E84}" dt="2022-09-22T00:41:32.267" v="95"/>
        <pc:sldMkLst>
          <pc:docMk/>
          <pc:sldMk cId="1913488221" sldId="326"/>
        </pc:sldMkLst>
      </pc:sldChg>
      <pc:sldChg chg="add replId">
        <pc:chgData name="Sion Yoon" userId="S::yoonhee@cityu.edu::f6a8c518-ffdb-419e-b9f5-da2b7c87d5c1" providerId="AD" clId="Web-{98850613-C3E6-19BA-4678-3DFBC4DD1E84}" dt="2022-09-22T00:41:33.189" v="96"/>
        <pc:sldMkLst>
          <pc:docMk/>
          <pc:sldMk cId="894146446" sldId="327"/>
        </pc:sldMkLst>
      </pc:sldChg>
      <pc:sldChg chg="add replId">
        <pc:chgData name="Sion Yoon" userId="S::yoonhee@cityu.edu::f6a8c518-ffdb-419e-b9f5-da2b7c87d5c1" providerId="AD" clId="Web-{98850613-C3E6-19BA-4678-3DFBC4DD1E84}" dt="2022-09-22T00:41:33.782" v="97"/>
        <pc:sldMkLst>
          <pc:docMk/>
          <pc:sldMk cId="29764556" sldId="328"/>
        </pc:sldMkLst>
      </pc:sldChg>
      <pc:sldChg chg="add replId">
        <pc:chgData name="Sion Yoon" userId="S::yoonhee@cityu.edu::f6a8c518-ffdb-419e-b9f5-da2b7c87d5c1" providerId="AD" clId="Web-{98850613-C3E6-19BA-4678-3DFBC4DD1E84}" dt="2022-09-22T00:41:34.235" v="98"/>
        <pc:sldMkLst>
          <pc:docMk/>
          <pc:sldMk cId="4021156127" sldId="329"/>
        </pc:sldMkLst>
      </pc:sldChg>
      <pc:sldChg chg="add replId">
        <pc:chgData name="Sion Yoon" userId="S::yoonhee@cityu.edu::f6a8c518-ffdb-419e-b9f5-da2b7c87d5c1" providerId="AD" clId="Web-{98850613-C3E6-19BA-4678-3DFBC4DD1E84}" dt="2022-09-22T00:41:35.220" v="99"/>
        <pc:sldMkLst>
          <pc:docMk/>
          <pc:sldMk cId="2989035502" sldId="330"/>
        </pc:sldMkLst>
      </pc:sldChg>
      <pc:sldChg chg="add replId">
        <pc:chgData name="Sion Yoon" userId="S::yoonhee@cityu.edu::f6a8c518-ffdb-419e-b9f5-da2b7c87d5c1" providerId="AD" clId="Web-{98850613-C3E6-19BA-4678-3DFBC4DD1E84}" dt="2022-09-22T00:41:35.735" v="100"/>
        <pc:sldMkLst>
          <pc:docMk/>
          <pc:sldMk cId="816761178" sldId="331"/>
        </pc:sldMkLst>
      </pc:sldChg>
      <pc:sldChg chg="add replId">
        <pc:chgData name="Sion Yoon" userId="S::yoonhee@cityu.edu::f6a8c518-ffdb-419e-b9f5-da2b7c87d5c1" providerId="AD" clId="Web-{98850613-C3E6-19BA-4678-3DFBC4DD1E84}" dt="2022-09-22T00:41:37.017" v="101"/>
        <pc:sldMkLst>
          <pc:docMk/>
          <pc:sldMk cId="2242137250" sldId="332"/>
        </pc:sldMkLst>
      </pc:sldChg>
      <pc:sldChg chg="add replId">
        <pc:chgData name="Sion Yoon" userId="S::yoonhee@cityu.edu::f6a8c518-ffdb-419e-b9f5-da2b7c87d5c1" providerId="AD" clId="Web-{98850613-C3E6-19BA-4678-3DFBC4DD1E84}" dt="2022-09-22T00:41:37.720" v="102"/>
        <pc:sldMkLst>
          <pc:docMk/>
          <pc:sldMk cId="3300013103" sldId="333"/>
        </pc:sldMkLst>
      </pc:sldChg>
      <pc:sldChg chg="add replId">
        <pc:chgData name="Sion Yoon" userId="S::yoonhee@cityu.edu::f6a8c518-ffdb-419e-b9f5-da2b7c87d5c1" providerId="AD" clId="Web-{98850613-C3E6-19BA-4678-3DFBC4DD1E84}" dt="2022-09-22T00:41:38.439" v="103"/>
        <pc:sldMkLst>
          <pc:docMk/>
          <pc:sldMk cId="3947878094" sldId="334"/>
        </pc:sldMkLst>
      </pc:sldChg>
      <pc:sldChg chg="add replId">
        <pc:chgData name="Sion Yoon" userId="S::yoonhee@cityu.edu::f6a8c518-ffdb-419e-b9f5-da2b7c87d5c1" providerId="AD" clId="Web-{98850613-C3E6-19BA-4678-3DFBC4DD1E84}" dt="2022-09-22T00:41:39.720" v="104"/>
        <pc:sldMkLst>
          <pc:docMk/>
          <pc:sldMk cId="3220282085" sldId="335"/>
        </pc:sldMkLst>
      </pc:sldChg>
      <pc:sldChg chg="add del replId">
        <pc:chgData name="Sion Yoon" userId="S::yoonhee@cityu.edu::f6a8c518-ffdb-419e-b9f5-da2b7c87d5c1" providerId="AD" clId="Web-{98850613-C3E6-19BA-4678-3DFBC4DD1E84}" dt="2022-09-22T00:41:43.361" v="106"/>
        <pc:sldMkLst>
          <pc:docMk/>
          <pc:sldMk cId="3476313226" sldId="336"/>
        </pc:sldMkLst>
      </pc:sldChg>
    </pc:docChg>
  </pc:docChgLst>
  <pc:docChgLst>
    <pc:chgData name="Sion Yoon" userId="S::yoonhee@cityu.edu::f6a8c518-ffdb-419e-b9f5-da2b7c87d5c1" providerId="AD" clId="Web-{D3A3C6D9-3BF8-F06A-5E63-5DD4AA93CD1B}"/>
    <pc:docChg chg="modSld">
      <pc:chgData name="Sion Yoon" userId="S::yoonhee@cityu.edu::f6a8c518-ffdb-419e-b9f5-da2b7c87d5c1" providerId="AD" clId="Web-{D3A3C6D9-3BF8-F06A-5E63-5DD4AA93CD1B}" dt="2022-09-22T00:49:18.297" v="0" actId="20577"/>
      <pc:docMkLst>
        <pc:docMk/>
      </pc:docMkLst>
      <pc:sldChg chg="modSp">
        <pc:chgData name="Sion Yoon" userId="S::yoonhee@cityu.edu::f6a8c518-ffdb-419e-b9f5-da2b7c87d5c1" providerId="AD" clId="Web-{D3A3C6D9-3BF8-F06A-5E63-5DD4AA93CD1B}" dt="2022-09-22T00:49:18.297" v="0" actId="20577"/>
        <pc:sldMkLst>
          <pc:docMk/>
          <pc:sldMk cId="3303118284" sldId="256"/>
        </pc:sldMkLst>
        <pc:spChg chg="mod">
          <ac:chgData name="Sion Yoon" userId="S::yoonhee@cityu.edu::f6a8c518-ffdb-419e-b9f5-da2b7c87d5c1" providerId="AD" clId="Web-{D3A3C6D9-3BF8-F06A-5E63-5DD4AA93CD1B}" dt="2022-09-22T00:49:18.297" v="0" actId="20577"/>
          <ac:spMkLst>
            <pc:docMk/>
            <pc:sldMk cId="3303118284" sldId="256"/>
            <ac:spMk id="3" creationId="{00000000-0000-0000-0000-000000000000}"/>
          </ac:spMkLst>
        </pc:spChg>
      </pc:sldChg>
    </pc:docChg>
  </pc:docChgLst>
  <pc:docChgLst>
    <pc:chgData name="Sion Yoon" userId="S::yoonhee@cityu.edu::f6a8c518-ffdb-419e-b9f5-da2b7c87d5c1" providerId="AD" clId="Web-{C65F815F-C33F-9F97-05EF-F1EC12670331}"/>
    <pc:docChg chg="modSld">
      <pc:chgData name="Sion Yoon" userId="S::yoonhee@cityu.edu::f6a8c518-ffdb-419e-b9f5-da2b7c87d5c1" providerId="AD" clId="Web-{C65F815F-C33F-9F97-05EF-F1EC12670331}" dt="2022-09-22T01:03:10.529" v="3" actId="20577"/>
      <pc:docMkLst>
        <pc:docMk/>
      </pc:docMkLst>
      <pc:sldChg chg="modSp">
        <pc:chgData name="Sion Yoon" userId="S::yoonhee@cityu.edu::f6a8c518-ffdb-419e-b9f5-da2b7c87d5c1" providerId="AD" clId="Web-{C65F815F-C33F-9F97-05EF-F1EC12670331}" dt="2022-09-22T01:03:10.529" v="3" actId="20577"/>
        <pc:sldMkLst>
          <pc:docMk/>
          <pc:sldMk cId="3303118284" sldId="256"/>
        </pc:sldMkLst>
        <pc:spChg chg="mod">
          <ac:chgData name="Sion Yoon" userId="S::yoonhee@cityu.edu::f6a8c518-ffdb-419e-b9f5-da2b7c87d5c1" providerId="AD" clId="Web-{C65F815F-C33F-9F97-05EF-F1EC12670331}" dt="2022-09-22T01:03:10.529" v="3" actId="20577"/>
          <ac:spMkLst>
            <pc:docMk/>
            <pc:sldMk cId="3303118284" sldId="256"/>
            <ac:spMk id="2" creationId="{00000000-0000-0000-0000-000000000000}"/>
          </ac:spMkLst>
        </pc:spChg>
      </pc:sldChg>
    </pc:docChg>
  </pc:docChgLst>
  <pc:docChgLst>
    <pc:chgData name="Sion Yoon" userId="S::yoonhee@cityu.edu::f6a8c518-ffdb-419e-b9f5-da2b7c87d5c1" providerId="AD" clId="Web-{22F3FC56-2E53-5BE5-689B-B11D0E003272}"/>
    <pc:docChg chg="modSld">
      <pc:chgData name="Sion Yoon" userId="S::yoonhee@cityu.edu::f6a8c518-ffdb-419e-b9f5-da2b7c87d5c1" providerId="AD" clId="Web-{22F3FC56-2E53-5BE5-689B-B11D0E003272}" dt="2023-03-16T20:44:37.096" v="2" actId="20577"/>
      <pc:docMkLst>
        <pc:docMk/>
      </pc:docMkLst>
      <pc:sldChg chg="modSp">
        <pc:chgData name="Sion Yoon" userId="S::yoonhee@cityu.edu::f6a8c518-ffdb-419e-b9f5-da2b7c87d5c1" providerId="AD" clId="Web-{22F3FC56-2E53-5BE5-689B-B11D0E003272}" dt="2023-03-16T20:44:37.096" v="2" actId="20577"/>
        <pc:sldMkLst>
          <pc:docMk/>
          <pc:sldMk cId="1654122796" sldId="338"/>
        </pc:sldMkLst>
        <pc:spChg chg="mod">
          <ac:chgData name="Sion Yoon" userId="S::yoonhee@cityu.edu::f6a8c518-ffdb-419e-b9f5-da2b7c87d5c1" providerId="AD" clId="Web-{22F3FC56-2E53-5BE5-689B-B11D0E003272}" dt="2023-03-16T20:44:37.096" v="2" actId="20577"/>
          <ac:spMkLst>
            <pc:docMk/>
            <pc:sldMk cId="1654122796" sldId="33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363F2E-2A32-4411-82DC-662CF387BEF6}" type="datetimeFigureOut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CE2EE-373F-40D6-8B18-337DE2A7EC6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83784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CE2EE-373F-40D6-8B18-337DE2A7EC6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4036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5CE2EE-373F-40D6-8B18-337DE2A7EC6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81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D08BFB-6D73-40A9-B79A-D2F50413B7E0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871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D9BE3-9648-4BBD-88FA-6B3C90608A72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43792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230673C-0CB7-40E5-BD63-FB97CA5B1C3C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662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C7FDB-08A3-4D5E-9DD6-F1658288F222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55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A4CECC0-87BE-42E7-AC6B-8E33A763946D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099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E2FF5-9879-425E-BD0C-A8A50695E698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1565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878BAA-CDD9-48D4-B837-D32978706C2B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6117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844EE-AE9E-4273-9084-587DFA11C003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6605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8E5427-59F3-4BDB-A23A-84F2FCB6140F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5997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1068E28F-5C28-430A-A9E4-60DBEE6A50CC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156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09700-2CF8-4025-81B4-2AB63BE3BA31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408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6AB7C638-B115-4EEF-AAA5-3EF0BB26B78E}" type="datetime1">
              <a:rPr lang="ko-KR" altLang="en-US" smtClean="0"/>
              <a:t>2023-03-17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0E8EFFB-B754-4240-BAEE-F270BEFAE8EF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48329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9" r:id="rId1"/>
    <p:sldLayoutId id="2147483910" r:id="rId2"/>
    <p:sldLayoutId id="2147483911" r:id="rId3"/>
    <p:sldLayoutId id="2147483912" r:id="rId4"/>
    <p:sldLayoutId id="2147483913" r:id="rId5"/>
    <p:sldLayoutId id="2147483914" r:id="rId6"/>
    <p:sldLayoutId id="2147483915" r:id="rId7"/>
    <p:sldLayoutId id="2147483916" r:id="rId8"/>
    <p:sldLayoutId id="2147483917" r:id="rId9"/>
    <p:sldLayoutId id="2147483918" r:id="rId10"/>
    <p:sldLayoutId id="2147483919" r:id="rId11"/>
  </p:sldLayoutIdLst>
  <p:hf hdr="0" ftr="0" dt="0"/>
  <p:txStyles>
    <p:titleStyle>
      <a:lvl1pPr algn="l" defTabSz="457200" rtl="0" eaLnBrk="1" latinLnBrk="1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90342" y="-107575"/>
            <a:ext cx="10984398" cy="3255264"/>
          </a:xfrm>
        </p:spPr>
        <p:txBody>
          <a:bodyPr>
            <a:normAutofit fontScale="90000"/>
          </a:bodyPr>
          <a:lstStyle/>
          <a:p>
            <a:pPr eaLnBrk="0" latinLnBrk="0" hangingPunct="0"/>
            <a:br>
              <a:rPr lang="en-US" sz="6200" dirty="0">
                <a:ea typeface="+mj-lt"/>
                <a:cs typeface="+mj-lt"/>
              </a:rPr>
            </a:br>
            <a:r>
              <a:rPr lang="en-US" sz="6200" dirty="0">
                <a:solidFill>
                  <a:schemeClr val="tx1"/>
                </a:solidFill>
              </a:rPr>
              <a:t>AI 620 </a:t>
            </a:r>
            <a:br>
              <a:rPr lang="en-US" sz="6200" dirty="0">
                <a:solidFill>
                  <a:schemeClr val="tx1"/>
                </a:solidFill>
              </a:rPr>
            </a:br>
            <a:r>
              <a:rPr lang="en-US" sz="6200" dirty="0">
                <a:solidFill>
                  <a:schemeClr val="tx1"/>
                </a:solidFill>
              </a:rPr>
              <a:t>EMERGING </a:t>
            </a:r>
            <a:r>
              <a:rPr lang="en-US" sz="6200">
                <a:solidFill>
                  <a:schemeClr val="tx1"/>
                </a:solidFill>
              </a:rPr>
              <a:t>TOPICS IN</a:t>
            </a:r>
            <a:br>
              <a:rPr lang="en-US" sz="6200">
                <a:solidFill>
                  <a:schemeClr val="tx1"/>
                </a:solidFill>
              </a:rPr>
            </a:br>
            <a:r>
              <a:rPr lang="en-US" sz="6200">
                <a:solidFill>
                  <a:schemeClr val="tx1"/>
                </a:solidFill>
              </a:rPr>
              <a:t>ARTIFICIAL </a:t>
            </a:r>
            <a:r>
              <a:rPr lang="en-US" sz="6200" dirty="0">
                <a:solidFill>
                  <a:schemeClr val="tx1"/>
                </a:solidFill>
              </a:rPr>
              <a:t>INTELLIGENCE</a:t>
            </a:r>
            <a:endParaRPr lang="en-US" sz="6200" dirty="0">
              <a:solidFill>
                <a:schemeClr val="tx1"/>
              </a:solidFill>
              <a:ea typeface="+mj-lt"/>
              <a:cs typeface="+mj-lt"/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834832" y="4289823"/>
            <a:ext cx="8297593" cy="1833184"/>
          </a:xfrm>
        </p:spPr>
        <p:txBody>
          <a:bodyPr>
            <a:noAutofit/>
          </a:bodyPr>
          <a:lstStyle/>
          <a:p>
            <a:pPr eaLnBrk="0" latinLnBrk="0" hangingPunct="0"/>
            <a:r>
              <a:rPr lang="en-US" altLang="ko-KR" sz="2800" dirty="0">
                <a:solidFill>
                  <a:schemeClr val="bg1"/>
                </a:solidFill>
                <a:ea typeface="휴먼매직체"/>
              </a:rPr>
              <a:t>Module 2</a:t>
            </a:r>
            <a:endParaRPr lang="en-US" altLang="ko-KR" sz="2800" dirty="0">
              <a:solidFill>
                <a:schemeClr val="bg1"/>
              </a:solidFill>
            </a:endParaRPr>
          </a:p>
          <a:p>
            <a:pPr eaLnBrk="0" latinLnBrk="0" hangingPunct="0"/>
            <a:r>
              <a:rPr lang="en-US" sz="2800" dirty="0">
                <a:solidFill>
                  <a:schemeClr val="bg1"/>
                </a:solidFill>
              </a:rPr>
              <a:t>Detecting and translation text with amazon </a:t>
            </a:r>
            <a:r>
              <a:rPr lang="en-US" sz="2800" dirty="0" err="1">
                <a:solidFill>
                  <a:schemeClr val="bg1"/>
                </a:solidFill>
              </a:rPr>
              <a:t>rekognition</a:t>
            </a:r>
            <a:r>
              <a:rPr lang="en-US" sz="2800" dirty="0">
                <a:solidFill>
                  <a:schemeClr val="bg1"/>
                </a:solidFill>
              </a:rPr>
              <a:t> and translate</a:t>
            </a:r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3696" y="3940866"/>
            <a:ext cx="1575890" cy="157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1182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COMPONENT INTERACTIONS OF PICTORIAL TRANSLATOR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altLang="ko-KR" sz="2400" dirty="0">
                <a:ea typeface="휴먼매직체"/>
              </a:rPr>
              <a:t>The application provides a sequential experience for uploading the image, viewing the uploaded images, and seeing the translated text.</a:t>
            </a:r>
          </a:p>
          <a:p>
            <a:pPr marL="305435" indent="-305435"/>
            <a:r>
              <a:rPr lang="en-US" altLang="ko-KR" sz="2400" dirty="0">
                <a:ea typeface="휴먼매직체"/>
              </a:rPr>
              <a:t>We made the design decision to ensure the user waits for each photo to be uploaded and processed.</a:t>
            </a:r>
          </a:p>
          <a:p>
            <a:pPr marL="305435" indent="-305435"/>
            <a:r>
              <a:rPr lang="en-US" altLang="ko-KR" sz="2400" dirty="0">
                <a:ea typeface="휴먼매직체"/>
              </a:rPr>
              <a:t>The design decision is fine given we assume that the users are at the physical locations waiting to see the translations before making decisions or taking actions.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10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2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dirty="0">
                <a:ea typeface="+mj-lt"/>
                <a:cs typeface="+mj-lt"/>
              </a:rPr>
              <a:t>Interaction with Upload Image endpoint and Storage Service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altLang="ko-KR" sz="2500" dirty="0">
                <a:ea typeface="휴먼매직체"/>
              </a:rPr>
              <a:t>The users' requests are essentially passed through to AWS S3 and back in a chain.</a:t>
            </a:r>
          </a:p>
          <a:p>
            <a:pPr marL="305435" indent="-305435"/>
            <a:r>
              <a:rPr lang="en-US" altLang="ko-KR" sz="2500" dirty="0">
                <a:ea typeface="휴먼매직체"/>
              </a:rPr>
              <a:t>The photos will be stored in an S3 bucket, and the text detection and translation will be performed from the S3 bucket.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11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7007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>
                <a:ea typeface="휴먼매직체"/>
              </a:rPr>
              <a:t>The Translate image text endpoint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altLang="ko-KR" sz="2500" dirty="0">
                <a:ea typeface="휴먼매직체"/>
              </a:rPr>
              <a:t>It does a couple of things behind the scenes</a:t>
            </a:r>
          </a:p>
          <a:p>
            <a:pPr marL="629920" lvl="1" indent="-305435"/>
            <a:r>
              <a:rPr lang="en-US" altLang="ko-KR" sz="2200" dirty="0">
                <a:ea typeface="휴먼매직체"/>
              </a:rPr>
              <a:t>Is calling </a:t>
            </a:r>
            <a:r>
              <a:rPr lang="en-US" altLang="ko-KR" sz="2200" dirty="0" err="1">
                <a:ea typeface="휴먼매직체"/>
              </a:rPr>
              <a:t>detect_text</a:t>
            </a:r>
            <a:r>
              <a:rPr lang="en-US" altLang="ko-KR" sz="2200" dirty="0">
                <a:ea typeface="휴먼매직체"/>
              </a:rPr>
              <a:t>() in </a:t>
            </a:r>
            <a:r>
              <a:rPr lang="en-US" altLang="ko-KR" sz="2200" dirty="0" err="1">
                <a:ea typeface="휴먼매직체"/>
              </a:rPr>
              <a:t>RecognitionService</a:t>
            </a:r>
            <a:r>
              <a:rPr lang="en-US" altLang="ko-KR" sz="2200" dirty="0">
                <a:ea typeface="휴먼매직체"/>
              </a:rPr>
              <a:t> on the entire image,</a:t>
            </a:r>
          </a:p>
          <a:p>
            <a:pPr marL="629920" lvl="1" indent="-305435"/>
            <a:r>
              <a:rPr lang="en-US" altLang="ko-KR" sz="2200" dirty="0">
                <a:ea typeface="휴먼매직체"/>
              </a:rPr>
              <a:t>And then calling </a:t>
            </a:r>
            <a:r>
              <a:rPr lang="en-US" altLang="ko-KR" sz="2200" dirty="0" err="1">
                <a:ea typeface="휴먼매직체"/>
              </a:rPr>
              <a:t>translate_text</a:t>
            </a:r>
            <a:r>
              <a:rPr lang="en-US" altLang="ko-KR" sz="2200" dirty="0">
                <a:ea typeface="휴먼매직체"/>
              </a:rPr>
              <a:t>() in Translation Service multiple times for the lines of detected text</a:t>
            </a:r>
          </a:p>
          <a:p>
            <a:pPr marL="899795" lvl="2" indent="-269875"/>
            <a:r>
              <a:rPr lang="en-US" altLang="ko-KR" sz="2000" dirty="0">
                <a:ea typeface="휴먼매직체"/>
              </a:rPr>
              <a:t>The endpoint will only call the Translation Service if the detected line of text meets a minimum confidence threshold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12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3788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>
                <a:ea typeface="휴먼매직체"/>
              </a:rPr>
              <a:t>Two design decisions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altLang="ko-KR" sz="2400" dirty="0">
                <a:ea typeface="휴먼매직체"/>
              </a:rPr>
              <a:t>Translate text at the line level</a:t>
            </a:r>
          </a:p>
          <a:p>
            <a:pPr marL="629920" lvl="1" indent="-305435"/>
            <a:r>
              <a:rPr lang="en-US" altLang="ko-KR" sz="2000" dirty="0">
                <a:ea typeface="휴먼매직체"/>
              </a:rPr>
              <a:t>In the real world the text we see is not always in the same context (for example, multiple street signs in the same photo).</a:t>
            </a:r>
          </a:p>
          <a:p>
            <a:pPr marL="305435" indent="-305435"/>
            <a:r>
              <a:rPr lang="en-US" altLang="ko-KR" sz="2400" dirty="0">
                <a:ea typeface="휴먼매직체"/>
              </a:rPr>
              <a:t>Only translate a line of text that </a:t>
            </a:r>
            <a:r>
              <a:rPr lang="en-US" altLang="ko-KR" sz="2400" dirty="0" err="1">
                <a:ea typeface="휴먼매직체"/>
              </a:rPr>
              <a:t>RecognitionService</a:t>
            </a:r>
            <a:r>
              <a:rPr lang="en-US" altLang="ko-KR" sz="2400" dirty="0">
                <a:ea typeface="휴먼매직체"/>
              </a:rPr>
              <a:t> is very confident about</a:t>
            </a:r>
          </a:p>
          <a:p>
            <a:pPr marL="629920" lvl="1" indent="-305435"/>
            <a:r>
              <a:rPr lang="en-US" altLang="ko-KR" sz="2000" dirty="0">
                <a:ea typeface="휴먼매직체"/>
              </a:rPr>
              <a:t>The user might upload photos containing text that's not relevant to the translation task (for example, street signs in a distance), or the user might upload photos not fit for quality text detection (for example, poor lighting and bad focus).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13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784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>
                <a:ea typeface="휴먼매직체"/>
              </a:rPr>
              <a:t>Implementing the project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altLang="ko-KR" sz="2200" dirty="0">
                <a:ea typeface="휴먼매직체"/>
              </a:rPr>
              <a:t>PE02-1</a:t>
            </a:r>
          </a:p>
          <a:p>
            <a:pPr marL="629920" lvl="1" indent="-305435"/>
            <a:r>
              <a:rPr lang="en-US" altLang="ko-KR" sz="2000" dirty="0">
                <a:ea typeface="휴먼매직체"/>
              </a:rPr>
              <a:t>Setting up the project structure</a:t>
            </a:r>
          </a:p>
          <a:p>
            <a:pPr marL="899795" lvl="2" indent="-269875"/>
            <a:r>
              <a:rPr lang="en-US" altLang="ko-KR" sz="2000" dirty="0">
                <a:ea typeface="휴먼매직체"/>
              </a:rPr>
              <a:t>Follow textbook page 96 step 1 to 6</a:t>
            </a:r>
          </a:p>
          <a:p>
            <a:pPr marL="305435" indent="-305435"/>
            <a:r>
              <a:rPr lang="en-US" altLang="ko-KR" sz="2200" dirty="0">
                <a:ea typeface="휴먼매직체"/>
              </a:rPr>
              <a:t>PE02-2 Implementing services</a:t>
            </a:r>
          </a:p>
          <a:p>
            <a:pPr marL="629920" lvl="1" indent="-305435"/>
            <a:r>
              <a:rPr lang="en-US" altLang="ko-KR" sz="2000" dirty="0">
                <a:ea typeface="휴먼매직체"/>
              </a:rPr>
              <a:t>2.1 Recognition service – text detection</a:t>
            </a:r>
          </a:p>
          <a:p>
            <a:pPr marL="629920" lvl="1" indent="-305435"/>
            <a:r>
              <a:rPr lang="en-US" altLang="ko-KR" sz="2000" dirty="0">
                <a:ea typeface="휴먼매직체"/>
              </a:rPr>
              <a:t>2.2 Translation service </a:t>
            </a:r>
            <a:r>
              <a:rPr lang="en-US" sz="2000" dirty="0">
                <a:ea typeface="+mn-lt"/>
                <a:cs typeface="+mn-lt"/>
              </a:rPr>
              <a:t>– translating text</a:t>
            </a:r>
          </a:p>
          <a:p>
            <a:pPr marL="629920" lvl="1" indent="-305435"/>
            <a:r>
              <a:rPr lang="en-US" sz="2000" dirty="0">
                <a:ea typeface="휴먼매직체"/>
              </a:rPr>
              <a:t>2.3 Storage service </a:t>
            </a:r>
            <a:r>
              <a:rPr lang="en-US" sz="2000" dirty="0">
                <a:ea typeface="+mn-lt"/>
                <a:cs typeface="+mn-lt"/>
              </a:rPr>
              <a:t>– uploading files</a:t>
            </a:r>
          </a:p>
          <a:p>
            <a:pPr marL="629920" lvl="1" indent="-305435"/>
            <a:endParaRPr lang="en-US" dirty="0">
              <a:ea typeface="+mn-lt"/>
              <a:cs typeface="+mn-lt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14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47281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>
                <a:ea typeface="휴먼매직체"/>
              </a:rPr>
              <a:t>About 2.1 </a:t>
            </a:r>
            <a:r>
              <a:rPr lang="en-US" altLang="ko-KR" dirty="0" err="1">
                <a:ea typeface="휴먼매직체"/>
              </a:rPr>
              <a:t>rekognition</a:t>
            </a:r>
            <a:r>
              <a:rPr lang="en-US" altLang="ko-KR" dirty="0">
                <a:ea typeface="휴먼매직체"/>
              </a:rPr>
              <a:t> text detection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altLang="ko-KR" sz="2600" dirty="0">
                <a:ea typeface="휴먼매직체"/>
              </a:rPr>
              <a:t>It seems to work well with alphabet-based languages such as English, German, and French, but doesn't work as well with character-based languages such as Chinese, Korean, and Japanese.</a:t>
            </a:r>
          </a:p>
          <a:p>
            <a:pPr marL="305435" indent="-305435"/>
            <a:r>
              <a:rPr lang="en-US" altLang="ko-KR" sz="2600" dirty="0">
                <a:ea typeface="휴먼매직체"/>
              </a:rPr>
              <a:t>This definitely limits the use cases of the application.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15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7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ABOUT 2.2 Translation service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altLang="ko-KR" sz="2400" dirty="0">
                <a:ea typeface="휴먼매직체"/>
              </a:rPr>
              <a:t>Amazon Translate service supports the concept of custom terminology.</a:t>
            </a:r>
          </a:p>
          <a:p>
            <a:pPr marL="305435" indent="-305435"/>
            <a:r>
              <a:rPr lang="en-US" altLang="ko-KR" sz="2400" dirty="0">
                <a:ea typeface="휴먼매직체"/>
              </a:rPr>
              <a:t>This feature allows developers to set up custom terminology to use during translation.</a:t>
            </a:r>
          </a:p>
          <a:p>
            <a:pPr marL="305435" indent="-305435"/>
            <a:r>
              <a:rPr lang="en-US" altLang="ko-KR" sz="2400" dirty="0">
                <a:ea typeface="휴먼매직체"/>
              </a:rPr>
              <a:t>This is useful for use cases where words and phrases in the source text are not part of the standard language such as company names, brands, and products.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16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4544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IMPLEMENTING THE PROJECT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74449" y="2625558"/>
            <a:ext cx="11029615" cy="3651329"/>
          </a:xfrm>
        </p:spPr>
        <p:txBody>
          <a:bodyPr>
            <a:normAutofit fontScale="92500" lnSpcReduction="10000"/>
          </a:bodyPr>
          <a:lstStyle/>
          <a:p>
            <a:pPr marL="305435" indent="-305435" eaLnBrk="0" latinLnBrk="0" hangingPunct="0"/>
            <a:r>
              <a:rPr lang="en-US" altLang="ko-KR" sz="2200" dirty="0">
                <a:ea typeface="휴먼매직체"/>
              </a:rPr>
              <a:t>PE02-3 Implementing RESTful endpoints</a:t>
            </a:r>
          </a:p>
          <a:p>
            <a:pPr marL="629920" lvl="1" indent="-305435"/>
            <a:r>
              <a:rPr lang="en-US" altLang="ko-KR" sz="1800" dirty="0">
                <a:ea typeface="휴먼매직체"/>
              </a:rPr>
              <a:t>Part of the orchestration layer with the RESTful endpoints</a:t>
            </a:r>
          </a:p>
          <a:p>
            <a:pPr marL="629920" lvl="1" indent="-305435"/>
            <a:r>
              <a:rPr lang="en-US" altLang="ko-KR" sz="1800" dirty="0">
                <a:ea typeface="휴먼매직체"/>
              </a:rPr>
              <a:t>3.1 Translate the image text endpoint</a:t>
            </a:r>
          </a:p>
          <a:p>
            <a:pPr marL="629920" lvl="1" indent="-305435"/>
            <a:r>
              <a:rPr lang="en-US" altLang="ko-KR" sz="1800" dirty="0">
                <a:ea typeface="휴먼매직체"/>
              </a:rPr>
              <a:t>3.2 Upload the image endpoint</a:t>
            </a:r>
          </a:p>
          <a:p>
            <a:pPr marL="305435" indent="-305435"/>
            <a:r>
              <a:rPr lang="en-US" altLang="ko-KR" sz="2200" dirty="0">
                <a:ea typeface="휴먼매직체"/>
              </a:rPr>
              <a:t>PE02-4 Implementing the web user interface</a:t>
            </a:r>
          </a:p>
          <a:p>
            <a:pPr marL="629920" lvl="1" indent="-305435"/>
            <a:r>
              <a:rPr lang="en-US" altLang="ko-KR" sz="1800" dirty="0">
                <a:ea typeface="휴먼매직체"/>
              </a:rPr>
              <a:t>Index.html + scripts.js</a:t>
            </a:r>
          </a:p>
          <a:p>
            <a:pPr marL="305435" indent="-305435"/>
            <a:r>
              <a:rPr lang="en-US" altLang="ko-KR" sz="2200" dirty="0">
                <a:ea typeface="휴먼매직체"/>
              </a:rPr>
              <a:t>PE02-5 Deploying Pictorial Translator to AWS</a:t>
            </a:r>
          </a:p>
          <a:p>
            <a:pPr marL="305435" indent="-305435"/>
            <a:endParaRPr lang="en-US" altLang="ko-KR" sz="2200" dirty="0">
              <a:ea typeface="휴먼매직체"/>
            </a:endParaRPr>
          </a:p>
          <a:p>
            <a:pPr marL="0" indent="0">
              <a:buNone/>
            </a:pPr>
            <a:r>
              <a:rPr lang="en-US" altLang="ko-KR" sz="2200" dirty="0">
                <a:ea typeface="휴먼매직체"/>
              </a:rPr>
              <a:t>DONE!</a:t>
            </a:r>
          </a:p>
          <a:p>
            <a:pPr marL="629920" lvl="1" indent="-305435"/>
            <a:endParaRPr lang="en-US" altLang="ko-KR" dirty="0">
              <a:ea typeface="휴먼매직체"/>
            </a:endParaRPr>
          </a:p>
          <a:p>
            <a:pPr marL="305435" indent="-305435"/>
            <a:endParaRPr lang="en-US" altLang="ko-KR" dirty="0">
              <a:ea typeface="휴먼매직체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17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746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휴먼매직체"/>
              </a:rPr>
              <a:t>References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81192" y="2022130"/>
            <a:ext cx="11029615" cy="4299132"/>
          </a:xfrm>
        </p:spPr>
        <p:txBody>
          <a:bodyPr>
            <a:noAutofit/>
          </a:bodyPr>
          <a:lstStyle/>
          <a:p>
            <a:pPr marL="305435" indent="-305435" eaLnBrk="0" latinLnBrk="0" hangingPunct="0"/>
            <a:r>
              <a:rPr lang="en-US" sz="2800" dirty="0">
                <a:ea typeface="+mn-lt"/>
                <a:cs typeface="+mn-lt"/>
              </a:rPr>
              <a:t>Tripuraneni, S., &amp; Song, C. (2019). Hands-On Artificial Intelligence on Amazon Web Services. </a:t>
            </a:r>
            <a:r>
              <a:rPr lang="en-US" sz="2800" dirty="0" err="1">
                <a:ea typeface="+mn-lt"/>
                <a:cs typeface="+mn-lt"/>
              </a:rPr>
              <a:t>Packt</a:t>
            </a:r>
            <a:r>
              <a:rPr lang="en-US" sz="2800" dirty="0">
                <a:ea typeface="+mn-lt"/>
                <a:cs typeface="+mn-lt"/>
              </a:rPr>
              <a:t> Publishing. https://learning.oreilly.com/library/view/hands-on-artificial-intelligence/9781789534146/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smtClean="0"/>
              <a:pPr eaLnBrk="0" latinLnBrk="0" hangingPunct="0"/>
              <a:t>18</a:t>
            </a:fld>
            <a:endParaRPr lang="ko-KR" altLang="en-US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122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>
                <a:ea typeface="휴먼매직체"/>
              </a:rPr>
              <a:t>Learning outcomes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altLang="ko-KR" sz="2600" dirty="0">
                <a:ea typeface="휴먼매직체"/>
              </a:rPr>
              <a:t>Discuss good design practices and build intelligent capabilities as reusable components.</a:t>
            </a:r>
          </a:p>
          <a:p>
            <a:pPr marL="305435" indent="-305435"/>
            <a:r>
              <a:rPr lang="en-US" altLang="ko-KR" sz="2600" dirty="0">
                <a:ea typeface="휴먼매직체"/>
              </a:rPr>
              <a:t>Go through the process to build end to end text detecting and translating application with Amazon </a:t>
            </a:r>
            <a:r>
              <a:rPr lang="en-US" altLang="ko-KR" sz="2600" dirty="0" err="1">
                <a:ea typeface="휴먼매직체"/>
              </a:rPr>
              <a:t>Rekognition</a:t>
            </a:r>
            <a:r>
              <a:rPr lang="en-US" altLang="ko-KR" sz="2600" dirty="0">
                <a:ea typeface="휴먼매직체"/>
              </a:rPr>
              <a:t> and Translate.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2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939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Rectangle 1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1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Diagram&#10;&#10;Description automatically generated">
            <a:extLst>
              <a:ext uri="{FF2B5EF4-FFF2-40B4-BE49-F238E27FC236}">
                <a16:creationId xmlns:a16="http://schemas.microsoft.com/office/drawing/2014/main" id="{888AFE83-1962-6B65-8591-FDE179C2EE3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86" y="942553"/>
            <a:ext cx="7821820" cy="4886024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altLang="ko-KR" sz="3100">
                <a:solidFill>
                  <a:srgbClr val="FFFFFF"/>
                </a:solidFill>
              </a:rPr>
              <a:t>The architecture of pictorial translator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7AAFD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D0E8EFFB-B754-4240-BAEE-F270BEFAE8EF}" type="slidenum">
              <a:rPr lang="en-US" altLang="ko-KR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latinLnBrk="0">
                <a:spcAft>
                  <a:spcPts val="600"/>
                </a:spcAft>
              </a:pPr>
              <a:t>3</a:t>
            </a:fld>
            <a:endParaRPr lang="en-US" altLang="ko-KR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8040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0CB24-FBAE-F2C2-1DD8-1B83EF728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 ARCHITECTURE OF PICTORIAL TRANSLATOR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23BE1-6EC9-F962-3F39-CB90D8DB2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sz="2600" dirty="0"/>
              <a:t>We will provide a web user interface for users to upload photos containing foreign text and then view the translation of the foreign text.</a:t>
            </a:r>
          </a:p>
          <a:p>
            <a:pPr marL="305435" indent="-305435" eaLnBrk="0" latinLnBrk="0" hangingPunct="0"/>
            <a:r>
              <a:rPr lang="en-US" sz="2600" dirty="0"/>
              <a:t>The web user interface will interact with the Orchestration Layer containing two RESTful endpoints to handle the image upload and translation.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0128E-D6F0-A709-1873-4990FD6D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FFB-B754-4240-BAEE-F270BEFAE8EF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5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A2641-5ECD-D3C7-A0C2-CF197EFC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 ARCHITECTURE OF PICTORIAL TRANSLATOR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12BA3-3088-AC4F-3FD0-57688DDC5F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/>
            <a:r>
              <a:rPr lang="en-US" sz="2500" dirty="0"/>
              <a:t>Upload Image Endpoint</a:t>
            </a:r>
          </a:p>
          <a:p>
            <a:pPr marL="629920" lvl="1" indent="-305435"/>
            <a:r>
              <a:rPr lang="en-US" sz="2000" dirty="0"/>
              <a:t>Delegate the image upload to S3</a:t>
            </a:r>
          </a:p>
          <a:p>
            <a:pPr marL="305435" indent="-305435"/>
            <a:r>
              <a:rPr lang="en-US" sz="2500" dirty="0"/>
              <a:t>Translate Image Text Endpoint</a:t>
            </a:r>
          </a:p>
          <a:p>
            <a:pPr marL="629920" lvl="1" indent="-305435"/>
            <a:r>
              <a:rPr lang="en-US" sz="2000" dirty="0"/>
              <a:t>Delegate the detection of text within the photos to the Recognition Service</a:t>
            </a:r>
          </a:p>
          <a:p>
            <a:pPr marL="629920" lvl="1" indent="-305435"/>
            <a:r>
              <a:rPr lang="en-US" sz="2000" dirty="0"/>
              <a:t>And the translation of the detected text to Translation Service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53DA82-0D74-4214-BA1C-9DEC5743E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8EFFB-B754-4240-BAEE-F270BEFAE8EF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5902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THE ARCHITECTURE OF PICTORIAL TRANSLATOR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altLang="ko-KR" sz="2600" dirty="0">
                <a:ea typeface="휴먼매직체"/>
              </a:rPr>
              <a:t>The Recognition Service provides an abstraction layer to the Amazon </a:t>
            </a:r>
            <a:r>
              <a:rPr lang="en-US" altLang="ko-KR" sz="2600" dirty="0" err="1">
                <a:ea typeface="휴먼매직체"/>
              </a:rPr>
              <a:t>Rekognition</a:t>
            </a:r>
            <a:r>
              <a:rPr lang="en-US" altLang="ko-KR" sz="2600" dirty="0">
                <a:ea typeface="휴먼매직체"/>
              </a:rPr>
              <a:t> service which is named as Recognition, which is more generic and doesn't directly tie with AWS </a:t>
            </a:r>
            <a:r>
              <a:rPr lang="en-US" altLang="ko-KR" sz="2600" dirty="0" err="1">
                <a:ea typeface="휴먼매직체"/>
              </a:rPr>
              <a:t>Rekognition</a:t>
            </a:r>
            <a:r>
              <a:rPr lang="en-US" altLang="ko-KR" sz="2600" dirty="0">
                <a:ea typeface="휴먼매직체"/>
              </a:rPr>
              <a:t>.</a:t>
            </a:r>
          </a:p>
          <a:p>
            <a:pPr marL="305435" indent="-305435"/>
            <a:r>
              <a:rPr lang="en-US" altLang="ko-KR" sz="2600" dirty="0">
                <a:ea typeface="휴먼매직체"/>
              </a:rPr>
              <a:t>The Translation Service provides an abstraction layer to the Amazon Translate service to perform the language translation.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6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5768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 err="1">
                <a:ea typeface="휴먼매직체"/>
              </a:rPr>
              <a:t>WHy</a:t>
            </a:r>
            <a:r>
              <a:rPr lang="en-US" altLang="ko-KR" dirty="0">
                <a:ea typeface="휴먼매직체"/>
              </a:rPr>
              <a:t> Two type of services?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altLang="ko-KR" sz="2600" dirty="0">
                <a:ea typeface="휴먼매직체"/>
              </a:rPr>
              <a:t>Easily to build and test the application.</a:t>
            </a:r>
          </a:p>
          <a:p>
            <a:pPr marL="305435" indent="-305435"/>
            <a:r>
              <a:rPr lang="en-US" altLang="ko-KR" sz="2600" dirty="0">
                <a:ea typeface="휴먼매직체"/>
              </a:rPr>
              <a:t>Easily switch to services with better storage, recognition, or translation capabilities.</a:t>
            </a:r>
          </a:p>
          <a:p>
            <a:pPr marL="305435" indent="-305435"/>
            <a:r>
              <a:rPr lang="en-US" altLang="ko-KR" sz="2600" dirty="0">
                <a:ea typeface="휴먼매직체"/>
              </a:rPr>
              <a:t>Codes are more composable an reusable.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7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232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0" latinLnBrk="0" hangingPunct="0"/>
            <a:r>
              <a:rPr lang="en-US" altLang="ko-KR" dirty="0">
                <a:ea typeface="휴먼매직체"/>
              </a:rPr>
              <a:t>Component interactions of pictorial translator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05435" indent="-305435" eaLnBrk="0" latinLnBrk="0" hangingPunct="0"/>
            <a:r>
              <a:rPr lang="en-US" altLang="ko-KR" sz="2600" dirty="0">
                <a:ea typeface="휴먼매직체"/>
              </a:rPr>
              <a:t>It's important to think through how the components of an application interact with each other</a:t>
            </a:r>
          </a:p>
          <a:p>
            <a:pPr marL="305435" indent="-305435"/>
            <a:r>
              <a:rPr lang="en-US" altLang="ko-KR" sz="2600" dirty="0">
                <a:ea typeface="휴먼매직체"/>
              </a:rPr>
              <a:t>AND how the user experience will be influenced by our design choices before we dive into the implementation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0" latinLnBrk="0" hangingPunct="0"/>
            <a:fld id="{D0E8EFFB-B754-4240-BAEE-F270BEFAE8EF}" type="slidenum">
              <a:rPr lang="ko-KR" altLang="en-US" dirty="0" smtClean="0"/>
              <a:pPr eaLnBrk="0" latinLnBrk="0" hangingPunct="0"/>
              <a:t>8</a:t>
            </a:fld>
            <a:endParaRPr lang="ko-KR" altLang="en-US" dirty="0"/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282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0E830057-F4EE-412A-8526-36BE1CE18C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AEBA82-E2D4-4653-AEE3-E95B330DD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86509E-DAF8-4DA0-B09B-FA3FB341C2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4E11946-6976-4B44-971A-07BFBE954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85DD9E25-AB50-4F01-9CA6-96497CDE7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8175"/>
            <a:ext cx="12191999" cy="62198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Timeline&#10;&#10;Description automatically generated">
            <a:extLst>
              <a:ext uri="{FF2B5EF4-FFF2-40B4-BE49-F238E27FC236}">
                <a16:creationId xmlns:a16="http://schemas.microsoft.com/office/drawing/2014/main" id="{F2ACC3B6-9C23-BC6B-1088-AF7276F7E6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6" y="1343857"/>
            <a:ext cx="8035180" cy="4037696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07788D3-E467-4E25-A5E9-FD41795BD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296275" y="1419225"/>
            <a:ext cx="3081576" cy="2085869"/>
          </a:xfrm>
        </p:spPr>
        <p:txBody>
          <a:bodyPr vert="horz" lIns="91440" tIns="45720" rIns="91440" bIns="45720" rtlCol="0" anchor="b">
            <a:normAutofit/>
          </a:bodyPr>
          <a:lstStyle/>
          <a:p>
            <a:pPr latinLnBrk="0">
              <a:lnSpc>
                <a:spcPct val="90000"/>
              </a:lnSpc>
            </a:pPr>
            <a:r>
              <a:rPr lang="en-US" sz="3100">
                <a:solidFill>
                  <a:srgbClr val="FFFFFF"/>
                </a:solidFill>
              </a:rPr>
              <a:t>COMPONENT INTERACTIONS OF PICTORIAL TRANSLATOR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12301D8-0106-4E04-A846-C29A66593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rgbClr val="66A1D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10558300" y="6400800"/>
            <a:ext cx="101644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D0E8EFFB-B754-4240-BAEE-F270BEFAE8EF}" type="slidenum">
              <a:rPr lang="en-US" altLang="ko-KR" smtClean="0">
                <a:solidFill>
                  <a:schemeClr val="accent1">
                    <a:lumMod val="75000"/>
                    <a:lumOff val="25000"/>
                  </a:schemeClr>
                </a:solidFill>
              </a:rPr>
              <a:pPr latinLnBrk="0">
                <a:spcAft>
                  <a:spcPts val="600"/>
                </a:spcAft>
              </a:pPr>
              <a:t>9</a:t>
            </a:fld>
            <a:endParaRPr lang="en-US" altLang="ko-KR">
              <a:solidFill>
                <a:schemeClr val="accent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33018" y="0"/>
            <a:ext cx="858982" cy="858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4249687"/>
      </p:ext>
    </p:extLst>
  </p:cSld>
  <p:clrMapOvr>
    <a:masterClrMapping/>
  </p:clrMapOvr>
</p:sld>
</file>

<file path=ppt/theme/theme1.xml><?xml version="1.0" encoding="utf-8"?>
<a:theme xmlns:a="http://schemas.openxmlformats.org/drawingml/2006/main" name="분할">
  <a:themeElements>
    <a:clrScheme name="청록색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분할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분할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TM03457464[[fn=분할]]</Template>
  <TotalTime>17390</TotalTime>
  <Words>817</Words>
  <Application>Microsoft Office PowerPoint</Application>
  <PresentationFormat>Widescreen</PresentationFormat>
  <Paragraphs>90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맑은 고딕</vt:lpstr>
      <vt:lpstr>Gill Sans MT</vt:lpstr>
      <vt:lpstr>Wingdings 2</vt:lpstr>
      <vt:lpstr>분할</vt:lpstr>
      <vt:lpstr> AI 620  EMERGING TOPICS IN ARTIFICIAL INTELLIGENCE</vt:lpstr>
      <vt:lpstr>Learning outcomes</vt:lpstr>
      <vt:lpstr>The architecture of pictorial translator</vt:lpstr>
      <vt:lpstr>THE ARCHITECTURE OF PICTORIAL TRANSLATOR</vt:lpstr>
      <vt:lpstr>THE ARCHITECTURE OF PICTORIAL TRANSLATOR</vt:lpstr>
      <vt:lpstr>THE ARCHITECTURE OF PICTORIAL TRANSLATOR</vt:lpstr>
      <vt:lpstr>WHy Two type of services?</vt:lpstr>
      <vt:lpstr>Component interactions of pictorial translator</vt:lpstr>
      <vt:lpstr>COMPONENT INTERACTIONS OF PICTORIAL TRANSLATOR</vt:lpstr>
      <vt:lpstr>COMPONENT INTERACTIONS OF PICTORIAL TRANSLATOR</vt:lpstr>
      <vt:lpstr>Interaction with Upload Image endpoint and Storage Service</vt:lpstr>
      <vt:lpstr>The Translate image text endpoint</vt:lpstr>
      <vt:lpstr>Two design decisions</vt:lpstr>
      <vt:lpstr>Implementing the project</vt:lpstr>
      <vt:lpstr>About 2.1 rekognition text detection</vt:lpstr>
      <vt:lpstr>ABOUT 2.2 Translation service</vt:lpstr>
      <vt:lpstr>IMPLEMENTING THE PROJECT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687 Technology/Computing Capstone</dc:title>
  <dc:creator>sion</dc:creator>
  <cp:lastModifiedBy>Sion Yoon</cp:lastModifiedBy>
  <cp:revision>490</cp:revision>
  <dcterms:created xsi:type="dcterms:W3CDTF">2020-07-03T06:25:00Z</dcterms:created>
  <dcterms:modified xsi:type="dcterms:W3CDTF">2023-03-18T02:19:57Z</dcterms:modified>
</cp:coreProperties>
</file>