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0"/>
  </p:notesMasterIdLst>
  <p:sldIdLst>
    <p:sldId id="256" r:id="rId2"/>
    <p:sldId id="299"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6"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7BD"/>
    <a:srgbClr val="00B0F0"/>
    <a:srgbClr val="0952AB"/>
    <a:srgbClr val="D7E9FF"/>
    <a:srgbClr val="D4EF91"/>
    <a:srgbClr val="0E4D78"/>
    <a:srgbClr val="1161A3"/>
    <a:srgbClr val="143D98"/>
    <a:srgbClr val="B2FCAE"/>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655C4-8DCC-0CD9-7C9C-1B0FAF50808C}" v="4" dt="2023-03-16T20:46:17.898"/>
    <p1510:client id="{3EAD9AEC-59F7-5C51-4B2E-B766B906926E}" v="1" dt="2022-09-22T00:55:00.537"/>
    <p1510:client id="{6379B0D1-FE1A-22BA-CA8D-8AF199B72E71}" v="2" dt="2022-09-22T00:52:41.126"/>
    <p1510:client id="{7A5DECF2-C68D-11B6-B2CF-9CF10E5EE91E}" v="1" dt="2022-09-22T00:52:04.634"/>
    <p1510:client id="{7F09BDAA-DA3F-2E68-2EE1-F720BE844B08}" v="777" dt="2022-10-04T06:13:24.180"/>
    <p1510:client id="{98850613-C3E6-19BA-4678-3DFBC4DD1E84}" v="113" dt="2022-09-22T00:41:43.361"/>
    <p1510:client id="{B5390E1F-EF05-4E9D-7F64-B029BEB94C4C}" v="2" dt="2022-09-22T01:02:48.273"/>
    <p1510:client id="{D3A3C6D9-3BF8-F06A-5E63-5DD4AA93CD1B}" v="1" dt="2022-09-22T00:49:18.297"/>
    <p1510:client id="{ED08A3B9-913B-FD18-DB84-29C855C08897}" v="3" dt="2022-10-04T14:52:28.914"/>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289" autoAdjust="0"/>
  </p:normalViewPr>
  <p:slideViewPr>
    <p:cSldViewPr snapToGrid="0">
      <p:cViewPr varScale="1">
        <p:scale>
          <a:sx n="109" d="100"/>
          <a:sy n="109" d="100"/>
        </p:scale>
        <p:origin x="55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on Yoon" userId="S::yoonhee@cityu.edu::f6a8c518-ffdb-419e-b9f5-da2b7c87d5c1" providerId="AD" clId="Web-{6379B0D1-FE1A-22BA-CA8D-8AF199B72E71}"/>
    <pc:docChg chg="modSld">
      <pc:chgData name="Sion Yoon" userId="S::yoonhee@cityu.edu::f6a8c518-ffdb-419e-b9f5-da2b7c87d5c1" providerId="AD" clId="Web-{6379B0D1-FE1A-22BA-CA8D-8AF199B72E71}" dt="2022-09-22T00:52:41.126" v="1" actId="20577"/>
      <pc:docMkLst>
        <pc:docMk/>
      </pc:docMkLst>
      <pc:sldChg chg="modSp">
        <pc:chgData name="Sion Yoon" userId="S::yoonhee@cityu.edu::f6a8c518-ffdb-419e-b9f5-da2b7c87d5c1" providerId="AD" clId="Web-{6379B0D1-FE1A-22BA-CA8D-8AF199B72E71}" dt="2022-09-22T00:52:41.126" v="1" actId="20577"/>
        <pc:sldMkLst>
          <pc:docMk/>
          <pc:sldMk cId="3303118284" sldId="256"/>
        </pc:sldMkLst>
        <pc:spChg chg="mod">
          <ac:chgData name="Sion Yoon" userId="S::yoonhee@cityu.edu::f6a8c518-ffdb-419e-b9f5-da2b7c87d5c1" providerId="AD" clId="Web-{6379B0D1-FE1A-22BA-CA8D-8AF199B72E71}" dt="2022-09-22T00:52:41.126" v="1" actId="20577"/>
          <ac:spMkLst>
            <pc:docMk/>
            <pc:sldMk cId="3303118284" sldId="256"/>
            <ac:spMk id="3" creationId="{00000000-0000-0000-0000-000000000000}"/>
          </ac:spMkLst>
        </pc:spChg>
      </pc:sldChg>
    </pc:docChg>
  </pc:docChgLst>
  <pc:docChgLst>
    <pc:chgData name="Hao Mao" userId="S::maohao@cityu.edu::5873b64d-cbe8-401a-861a-76d923642fe8" providerId="AD" clId="Web-{ED08A3B9-913B-FD18-DB84-29C855C08897}"/>
    <pc:docChg chg="modSld">
      <pc:chgData name="Hao Mao" userId="S::maohao@cityu.edu::5873b64d-cbe8-401a-861a-76d923642fe8" providerId="AD" clId="Web-{ED08A3B9-913B-FD18-DB84-29C855C08897}" dt="2022-10-04T14:52:28.914" v="2" actId="20577"/>
      <pc:docMkLst>
        <pc:docMk/>
      </pc:docMkLst>
      <pc:sldChg chg="modSp">
        <pc:chgData name="Hao Mao" userId="S::maohao@cityu.edu::5873b64d-cbe8-401a-861a-76d923642fe8" providerId="AD" clId="Web-{ED08A3B9-913B-FD18-DB84-29C855C08897}" dt="2022-10-04T14:52:28.914" v="2" actId="20577"/>
        <pc:sldMkLst>
          <pc:docMk/>
          <pc:sldMk cId="3900408250" sldId="331"/>
        </pc:sldMkLst>
        <pc:spChg chg="mod">
          <ac:chgData name="Hao Mao" userId="S::maohao@cityu.edu::5873b64d-cbe8-401a-861a-76d923642fe8" providerId="AD" clId="Web-{ED08A3B9-913B-FD18-DB84-29C855C08897}" dt="2022-10-04T14:52:28.914" v="2" actId="20577"/>
          <ac:spMkLst>
            <pc:docMk/>
            <pc:sldMk cId="3900408250" sldId="331"/>
            <ac:spMk id="3" creationId="{00000000-0000-0000-0000-000000000000}"/>
          </ac:spMkLst>
        </pc:spChg>
      </pc:sldChg>
    </pc:docChg>
  </pc:docChgLst>
  <pc:docChgLst>
    <pc:chgData name="Sion Yoon" userId="S::yoonhee@cityu.edu::f6a8c518-ffdb-419e-b9f5-da2b7c87d5c1" providerId="AD" clId="Web-{B5390E1F-EF05-4E9D-7F64-B029BEB94C4C}"/>
    <pc:docChg chg="modSld">
      <pc:chgData name="Sion Yoon" userId="S::yoonhee@cityu.edu::f6a8c518-ffdb-419e-b9f5-da2b7c87d5c1" providerId="AD" clId="Web-{B5390E1F-EF05-4E9D-7F64-B029BEB94C4C}" dt="2022-09-22T01:02:48.273" v="2" actId="20577"/>
      <pc:docMkLst>
        <pc:docMk/>
      </pc:docMkLst>
      <pc:sldChg chg="modSp">
        <pc:chgData name="Sion Yoon" userId="S::yoonhee@cityu.edu::f6a8c518-ffdb-419e-b9f5-da2b7c87d5c1" providerId="AD" clId="Web-{B5390E1F-EF05-4E9D-7F64-B029BEB94C4C}" dt="2022-09-22T01:02:48.273" v="2" actId="20577"/>
        <pc:sldMkLst>
          <pc:docMk/>
          <pc:sldMk cId="3303118284" sldId="256"/>
        </pc:sldMkLst>
        <pc:spChg chg="mod">
          <ac:chgData name="Sion Yoon" userId="S::yoonhee@cityu.edu::f6a8c518-ffdb-419e-b9f5-da2b7c87d5c1" providerId="AD" clId="Web-{B5390E1F-EF05-4E9D-7F64-B029BEB94C4C}" dt="2022-09-22T01:02:48.273" v="2" actId="20577"/>
          <ac:spMkLst>
            <pc:docMk/>
            <pc:sldMk cId="3303118284" sldId="256"/>
            <ac:spMk id="2" creationId="{00000000-0000-0000-0000-000000000000}"/>
          </ac:spMkLst>
        </pc:spChg>
      </pc:sldChg>
    </pc:docChg>
  </pc:docChgLst>
  <pc:docChgLst>
    <pc:chgData name="Sion Yoon" userId="S::yoonhee@cityu.edu::f6a8c518-ffdb-419e-b9f5-da2b7c87d5c1" providerId="AD" clId="Web-{98850613-C3E6-19BA-4678-3DFBC4DD1E84}"/>
    <pc:docChg chg="addSld delSld modSld">
      <pc:chgData name="Sion Yoon" userId="S::yoonhee@cityu.edu::f6a8c518-ffdb-419e-b9f5-da2b7c87d5c1" providerId="AD" clId="Web-{98850613-C3E6-19BA-4678-3DFBC4DD1E84}" dt="2022-09-22T00:41:43.361" v="106"/>
      <pc:docMkLst>
        <pc:docMk/>
      </pc:docMkLst>
      <pc:sldChg chg="modSp add del">
        <pc:chgData name="Sion Yoon" userId="S::yoonhee@cityu.edu::f6a8c518-ffdb-419e-b9f5-da2b7c87d5c1" providerId="AD" clId="Web-{98850613-C3E6-19BA-4678-3DFBC4DD1E84}" dt="2022-09-22T00:39:32.967" v="51"/>
        <pc:sldMkLst>
          <pc:docMk/>
          <pc:sldMk cId="4287324827" sldId="271"/>
        </pc:sldMkLst>
        <pc:spChg chg="mod">
          <ac:chgData name="Sion Yoon" userId="S::yoonhee@cityu.edu::f6a8c518-ffdb-419e-b9f5-da2b7c87d5c1" providerId="AD" clId="Web-{98850613-C3E6-19BA-4678-3DFBC4DD1E84}" dt="2022-09-22T00:22:58.911" v="0" actId="20577"/>
          <ac:spMkLst>
            <pc:docMk/>
            <pc:sldMk cId="4287324827" sldId="271"/>
            <ac:spMk id="3" creationId="{00000000-0000-0000-0000-000000000000}"/>
          </ac:spMkLst>
        </pc:spChg>
      </pc:sldChg>
      <pc:sldChg chg="modSp">
        <pc:chgData name="Sion Yoon" userId="S::yoonhee@cityu.edu::f6a8c518-ffdb-419e-b9f5-da2b7c87d5c1" providerId="AD" clId="Web-{98850613-C3E6-19BA-4678-3DFBC4DD1E84}" dt="2022-09-22T00:40:48.281" v="85" actId="20577"/>
        <pc:sldMkLst>
          <pc:docMk/>
          <pc:sldMk cId="2583985945" sldId="298"/>
        </pc:sldMkLst>
        <pc:spChg chg="mod">
          <ac:chgData name="Sion Yoon" userId="S::yoonhee@cityu.edu::f6a8c518-ffdb-419e-b9f5-da2b7c87d5c1" providerId="AD" clId="Web-{98850613-C3E6-19BA-4678-3DFBC4DD1E84}" dt="2022-09-22T00:40:44.031" v="84" actId="20577"/>
          <ac:spMkLst>
            <pc:docMk/>
            <pc:sldMk cId="2583985945" sldId="298"/>
            <ac:spMk id="2" creationId="{00000000-0000-0000-0000-000000000000}"/>
          </ac:spMkLst>
        </pc:spChg>
        <pc:spChg chg="mod">
          <ac:chgData name="Sion Yoon" userId="S::yoonhee@cityu.edu::f6a8c518-ffdb-419e-b9f5-da2b7c87d5c1" providerId="AD" clId="Web-{98850613-C3E6-19BA-4678-3DFBC4DD1E84}" dt="2022-09-22T00:40:48.281" v="85" actId="20577"/>
          <ac:spMkLst>
            <pc:docMk/>
            <pc:sldMk cId="2583985945" sldId="298"/>
            <ac:spMk id="3" creationId="{00000000-0000-0000-0000-000000000000}"/>
          </ac:spMkLst>
        </pc:spChg>
      </pc:sldChg>
      <pc:sldChg chg="modSp">
        <pc:chgData name="Sion Yoon" userId="S::yoonhee@cityu.edu::f6a8c518-ffdb-419e-b9f5-da2b7c87d5c1" providerId="AD" clId="Web-{98850613-C3E6-19BA-4678-3DFBC4DD1E84}" dt="2022-09-22T00:39:40.405" v="66" actId="20577"/>
        <pc:sldMkLst>
          <pc:docMk/>
          <pc:sldMk cId="3960939486" sldId="299"/>
        </pc:sldMkLst>
        <pc:spChg chg="mod">
          <ac:chgData name="Sion Yoon" userId="S::yoonhee@cityu.edu::f6a8c518-ffdb-419e-b9f5-da2b7c87d5c1" providerId="AD" clId="Web-{98850613-C3E6-19BA-4678-3DFBC4DD1E84}" dt="2022-09-22T00:39:40.405" v="66" actId="20577"/>
          <ac:spMkLst>
            <pc:docMk/>
            <pc:sldMk cId="3960939486" sldId="299"/>
            <ac:spMk id="2" creationId="{00000000-0000-0000-0000-000000000000}"/>
          </ac:spMkLst>
        </pc:spChg>
        <pc:spChg chg="mod">
          <ac:chgData name="Sion Yoon" userId="S::yoonhee@cityu.edu::f6a8c518-ffdb-419e-b9f5-da2b7c87d5c1" providerId="AD" clId="Web-{98850613-C3E6-19BA-4678-3DFBC4DD1E84}" dt="2022-09-22T00:23:39.631" v="1" actId="20577"/>
          <ac:spMkLst>
            <pc:docMk/>
            <pc:sldMk cId="3960939486" sldId="299"/>
            <ac:spMk id="3" creationId="{00000000-0000-0000-0000-000000000000}"/>
          </ac:spMkLst>
        </pc:spChg>
      </pc:sldChg>
      <pc:sldChg chg="del">
        <pc:chgData name="Sion Yoon" userId="S::yoonhee@cityu.edu::f6a8c518-ffdb-419e-b9f5-da2b7c87d5c1" providerId="AD" clId="Web-{98850613-C3E6-19BA-4678-3DFBC4DD1E84}" dt="2022-09-22T00:40:32.671" v="83"/>
        <pc:sldMkLst>
          <pc:docMk/>
          <pc:sldMk cId="907608728" sldId="300"/>
        </pc:sldMkLst>
      </pc:sldChg>
      <pc:sldChg chg="del">
        <pc:chgData name="Sion Yoon" userId="S::yoonhee@cityu.edu::f6a8c518-ffdb-419e-b9f5-da2b7c87d5c1" providerId="AD" clId="Web-{98850613-C3E6-19BA-4678-3DFBC4DD1E84}" dt="2022-09-22T00:40:32.671" v="82"/>
        <pc:sldMkLst>
          <pc:docMk/>
          <pc:sldMk cId="390539715" sldId="301"/>
        </pc:sldMkLst>
      </pc:sldChg>
      <pc:sldChg chg="del">
        <pc:chgData name="Sion Yoon" userId="S::yoonhee@cityu.edu::f6a8c518-ffdb-419e-b9f5-da2b7c87d5c1" providerId="AD" clId="Web-{98850613-C3E6-19BA-4678-3DFBC4DD1E84}" dt="2022-09-22T00:40:32.671" v="81"/>
        <pc:sldMkLst>
          <pc:docMk/>
          <pc:sldMk cId="3657936976" sldId="302"/>
        </pc:sldMkLst>
      </pc:sldChg>
      <pc:sldChg chg="del">
        <pc:chgData name="Sion Yoon" userId="S::yoonhee@cityu.edu::f6a8c518-ffdb-419e-b9f5-da2b7c87d5c1" providerId="AD" clId="Web-{98850613-C3E6-19BA-4678-3DFBC4DD1E84}" dt="2022-09-22T00:40:32.671" v="80"/>
        <pc:sldMkLst>
          <pc:docMk/>
          <pc:sldMk cId="1390330452" sldId="303"/>
        </pc:sldMkLst>
      </pc:sldChg>
      <pc:sldChg chg="del">
        <pc:chgData name="Sion Yoon" userId="S::yoonhee@cityu.edu::f6a8c518-ffdb-419e-b9f5-da2b7c87d5c1" providerId="AD" clId="Web-{98850613-C3E6-19BA-4678-3DFBC4DD1E84}" dt="2022-09-22T00:40:32.671" v="79"/>
        <pc:sldMkLst>
          <pc:docMk/>
          <pc:sldMk cId="2448324270" sldId="304"/>
        </pc:sldMkLst>
      </pc:sldChg>
      <pc:sldChg chg="del">
        <pc:chgData name="Sion Yoon" userId="S::yoonhee@cityu.edu::f6a8c518-ffdb-419e-b9f5-da2b7c87d5c1" providerId="AD" clId="Web-{98850613-C3E6-19BA-4678-3DFBC4DD1E84}" dt="2022-09-22T00:40:32.671" v="78"/>
        <pc:sldMkLst>
          <pc:docMk/>
          <pc:sldMk cId="3557847409" sldId="305"/>
        </pc:sldMkLst>
      </pc:sldChg>
      <pc:sldChg chg="del">
        <pc:chgData name="Sion Yoon" userId="S::yoonhee@cityu.edu::f6a8c518-ffdb-419e-b9f5-da2b7c87d5c1" providerId="AD" clId="Web-{98850613-C3E6-19BA-4678-3DFBC4DD1E84}" dt="2022-09-22T00:40:32.671" v="77"/>
        <pc:sldMkLst>
          <pc:docMk/>
          <pc:sldMk cId="3669423444" sldId="306"/>
        </pc:sldMkLst>
      </pc:sldChg>
      <pc:sldChg chg="del">
        <pc:chgData name="Sion Yoon" userId="S::yoonhee@cityu.edu::f6a8c518-ffdb-419e-b9f5-da2b7c87d5c1" providerId="AD" clId="Web-{98850613-C3E6-19BA-4678-3DFBC4DD1E84}" dt="2022-09-22T00:40:32.671" v="76"/>
        <pc:sldMkLst>
          <pc:docMk/>
          <pc:sldMk cId="3789385339" sldId="307"/>
        </pc:sldMkLst>
      </pc:sldChg>
      <pc:sldChg chg="del">
        <pc:chgData name="Sion Yoon" userId="S::yoonhee@cityu.edu::f6a8c518-ffdb-419e-b9f5-da2b7c87d5c1" providerId="AD" clId="Web-{98850613-C3E6-19BA-4678-3DFBC4DD1E84}" dt="2022-09-22T00:40:32.671" v="75"/>
        <pc:sldMkLst>
          <pc:docMk/>
          <pc:sldMk cId="1859590847" sldId="308"/>
        </pc:sldMkLst>
      </pc:sldChg>
      <pc:sldChg chg="del">
        <pc:chgData name="Sion Yoon" userId="S::yoonhee@cityu.edu::f6a8c518-ffdb-419e-b9f5-da2b7c87d5c1" providerId="AD" clId="Web-{98850613-C3E6-19BA-4678-3DFBC4DD1E84}" dt="2022-09-22T00:40:32.656" v="74"/>
        <pc:sldMkLst>
          <pc:docMk/>
          <pc:sldMk cId="3041006082" sldId="309"/>
        </pc:sldMkLst>
      </pc:sldChg>
      <pc:sldChg chg="del">
        <pc:chgData name="Sion Yoon" userId="S::yoonhee@cityu.edu::f6a8c518-ffdb-419e-b9f5-da2b7c87d5c1" providerId="AD" clId="Web-{98850613-C3E6-19BA-4678-3DFBC4DD1E84}" dt="2022-09-22T00:40:32.656" v="73"/>
        <pc:sldMkLst>
          <pc:docMk/>
          <pc:sldMk cId="3534773064" sldId="310"/>
        </pc:sldMkLst>
      </pc:sldChg>
      <pc:sldChg chg="del">
        <pc:chgData name="Sion Yoon" userId="S::yoonhee@cityu.edu::f6a8c518-ffdb-419e-b9f5-da2b7c87d5c1" providerId="AD" clId="Web-{98850613-C3E6-19BA-4678-3DFBC4DD1E84}" dt="2022-09-22T00:40:32.656" v="72"/>
        <pc:sldMkLst>
          <pc:docMk/>
          <pc:sldMk cId="3916517496" sldId="311"/>
        </pc:sldMkLst>
      </pc:sldChg>
      <pc:sldChg chg="del">
        <pc:chgData name="Sion Yoon" userId="S::yoonhee@cityu.edu::f6a8c518-ffdb-419e-b9f5-da2b7c87d5c1" providerId="AD" clId="Web-{98850613-C3E6-19BA-4678-3DFBC4DD1E84}" dt="2022-09-22T00:40:32.656" v="71"/>
        <pc:sldMkLst>
          <pc:docMk/>
          <pc:sldMk cId="3946299232" sldId="312"/>
        </pc:sldMkLst>
      </pc:sldChg>
      <pc:sldChg chg="del">
        <pc:chgData name="Sion Yoon" userId="S::yoonhee@cityu.edu::f6a8c518-ffdb-419e-b9f5-da2b7c87d5c1" providerId="AD" clId="Web-{98850613-C3E6-19BA-4678-3DFBC4DD1E84}" dt="2022-09-22T00:40:32.656" v="70"/>
        <pc:sldMkLst>
          <pc:docMk/>
          <pc:sldMk cId="1598539153" sldId="313"/>
        </pc:sldMkLst>
      </pc:sldChg>
      <pc:sldChg chg="del">
        <pc:chgData name="Sion Yoon" userId="S::yoonhee@cityu.edu::f6a8c518-ffdb-419e-b9f5-da2b7c87d5c1" providerId="AD" clId="Web-{98850613-C3E6-19BA-4678-3DFBC4DD1E84}" dt="2022-09-22T00:40:32.656" v="69"/>
        <pc:sldMkLst>
          <pc:docMk/>
          <pc:sldMk cId="1570797945" sldId="314"/>
        </pc:sldMkLst>
      </pc:sldChg>
      <pc:sldChg chg="modSp">
        <pc:chgData name="Sion Yoon" userId="S::yoonhee@cityu.edu::f6a8c518-ffdb-419e-b9f5-da2b7c87d5c1" providerId="AD" clId="Web-{98850613-C3E6-19BA-4678-3DFBC4DD1E84}" dt="2022-09-22T00:41:08.188" v="87" actId="20577"/>
        <pc:sldMkLst>
          <pc:docMk/>
          <pc:sldMk cId="2293941091" sldId="315"/>
        </pc:sldMkLst>
        <pc:spChg chg="mod">
          <ac:chgData name="Sion Yoon" userId="S::yoonhee@cityu.edu::f6a8c518-ffdb-419e-b9f5-da2b7c87d5c1" providerId="AD" clId="Web-{98850613-C3E6-19BA-4678-3DFBC4DD1E84}" dt="2022-09-22T00:40:54.016" v="86" actId="20577"/>
          <ac:spMkLst>
            <pc:docMk/>
            <pc:sldMk cId="2293941091" sldId="315"/>
            <ac:spMk id="2" creationId="{00000000-0000-0000-0000-000000000000}"/>
          </ac:spMkLst>
        </pc:spChg>
        <pc:spChg chg="mod">
          <ac:chgData name="Sion Yoon" userId="S::yoonhee@cityu.edu::f6a8c518-ffdb-419e-b9f5-da2b7c87d5c1" providerId="AD" clId="Web-{98850613-C3E6-19BA-4678-3DFBC4DD1E84}" dt="2022-09-22T00:41:08.188" v="87" actId="20577"/>
          <ac:spMkLst>
            <pc:docMk/>
            <pc:sldMk cId="2293941091" sldId="315"/>
            <ac:spMk id="3" creationId="{00000000-0000-0000-0000-000000000000}"/>
          </ac:spMkLst>
        </pc:spChg>
      </pc:sldChg>
      <pc:sldChg chg="del">
        <pc:chgData name="Sion Yoon" userId="S::yoonhee@cityu.edu::f6a8c518-ffdb-419e-b9f5-da2b7c87d5c1" providerId="AD" clId="Web-{98850613-C3E6-19BA-4678-3DFBC4DD1E84}" dt="2022-09-22T00:40:32.656" v="67"/>
        <pc:sldMkLst>
          <pc:docMk/>
          <pc:sldMk cId="2564844687" sldId="316"/>
        </pc:sldMkLst>
      </pc:sldChg>
      <pc:sldChg chg="del">
        <pc:chgData name="Sion Yoon" userId="S::yoonhee@cityu.edu::f6a8c518-ffdb-419e-b9f5-da2b7c87d5c1" providerId="AD" clId="Web-{98850613-C3E6-19BA-4678-3DFBC4DD1E84}" dt="2022-09-22T00:40:32.656" v="68"/>
        <pc:sldMkLst>
          <pc:docMk/>
          <pc:sldMk cId="3050988280" sldId="317"/>
        </pc:sldMkLst>
      </pc:sldChg>
      <pc:sldChg chg="add replId">
        <pc:chgData name="Sion Yoon" userId="S::yoonhee@cityu.edu::f6a8c518-ffdb-419e-b9f5-da2b7c87d5c1" providerId="AD" clId="Web-{98850613-C3E6-19BA-4678-3DFBC4DD1E84}" dt="2022-09-22T00:39:35.717" v="52"/>
        <pc:sldMkLst>
          <pc:docMk/>
          <pc:sldMk cId="2958040595" sldId="318"/>
        </pc:sldMkLst>
      </pc:sldChg>
      <pc:sldChg chg="add replId">
        <pc:chgData name="Sion Yoon" userId="S::yoonhee@cityu.edu::f6a8c518-ffdb-419e-b9f5-da2b7c87d5c1" providerId="AD" clId="Web-{98850613-C3E6-19BA-4678-3DFBC4DD1E84}" dt="2022-09-22T00:41:26.485" v="88"/>
        <pc:sldMkLst>
          <pc:docMk/>
          <pc:sldMk cId="2856533207" sldId="319"/>
        </pc:sldMkLst>
      </pc:sldChg>
      <pc:sldChg chg="add replId">
        <pc:chgData name="Sion Yoon" userId="S::yoonhee@cityu.edu::f6a8c518-ffdb-419e-b9f5-da2b7c87d5c1" providerId="AD" clId="Web-{98850613-C3E6-19BA-4678-3DFBC4DD1E84}" dt="2022-09-22T00:41:27.501" v="89"/>
        <pc:sldMkLst>
          <pc:docMk/>
          <pc:sldMk cId="1670449623" sldId="320"/>
        </pc:sldMkLst>
      </pc:sldChg>
      <pc:sldChg chg="add replId">
        <pc:chgData name="Sion Yoon" userId="S::yoonhee@cityu.edu::f6a8c518-ffdb-419e-b9f5-da2b7c87d5c1" providerId="AD" clId="Web-{98850613-C3E6-19BA-4678-3DFBC4DD1E84}" dt="2022-09-22T00:41:28.876" v="90"/>
        <pc:sldMkLst>
          <pc:docMk/>
          <pc:sldMk cId="2034301818" sldId="321"/>
        </pc:sldMkLst>
      </pc:sldChg>
      <pc:sldChg chg="add replId">
        <pc:chgData name="Sion Yoon" userId="S::yoonhee@cityu.edu::f6a8c518-ffdb-419e-b9f5-da2b7c87d5c1" providerId="AD" clId="Web-{98850613-C3E6-19BA-4678-3DFBC4DD1E84}" dt="2022-09-22T00:41:29.470" v="91"/>
        <pc:sldMkLst>
          <pc:docMk/>
          <pc:sldMk cId="3021191403" sldId="322"/>
        </pc:sldMkLst>
      </pc:sldChg>
      <pc:sldChg chg="add replId">
        <pc:chgData name="Sion Yoon" userId="S::yoonhee@cityu.edu::f6a8c518-ffdb-419e-b9f5-da2b7c87d5c1" providerId="AD" clId="Web-{98850613-C3E6-19BA-4678-3DFBC4DD1E84}" dt="2022-09-22T00:41:29.954" v="92"/>
        <pc:sldMkLst>
          <pc:docMk/>
          <pc:sldMk cId="2164287239" sldId="323"/>
        </pc:sldMkLst>
      </pc:sldChg>
      <pc:sldChg chg="add replId">
        <pc:chgData name="Sion Yoon" userId="S::yoonhee@cityu.edu::f6a8c518-ffdb-419e-b9f5-da2b7c87d5c1" providerId="AD" clId="Web-{98850613-C3E6-19BA-4678-3DFBC4DD1E84}" dt="2022-09-22T00:41:31.157" v="93"/>
        <pc:sldMkLst>
          <pc:docMk/>
          <pc:sldMk cId="4118150944" sldId="324"/>
        </pc:sldMkLst>
      </pc:sldChg>
      <pc:sldChg chg="add replId">
        <pc:chgData name="Sion Yoon" userId="S::yoonhee@cityu.edu::f6a8c518-ffdb-419e-b9f5-da2b7c87d5c1" providerId="AD" clId="Web-{98850613-C3E6-19BA-4678-3DFBC4DD1E84}" dt="2022-09-22T00:41:31.782" v="94"/>
        <pc:sldMkLst>
          <pc:docMk/>
          <pc:sldMk cId="3827926434" sldId="325"/>
        </pc:sldMkLst>
      </pc:sldChg>
      <pc:sldChg chg="add replId">
        <pc:chgData name="Sion Yoon" userId="S::yoonhee@cityu.edu::f6a8c518-ffdb-419e-b9f5-da2b7c87d5c1" providerId="AD" clId="Web-{98850613-C3E6-19BA-4678-3DFBC4DD1E84}" dt="2022-09-22T00:41:32.267" v="95"/>
        <pc:sldMkLst>
          <pc:docMk/>
          <pc:sldMk cId="1913488221" sldId="326"/>
        </pc:sldMkLst>
      </pc:sldChg>
      <pc:sldChg chg="add replId">
        <pc:chgData name="Sion Yoon" userId="S::yoonhee@cityu.edu::f6a8c518-ffdb-419e-b9f5-da2b7c87d5c1" providerId="AD" clId="Web-{98850613-C3E6-19BA-4678-3DFBC4DD1E84}" dt="2022-09-22T00:41:33.189" v="96"/>
        <pc:sldMkLst>
          <pc:docMk/>
          <pc:sldMk cId="894146446" sldId="327"/>
        </pc:sldMkLst>
      </pc:sldChg>
      <pc:sldChg chg="add replId">
        <pc:chgData name="Sion Yoon" userId="S::yoonhee@cityu.edu::f6a8c518-ffdb-419e-b9f5-da2b7c87d5c1" providerId="AD" clId="Web-{98850613-C3E6-19BA-4678-3DFBC4DD1E84}" dt="2022-09-22T00:41:33.782" v="97"/>
        <pc:sldMkLst>
          <pc:docMk/>
          <pc:sldMk cId="29764556" sldId="328"/>
        </pc:sldMkLst>
      </pc:sldChg>
      <pc:sldChg chg="add replId">
        <pc:chgData name="Sion Yoon" userId="S::yoonhee@cityu.edu::f6a8c518-ffdb-419e-b9f5-da2b7c87d5c1" providerId="AD" clId="Web-{98850613-C3E6-19BA-4678-3DFBC4DD1E84}" dt="2022-09-22T00:41:34.235" v="98"/>
        <pc:sldMkLst>
          <pc:docMk/>
          <pc:sldMk cId="4021156127" sldId="329"/>
        </pc:sldMkLst>
      </pc:sldChg>
      <pc:sldChg chg="add replId">
        <pc:chgData name="Sion Yoon" userId="S::yoonhee@cityu.edu::f6a8c518-ffdb-419e-b9f5-da2b7c87d5c1" providerId="AD" clId="Web-{98850613-C3E6-19BA-4678-3DFBC4DD1E84}" dt="2022-09-22T00:41:35.220" v="99"/>
        <pc:sldMkLst>
          <pc:docMk/>
          <pc:sldMk cId="2989035502" sldId="330"/>
        </pc:sldMkLst>
      </pc:sldChg>
      <pc:sldChg chg="add replId">
        <pc:chgData name="Sion Yoon" userId="S::yoonhee@cityu.edu::f6a8c518-ffdb-419e-b9f5-da2b7c87d5c1" providerId="AD" clId="Web-{98850613-C3E6-19BA-4678-3DFBC4DD1E84}" dt="2022-09-22T00:41:35.735" v="100"/>
        <pc:sldMkLst>
          <pc:docMk/>
          <pc:sldMk cId="816761178" sldId="331"/>
        </pc:sldMkLst>
      </pc:sldChg>
      <pc:sldChg chg="add replId">
        <pc:chgData name="Sion Yoon" userId="S::yoonhee@cityu.edu::f6a8c518-ffdb-419e-b9f5-da2b7c87d5c1" providerId="AD" clId="Web-{98850613-C3E6-19BA-4678-3DFBC4DD1E84}" dt="2022-09-22T00:41:37.017" v="101"/>
        <pc:sldMkLst>
          <pc:docMk/>
          <pc:sldMk cId="2242137250" sldId="332"/>
        </pc:sldMkLst>
      </pc:sldChg>
      <pc:sldChg chg="add replId">
        <pc:chgData name="Sion Yoon" userId="S::yoonhee@cityu.edu::f6a8c518-ffdb-419e-b9f5-da2b7c87d5c1" providerId="AD" clId="Web-{98850613-C3E6-19BA-4678-3DFBC4DD1E84}" dt="2022-09-22T00:41:37.720" v="102"/>
        <pc:sldMkLst>
          <pc:docMk/>
          <pc:sldMk cId="3300013103" sldId="333"/>
        </pc:sldMkLst>
      </pc:sldChg>
      <pc:sldChg chg="add replId">
        <pc:chgData name="Sion Yoon" userId="S::yoonhee@cityu.edu::f6a8c518-ffdb-419e-b9f5-da2b7c87d5c1" providerId="AD" clId="Web-{98850613-C3E6-19BA-4678-3DFBC4DD1E84}" dt="2022-09-22T00:41:38.439" v="103"/>
        <pc:sldMkLst>
          <pc:docMk/>
          <pc:sldMk cId="3947878094" sldId="334"/>
        </pc:sldMkLst>
      </pc:sldChg>
      <pc:sldChg chg="add replId">
        <pc:chgData name="Sion Yoon" userId="S::yoonhee@cityu.edu::f6a8c518-ffdb-419e-b9f5-da2b7c87d5c1" providerId="AD" clId="Web-{98850613-C3E6-19BA-4678-3DFBC4DD1E84}" dt="2022-09-22T00:41:39.720" v="104"/>
        <pc:sldMkLst>
          <pc:docMk/>
          <pc:sldMk cId="3220282085" sldId="335"/>
        </pc:sldMkLst>
      </pc:sldChg>
      <pc:sldChg chg="add del replId">
        <pc:chgData name="Sion Yoon" userId="S::yoonhee@cityu.edu::f6a8c518-ffdb-419e-b9f5-da2b7c87d5c1" providerId="AD" clId="Web-{98850613-C3E6-19BA-4678-3DFBC4DD1E84}" dt="2022-09-22T00:41:43.361" v="106"/>
        <pc:sldMkLst>
          <pc:docMk/>
          <pc:sldMk cId="3476313226" sldId="336"/>
        </pc:sldMkLst>
      </pc:sldChg>
    </pc:docChg>
  </pc:docChgLst>
  <pc:docChgLst>
    <pc:chgData name="Hao Mao" userId="S::maohao@cityu.edu::5873b64d-cbe8-401a-861a-76d923642fe8" providerId="AD" clId="Web-{7F09BDAA-DA3F-2E68-2EE1-F720BE844B08}"/>
    <pc:docChg chg="addSld delSld modSld">
      <pc:chgData name="Hao Mao" userId="S::maohao@cityu.edu::5873b64d-cbe8-401a-861a-76d923642fe8" providerId="AD" clId="Web-{7F09BDAA-DA3F-2E68-2EE1-F720BE844B08}" dt="2022-10-04T06:13:24.180" v="782"/>
      <pc:docMkLst>
        <pc:docMk/>
      </pc:docMkLst>
      <pc:sldChg chg="del">
        <pc:chgData name="Hao Mao" userId="S::maohao@cityu.edu::5873b64d-cbe8-401a-861a-76d923642fe8" providerId="AD" clId="Web-{7F09BDAA-DA3F-2E68-2EE1-F720BE844B08}" dt="2022-10-04T06:13:19.633" v="779"/>
        <pc:sldMkLst>
          <pc:docMk/>
          <pc:sldMk cId="2583985945" sldId="298"/>
        </pc:sldMkLst>
      </pc:sldChg>
      <pc:sldChg chg="modSp">
        <pc:chgData name="Hao Mao" userId="S::maohao@cityu.edu::5873b64d-cbe8-401a-861a-76d923642fe8" providerId="AD" clId="Web-{7F09BDAA-DA3F-2E68-2EE1-F720BE844B08}" dt="2022-10-04T05:04:19.600" v="37" actId="20577"/>
        <pc:sldMkLst>
          <pc:docMk/>
          <pc:sldMk cId="3960939486" sldId="299"/>
        </pc:sldMkLst>
        <pc:spChg chg="mod">
          <ac:chgData name="Hao Mao" userId="S::maohao@cityu.edu::5873b64d-cbe8-401a-861a-76d923642fe8" providerId="AD" clId="Web-{7F09BDAA-DA3F-2E68-2EE1-F720BE844B08}" dt="2022-10-04T05:04:19.600" v="37" actId="20577"/>
          <ac:spMkLst>
            <pc:docMk/>
            <pc:sldMk cId="3960939486" sldId="299"/>
            <ac:spMk id="3" creationId="{00000000-0000-0000-0000-000000000000}"/>
          </ac:spMkLst>
        </pc:spChg>
      </pc:sldChg>
      <pc:sldChg chg="del">
        <pc:chgData name="Hao Mao" userId="S::maohao@cityu.edu::5873b64d-cbe8-401a-861a-76d923642fe8" providerId="AD" clId="Web-{7F09BDAA-DA3F-2E68-2EE1-F720BE844B08}" dt="2022-10-04T06:13:21.446" v="780"/>
        <pc:sldMkLst>
          <pc:docMk/>
          <pc:sldMk cId="2293941091" sldId="315"/>
        </pc:sldMkLst>
      </pc:sldChg>
      <pc:sldChg chg="modSp">
        <pc:chgData name="Hao Mao" userId="S::maohao@cityu.edu::5873b64d-cbe8-401a-861a-76d923642fe8" providerId="AD" clId="Web-{7F09BDAA-DA3F-2E68-2EE1-F720BE844B08}" dt="2022-10-04T05:10:24.923" v="170" actId="20577"/>
        <pc:sldMkLst>
          <pc:docMk/>
          <pc:sldMk cId="2958040595" sldId="318"/>
        </pc:sldMkLst>
        <pc:spChg chg="mod">
          <ac:chgData name="Hao Mao" userId="S::maohao@cityu.edu::5873b64d-cbe8-401a-861a-76d923642fe8" providerId="AD" clId="Web-{7F09BDAA-DA3F-2E68-2EE1-F720BE844B08}" dt="2022-10-04T05:05:56.009" v="50" actId="20577"/>
          <ac:spMkLst>
            <pc:docMk/>
            <pc:sldMk cId="2958040595" sldId="318"/>
            <ac:spMk id="2" creationId="{00000000-0000-0000-0000-000000000000}"/>
          </ac:spMkLst>
        </pc:spChg>
        <pc:spChg chg="mod">
          <ac:chgData name="Hao Mao" userId="S::maohao@cityu.edu::5873b64d-cbe8-401a-861a-76d923642fe8" providerId="AD" clId="Web-{7F09BDAA-DA3F-2E68-2EE1-F720BE844B08}" dt="2022-10-04T05:10:24.923" v="170" actId="20577"/>
          <ac:spMkLst>
            <pc:docMk/>
            <pc:sldMk cId="2958040595" sldId="318"/>
            <ac:spMk id="3" creationId="{00000000-0000-0000-0000-000000000000}"/>
          </ac:spMkLst>
        </pc:spChg>
      </pc:sldChg>
      <pc:sldChg chg="addSp delSp modSp mod setBg">
        <pc:chgData name="Hao Mao" userId="S::maohao@cityu.edu::5873b64d-cbe8-401a-861a-76d923642fe8" providerId="AD" clId="Web-{7F09BDAA-DA3F-2E68-2EE1-F720BE844B08}" dt="2022-10-04T05:12:31.115" v="198" actId="14100"/>
        <pc:sldMkLst>
          <pc:docMk/>
          <pc:sldMk cId="1357576858" sldId="319"/>
        </pc:sldMkLst>
        <pc:spChg chg="mod">
          <ac:chgData name="Hao Mao" userId="S::maohao@cityu.edu::5873b64d-cbe8-401a-861a-76d923642fe8" providerId="AD" clId="Web-{7F09BDAA-DA3F-2E68-2EE1-F720BE844B08}" dt="2022-10-04T05:12:14.067" v="194" actId="20577"/>
          <ac:spMkLst>
            <pc:docMk/>
            <pc:sldMk cId="1357576858" sldId="319"/>
            <ac:spMk id="2" creationId="{00000000-0000-0000-0000-000000000000}"/>
          </ac:spMkLst>
        </pc:spChg>
        <pc:spChg chg="del">
          <ac:chgData name="Hao Mao" userId="S::maohao@cityu.edu::5873b64d-cbe8-401a-861a-76d923642fe8" providerId="AD" clId="Web-{7F09BDAA-DA3F-2E68-2EE1-F720BE844B08}" dt="2022-10-04T05:11:27.753" v="180"/>
          <ac:spMkLst>
            <pc:docMk/>
            <pc:sldMk cId="1357576858" sldId="319"/>
            <ac:spMk id="3" creationId="{00000000-0000-0000-0000-000000000000}"/>
          </ac:spMkLst>
        </pc:spChg>
        <pc:spChg chg="mod">
          <ac:chgData name="Hao Mao" userId="S::maohao@cityu.edu::5873b64d-cbe8-401a-861a-76d923642fe8" providerId="AD" clId="Web-{7F09BDAA-DA3F-2E68-2EE1-F720BE844B08}" dt="2022-10-04T05:11:52.473" v="189"/>
          <ac:spMkLst>
            <pc:docMk/>
            <pc:sldMk cId="1357576858" sldId="319"/>
            <ac:spMk id="4" creationId="{00000000-0000-0000-0000-000000000000}"/>
          </ac:spMkLst>
        </pc:spChg>
        <pc:spChg chg="add del">
          <ac:chgData name="Hao Mao" userId="S::maohao@cityu.edu::5873b64d-cbe8-401a-861a-76d923642fe8" providerId="AD" clId="Web-{7F09BDAA-DA3F-2E68-2EE1-F720BE844B08}" dt="2022-10-04T05:11:38.066" v="182"/>
          <ac:spMkLst>
            <pc:docMk/>
            <pc:sldMk cId="1357576858" sldId="319"/>
            <ac:spMk id="10" creationId="{F92B2590-D96F-E3DE-3B66-1EFCE103C822}"/>
          </ac:spMkLst>
        </pc:spChg>
        <pc:spChg chg="add del">
          <ac:chgData name="Hao Mao" userId="S::maohao@cityu.edu::5873b64d-cbe8-401a-861a-76d923642fe8" providerId="AD" clId="Web-{7F09BDAA-DA3F-2E68-2EE1-F720BE844B08}" dt="2022-10-04T05:11:45.207" v="184"/>
          <ac:spMkLst>
            <pc:docMk/>
            <pc:sldMk cId="1357576858" sldId="319"/>
            <ac:spMk id="11" creationId="{E8BED655-2EC5-4704-ADD4-A91564533138}"/>
          </ac:spMkLst>
        </pc:spChg>
        <pc:spChg chg="add del">
          <ac:chgData name="Hao Mao" userId="S::maohao@cityu.edu::5873b64d-cbe8-401a-861a-76d923642fe8" providerId="AD" clId="Web-{7F09BDAA-DA3F-2E68-2EE1-F720BE844B08}" dt="2022-10-04T05:11:38.066" v="182"/>
          <ac:spMkLst>
            <pc:docMk/>
            <pc:sldMk cId="1357576858" sldId="319"/>
            <ac:spMk id="13" creationId="{2A28AC4B-805D-4091-A648-61572081C7FB}"/>
          </ac:spMkLst>
        </pc:spChg>
        <pc:spChg chg="add del">
          <ac:chgData name="Hao Mao" userId="S::maohao@cityu.edu::5873b64d-cbe8-401a-861a-76d923642fe8" providerId="AD" clId="Web-{7F09BDAA-DA3F-2E68-2EE1-F720BE844B08}" dt="2022-10-04T05:11:38.066" v="182"/>
          <ac:spMkLst>
            <pc:docMk/>
            <pc:sldMk cId="1357576858" sldId="319"/>
            <ac:spMk id="15" creationId="{39373A6F-2E1F-4613-8E1D-D68057D29F31}"/>
          </ac:spMkLst>
        </pc:spChg>
        <pc:spChg chg="add del">
          <ac:chgData name="Hao Mao" userId="S::maohao@cityu.edu::5873b64d-cbe8-401a-861a-76d923642fe8" providerId="AD" clId="Web-{7F09BDAA-DA3F-2E68-2EE1-F720BE844B08}" dt="2022-10-04T05:11:38.066" v="182"/>
          <ac:spMkLst>
            <pc:docMk/>
            <pc:sldMk cId="1357576858" sldId="319"/>
            <ac:spMk id="17" creationId="{A6D733BE-061E-4600-B6A3-62A68EF2C687}"/>
          </ac:spMkLst>
        </pc:spChg>
        <pc:spChg chg="add del">
          <ac:chgData name="Hao Mao" userId="S::maohao@cityu.edu::5873b64d-cbe8-401a-861a-76d923642fe8" providerId="AD" clId="Web-{7F09BDAA-DA3F-2E68-2EE1-F720BE844B08}" dt="2022-10-04T05:11:45.207" v="184"/>
          <ac:spMkLst>
            <pc:docMk/>
            <pc:sldMk cId="1357576858" sldId="319"/>
            <ac:spMk id="19" creationId="{E08D4B6A-8113-4DFB-B82E-B60CAC8E0A50}"/>
          </ac:spMkLst>
        </pc:spChg>
        <pc:spChg chg="add del">
          <ac:chgData name="Hao Mao" userId="S::maohao@cityu.edu::5873b64d-cbe8-401a-861a-76d923642fe8" providerId="AD" clId="Web-{7F09BDAA-DA3F-2E68-2EE1-F720BE844B08}" dt="2022-10-04T05:11:45.207" v="184"/>
          <ac:spMkLst>
            <pc:docMk/>
            <pc:sldMk cId="1357576858" sldId="319"/>
            <ac:spMk id="20" creationId="{CBA419E7-4B43-4FA7-846D-76D394A32F0C}"/>
          </ac:spMkLst>
        </pc:spChg>
        <pc:spChg chg="add del">
          <ac:chgData name="Hao Mao" userId="S::maohao@cityu.edu::5873b64d-cbe8-401a-861a-76d923642fe8" providerId="AD" clId="Web-{7F09BDAA-DA3F-2E68-2EE1-F720BE844B08}" dt="2022-10-04T05:11:45.207" v="184"/>
          <ac:spMkLst>
            <pc:docMk/>
            <pc:sldMk cId="1357576858" sldId="319"/>
            <ac:spMk id="21" creationId="{9822E561-F97C-4CBB-A9A6-A6BF6317BC84}"/>
          </ac:spMkLst>
        </pc:spChg>
        <pc:spChg chg="add del">
          <ac:chgData name="Hao Mao" userId="S::maohao@cityu.edu::5873b64d-cbe8-401a-861a-76d923642fe8" providerId="AD" clId="Web-{7F09BDAA-DA3F-2E68-2EE1-F720BE844B08}" dt="2022-10-04T05:11:45.207" v="184"/>
          <ac:spMkLst>
            <pc:docMk/>
            <pc:sldMk cId="1357576858" sldId="319"/>
            <ac:spMk id="22" creationId="{F7D34090-8F5C-4A49-8452-7328D66324D1}"/>
          </ac:spMkLst>
        </pc:spChg>
        <pc:spChg chg="add del">
          <ac:chgData name="Hao Mao" userId="S::maohao@cityu.edu::5873b64d-cbe8-401a-861a-76d923642fe8" providerId="AD" clId="Web-{7F09BDAA-DA3F-2E68-2EE1-F720BE844B08}" dt="2022-10-04T05:11:45.207" v="184"/>
          <ac:spMkLst>
            <pc:docMk/>
            <pc:sldMk cId="1357576858" sldId="319"/>
            <ac:spMk id="23" creationId="{B01B0E58-A5C8-4CDA-A2E0-35DF94E59857}"/>
          </ac:spMkLst>
        </pc:spChg>
        <pc:spChg chg="add del">
          <ac:chgData name="Hao Mao" userId="S::maohao@cityu.edu::5873b64d-cbe8-401a-861a-76d923642fe8" providerId="AD" clId="Web-{7F09BDAA-DA3F-2E68-2EE1-F720BE844B08}" dt="2022-10-04T05:11:45.207" v="184"/>
          <ac:spMkLst>
            <pc:docMk/>
            <pc:sldMk cId="1357576858" sldId="319"/>
            <ac:spMk id="24" creationId="{1B55B7B2-03F9-46F2-AE7C-2AC5156F40D3}"/>
          </ac:spMkLst>
        </pc:spChg>
        <pc:spChg chg="add del">
          <ac:chgData name="Hao Mao" userId="S::maohao@cityu.edu::5873b64d-cbe8-401a-861a-76d923642fe8" providerId="AD" clId="Web-{7F09BDAA-DA3F-2E68-2EE1-F720BE844B08}" dt="2022-10-04T05:11:47.613" v="186"/>
          <ac:spMkLst>
            <pc:docMk/>
            <pc:sldMk cId="1357576858" sldId="319"/>
            <ac:spMk id="26" creationId="{F875149D-F692-45DA-8324-D5E0193D5FC4}"/>
          </ac:spMkLst>
        </pc:spChg>
        <pc:spChg chg="add del">
          <ac:chgData name="Hao Mao" userId="S::maohao@cityu.edu::5873b64d-cbe8-401a-861a-76d923642fe8" providerId="AD" clId="Web-{7F09BDAA-DA3F-2E68-2EE1-F720BE844B08}" dt="2022-10-04T05:11:47.613" v="186"/>
          <ac:spMkLst>
            <pc:docMk/>
            <pc:sldMk cId="1357576858" sldId="319"/>
            <ac:spMk id="27" creationId="{7B89EEFD-93BC-4ACF-962C-E6279E72B00B}"/>
          </ac:spMkLst>
        </pc:spChg>
        <pc:spChg chg="add del">
          <ac:chgData name="Hao Mao" userId="S::maohao@cityu.edu::5873b64d-cbe8-401a-861a-76d923642fe8" providerId="AD" clId="Web-{7F09BDAA-DA3F-2E68-2EE1-F720BE844B08}" dt="2022-10-04T05:11:47.613" v="186"/>
          <ac:spMkLst>
            <pc:docMk/>
            <pc:sldMk cId="1357576858" sldId="319"/>
            <ac:spMk id="28" creationId="{C0B19935-C760-4698-9DD1-973C8A428D26}"/>
          </ac:spMkLst>
        </pc:spChg>
        <pc:spChg chg="add del">
          <ac:chgData name="Hao Mao" userId="S::maohao@cityu.edu::5873b64d-cbe8-401a-861a-76d923642fe8" providerId="AD" clId="Web-{7F09BDAA-DA3F-2E68-2EE1-F720BE844B08}" dt="2022-10-04T05:11:47.613" v="186"/>
          <ac:spMkLst>
            <pc:docMk/>
            <pc:sldMk cId="1357576858" sldId="319"/>
            <ac:spMk id="29" creationId="{08990612-E008-4F02-AEBB-B140BE753558}"/>
          </ac:spMkLst>
        </pc:spChg>
        <pc:spChg chg="add del">
          <ac:chgData name="Hao Mao" userId="S::maohao@cityu.edu::5873b64d-cbe8-401a-861a-76d923642fe8" providerId="AD" clId="Web-{7F09BDAA-DA3F-2E68-2EE1-F720BE844B08}" dt="2022-10-04T05:11:47.613" v="186"/>
          <ac:spMkLst>
            <pc:docMk/>
            <pc:sldMk cId="1357576858" sldId="319"/>
            <ac:spMk id="30" creationId="{A310A41F-3A14-4150-B6CF-0A577DDDEAD2}"/>
          </ac:spMkLst>
        </pc:spChg>
        <pc:spChg chg="add del">
          <ac:chgData name="Hao Mao" userId="S::maohao@cityu.edu::5873b64d-cbe8-401a-861a-76d923642fe8" providerId="AD" clId="Web-{7F09BDAA-DA3F-2E68-2EE1-F720BE844B08}" dt="2022-10-04T05:11:47.613" v="186"/>
          <ac:spMkLst>
            <pc:docMk/>
            <pc:sldMk cId="1357576858" sldId="319"/>
            <ac:spMk id="31" creationId="{18917034-9C42-9607-AFF2-1066EEAB890F}"/>
          </ac:spMkLst>
        </pc:spChg>
        <pc:spChg chg="add del">
          <ac:chgData name="Hao Mao" userId="S::maohao@cityu.edu::5873b64d-cbe8-401a-861a-76d923642fe8" providerId="AD" clId="Web-{7F09BDAA-DA3F-2E68-2EE1-F720BE844B08}" dt="2022-10-04T05:11:52.457" v="188"/>
          <ac:spMkLst>
            <pc:docMk/>
            <pc:sldMk cId="1357576858" sldId="319"/>
            <ac:spMk id="33" creationId="{88FDF771-E685-464C-8935-25047BD7BCE0}"/>
          </ac:spMkLst>
        </pc:spChg>
        <pc:spChg chg="add del">
          <ac:chgData name="Hao Mao" userId="S::maohao@cityu.edu::5873b64d-cbe8-401a-861a-76d923642fe8" providerId="AD" clId="Web-{7F09BDAA-DA3F-2E68-2EE1-F720BE844B08}" dt="2022-10-04T05:11:52.457" v="188"/>
          <ac:spMkLst>
            <pc:docMk/>
            <pc:sldMk cId="1357576858" sldId="319"/>
            <ac:spMk id="34" creationId="{A3D5D599-1CAE-4C92-B5AE-8E51AF6D47C9}"/>
          </ac:spMkLst>
        </pc:spChg>
        <pc:spChg chg="add del">
          <ac:chgData name="Hao Mao" userId="S::maohao@cityu.edu::5873b64d-cbe8-401a-861a-76d923642fe8" providerId="AD" clId="Web-{7F09BDAA-DA3F-2E68-2EE1-F720BE844B08}" dt="2022-10-04T05:11:52.457" v="188"/>
          <ac:spMkLst>
            <pc:docMk/>
            <pc:sldMk cId="1357576858" sldId="319"/>
            <ac:spMk id="35" creationId="{FD5AEA06-205A-6B79-F0B5-9DF250C33286}"/>
          </ac:spMkLst>
        </pc:spChg>
        <pc:spChg chg="add">
          <ac:chgData name="Hao Mao" userId="S::maohao@cityu.edu::5873b64d-cbe8-401a-861a-76d923642fe8" providerId="AD" clId="Web-{7F09BDAA-DA3F-2E68-2EE1-F720BE844B08}" dt="2022-10-04T05:11:52.473" v="189"/>
          <ac:spMkLst>
            <pc:docMk/>
            <pc:sldMk cId="1357576858" sldId="319"/>
            <ac:spMk id="37" creationId="{2A28AC4B-805D-4091-A648-61572081C7FB}"/>
          </ac:spMkLst>
        </pc:spChg>
        <pc:spChg chg="add">
          <ac:chgData name="Hao Mao" userId="S::maohao@cityu.edu::5873b64d-cbe8-401a-861a-76d923642fe8" providerId="AD" clId="Web-{7F09BDAA-DA3F-2E68-2EE1-F720BE844B08}" dt="2022-10-04T05:11:52.473" v="189"/>
          <ac:spMkLst>
            <pc:docMk/>
            <pc:sldMk cId="1357576858" sldId="319"/>
            <ac:spMk id="38" creationId="{39373A6F-2E1F-4613-8E1D-D68057D29F31}"/>
          </ac:spMkLst>
        </pc:spChg>
        <pc:spChg chg="add">
          <ac:chgData name="Hao Mao" userId="S::maohao@cityu.edu::5873b64d-cbe8-401a-861a-76d923642fe8" providerId="AD" clId="Web-{7F09BDAA-DA3F-2E68-2EE1-F720BE844B08}" dt="2022-10-04T05:11:52.473" v="189"/>
          <ac:spMkLst>
            <pc:docMk/>
            <pc:sldMk cId="1357576858" sldId="319"/>
            <ac:spMk id="39" creationId="{A6D733BE-061E-4600-B6A3-62A68EF2C687}"/>
          </ac:spMkLst>
        </pc:spChg>
        <pc:spChg chg="add del mod">
          <ac:chgData name="Hao Mao" userId="S::maohao@cityu.edu::5873b64d-cbe8-401a-861a-76d923642fe8" providerId="AD" clId="Web-{7F09BDAA-DA3F-2E68-2EE1-F720BE844B08}" dt="2022-10-04T05:12:05.301" v="191"/>
          <ac:spMkLst>
            <pc:docMk/>
            <pc:sldMk cId="1357576858" sldId="319"/>
            <ac:spMk id="40" creationId="{F92B2590-D96F-E3DE-3B66-1EFCE103C822}"/>
          </ac:spMkLst>
        </pc:spChg>
        <pc:picChg chg="add mod ord">
          <ac:chgData name="Hao Mao" userId="S::maohao@cityu.edu::5873b64d-cbe8-401a-861a-76d923642fe8" providerId="AD" clId="Web-{7F09BDAA-DA3F-2E68-2EE1-F720BE844B08}" dt="2022-10-04T05:12:31.115" v="198" actId="14100"/>
          <ac:picMkLst>
            <pc:docMk/>
            <pc:sldMk cId="1357576858" sldId="319"/>
            <ac:picMk id="6" creationId="{83870A89-D2FF-1278-E5E3-32668BDA1E2D}"/>
          </ac:picMkLst>
        </pc:picChg>
      </pc:sldChg>
      <pc:sldChg chg="addSp delSp modSp">
        <pc:chgData name="Hao Mao" userId="S::maohao@cityu.edu::5873b64d-cbe8-401a-861a-76d923642fe8" providerId="AD" clId="Web-{7F09BDAA-DA3F-2E68-2EE1-F720BE844B08}" dt="2022-10-04T05:19:06.986" v="215" actId="20577"/>
        <pc:sldMkLst>
          <pc:docMk/>
          <pc:sldMk cId="2888823256" sldId="320"/>
        </pc:sldMkLst>
        <pc:spChg chg="mod">
          <ac:chgData name="Hao Mao" userId="S::maohao@cityu.edu::5873b64d-cbe8-401a-861a-76d923642fe8" providerId="AD" clId="Web-{7F09BDAA-DA3F-2E68-2EE1-F720BE844B08}" dt="2022-10-04T05:19:01.345" v="210" actId="20577"/>
          <ac:spMkLst>
            <pc:docMk/>
            <pc:sldMk cId="2888823256" sldId="320"/>
            <ac:spMk id="2" creationId="{00000000-0000-0000-0000-000000000000}"/>
          </ac:spMkLst>
        </pc:spChg>
        <pc:spChg chg="del">
          <ac:chgData name="Hao Mao" userId="S::maohao@cityu.edu::5873b64d-cbe8-401a-861a-76d923642fe8" providerId="AD" clId="Web-{7F09BDAA-DA3F-2E68-2EE1-F720BE844B08}" dt="2022-10-04T05:17:59.750" v="199"/>
          <ac:spMkLst>
            <pc:docMk/>
            <pc:sldMk cId="2888823256" sldId="320"/>
            <ac:spMk id="3" creationId="{00000000-0000-0000-0000-000000000000}"/>
          </ac:spMkLst>
        </pc:spChg>
        <pc:spChg chg="add mod">
          <ac:chgData name="Hao Mao" userId="S::maohao@cityu.edu::5873b64d-cbe8-401a-861a-76d923642fe8" providerId="AD" clId="Web-{7F09BDAA-DA3F-2E68-2EE1-F720BE844B08}" dt="2022-10-04T05:19:06.986" v="215" actId="20577"/>
          <ac:spMkLst>
            <pc:docMk/>
            <pc:sldMk cId="2888823256" sldId="320"/>
            <ac:spMk id="8" creationId="{A6B99304-9E24-D193-BA89-15032EF1FAAC}"/>
          </ac:spMkLst>
        </pc:spChg>
        <pc:picChg chg="add del mod ord">
          <ac:chgData name="Hao Mao" userId="S::maohao@cityu.edu::5873b64d-cbe8-401a-861a-76d923642fe8" providerId="AD" clId="Web-{7F09BDAA-DA3F-2E68-2EE1-F720BE844B08}" dt="2022-10-04T05:18:12.766" v="202"/>
          <ac:picMkLst>
            <pc:docMk/>
            <pc:sldMk cId="2888823256" sldId="320"/>
            <ac:picMk id="6" creationId="{3E2C6F05-6D0E-8B87-DECD-A25014FDCB86}"/>
          </ac:picMkLst>
        </pc:picChg>
      </pc:sldChg>
      <pc:sldChg chg="addSp delSp modSp mod setBg">
        <pc:chgData name="Hao Mao" userId="S::maohao@cityu.edu::5873b64d-cbe8-401a-861a-76d923642fe8" providerId="AD" clId="Web-{7F09BDAA-DA3F-2E68-2EE1-F720BE844B08}" dt="2022-10-04T05:29:09.677" v="241" actId="14100"/>
        <pc:sldMkLst>
          <pc:docMk/>
          <pc:sldMk cId="3753282673" sldId="321"/>
        </pc:sldMkLst>
        <pc:spChg chg="mod">
          <ac:chgData name="Hao Mao" userId="S::maohao@cityu.edu::5873b64d-cbe8-401a-861a-76d923642fe8" providerId="AD" clId="Web-{7F09BDAA-DA3F-2E68-2EE1-F720BE844B08}" dt="2022-10-04T05:29:00.083" v="238"/>
          <ac:spMkLst>
            <pc:docMk/>
            <pc:sldMk cId="3753282673" sldId="321"/>
            <ac:spMk id="2" creationId="{00000000-0000-0000-0000-000000000000}"/>
          </ac:spMkLst>
        </pc:spChg>
        <pc:spChg chg="del">
          <ac:chgData name="Hao Mao" userId="S::maohao@cityu.edu::5873b64d-cbe8-401a-861a-76d923642fe8" providerId="AD" clId="Web-{7F09BDAA-DA3F-2E68-2EE1-F720BE844B08}" dt="2022-10-04T05:28:56.864" v="237"/>
          <ac:spMkLst>
            <pc:docMk/>
            <pc:sldMk cId="3753282673" sldId="321"/>
            <ac:spMk id="3" creationId="{00000000-0000-0000-0000-000000000000}"/>
          </ac:spMkLst>
        </pc:spChg>
        <pc:spChg chg="mod">
          <ac:chgData name="Hao Mao" userId="S::maohao@cityu.edu::5873b64d-cbe8-401a-861a-76d923642fe8" providerId="AD" clId="Web-{7F09BDAA-DA3F-2E68-2EE1-F720BE844B08}" dt="2022-10-04T05:29:00.083" v="238"/>
          <ac:spMkLst>
            <pc:docMk/>
            <pc:sldMk cId="3753282673" sldId="321"/>
            <ac:spMk id="4" creationId="{00000000-0000-0000-0000-000000000000}"/>
          </ac:spMkLst>
        </pc:spChg>
        <pc:spChg chg="add del">
          <ac:chgData name="Hao Mao" userId="S::maohao@cityu.edu::5873b64d-cbe8-401a-861a-76d923642fe8" providerId="AD" clId="Web-{7F09BDAA-DA3F-2E68-2EE1-F720BE844B08}" dt="2022-10-04T05:29:02.692" v="239"/>
          <ac:spMkLst>
            <pc:docMk/>
            <pc:sldMk cId="3753282673" sldId="321"/>
            <ac:spMk id="10" creationId="{0A71BBB1-6C5D-4D54-1202-6724FEA18881}"/>
          </ac:spMkLst>
        </pc:spChg>
        <pc:spChg chg="add">
          <ac:chgData name="Hao Mao" userId="S::maohao@cityu.edu::5873b64d-cbe8-401a-861a-76d923642fe8" providerId="AD" clId="Web-{7F09BDAA-DA3F-2E68-2EE1-F720BE844B08}" dt="2022-10-04T05:29:00.083" v="238"/>
          <ac:spMkLst>
            <pc:docMk/>
            <pc:sldMk cId="3753282673" sldId="321"/>
            <ac:spMk id="13" creationId="{88FDF771-E685-464C-8935-25047BD7BCE0}"/>
          </ac:spMkLst>
        </pc:spChg>
        <pc:spChg chg="add">
          <ac:chgData name="Hao Mao" userId="S::maohao@cityu.edu::5873b64d-cbe8-401a-861a-76d923642fe8" providerId="AD" clId="Web-{7F09BDAA-DA3F-2E68-2EE1-F720BE844B08}" dt="2022-10-04T05:29:00.083" v="238"/>
          <ac:spMkLst>
            <pc:docMk/>
            <pc:sldMk cId="3753282673" sldId="321"/>
            <ac:spMk id="15" creationId="{A3D5D599-1CAE-4C92-B5AE-8E51AF6D47C9}"/>
          </ac:spMkLst>
        </pc:spChg>
        <pc:picChg chg="add mod ord">
          <ac:chgData name="Hao Mao" userId="S::maohao@cityu.edu::5873b64d-cbe8-401a-861a-76d923642fe8" providerId="AD" clId="Web-{7F09BDAA-DA3F-2E68-2EE1-F720BE844B08}" dt="2022-10-04T05:29:00.083" v="238"/>
          <ac:picMkLst>
            <pc:docMk/>
            <pc:sldMk cId="3753282673" sldId="321"/>
            <ac:picMk id="6" creationId="{9A3D2306-23F2-8B70-A4F1-AF0196582FDA}"/>
          </ac:picMkLst>
        </pc:picChg>
        <pc:picChg chg="add mod ord">
          <ac:chgData name="Hao Mao" userId="S::maohao@cityu.edu::5873b64d-cbe8-401a-861a-76d923642fe8" providerId="AD" clId="Web-{7F09BDAA-DA3F-2E68-2EE1-F720BE844B08}" dt="2022-10-04T05:29:09.677" v="241" actId="14100"/>
          <ac:picMkLst>
            <pc:docMk/>
            <pc:sldMk cId="3753282673" sldId="321"/>
            <ac:picMk id="7" creationId="{B62352CF-2CF1-966C-F0A7-5433614EB5A8}"/>
          </ac:picMkLst>
        </pc:picChg>
      </pc:sldChg>
      <pc:sldChg chg="modSp">
        <pc:chgData name="Hao Mao" userId="S::maohao@cityu.edu::5873b64d-cbe8-401a-861a-76d923642fe8" providerId="AD" clId="Web-{7F09BDAA-DA3F-2E68-2EE1-F720BE844B08}" dt="2022-10-04T05:31:18.384" v="265" actId="20577"/>
        <pc:sldMkLst>
          <pc:docMk/>
          <pc:sldMk cId="4244249687" sldId="322"/>
        </pc:sldMkLst>
        <pc:spChg chg="mod">
          <ac:chgData name="Hao Mao" userId="S::maohao@cityu.edu::5873b64d-cbe8-401a-861a-76d923642fe8" providerId="AD" clId="Web-{7F09BDAA-DA3F-2E68-2EE1-F720BE844B08}" dt="2022-10-04T05:29:39.818" v="255" actId="20577"/>
          <ac:spMkLst>
            <pc:docMk/>
            <pc:sldMk cId="4244249687" sldId="322"/>
            <ac:spMk id="2" creationId="{00000000-0000-0000-0000-000000000000}"/>
          </ac:spMkLst>
        </pc:spChg>
        <pc:spChg chg="mod">
          <ac:chgData name="Hao Mao" userId="S::maohao@cityu.edu::5873b64d-cbe8-401a-861a-76d923642fe8" providerId="AD" clId="Web-{7F09BDAA-DA3F-2E68-2EE1-F720BE844B08}" dt="2022-10-04T05:31:18.384" v="265" actId="20577"/>
          <ac:spMkLst>
            <pc:docMk/>
            <pc:sldMk cId="4244249687" sldId="322"/>
            <ac:spMk id="3" creationId="{00000000-0000-0000-0000-000000000000}"/>
          </ac:spMkLst>
        </pc:spChg>
      </pc:sldChg>
      <pc:sldChg chg="modSp">
        <pc:chgData name="Hao Mao" userId="S::maohao@cityu.edu::5873b64d-cbe8-401a-861a-76d923642fe8" providerId="AD" clId="Web-{7F09BDAA-DA3F-2E68-2EE1-F720BE844B08}" dt="2022-10-04T05:33:41.466" v="360" actId="20577"/>
        <pc:sldMkLst>
          <pc:docMk/>
          <pc:sldMk cId="2913623263" sldId="323"/>
        </pc:sldMkLst>
        <pc:spChg chg="mod">
          <ac:chgData name="Hao Mao" userId="S::maohao@cityu.edu::5873b64d-cbe8-401a-861a-76d923642fe8" providerId="AD" clId="Web-{7F09BDAA-DA3F-2E68-2EE1-F720BE844B08}" dt="2022-10-04T05:31:25.056" v="268" actId="20577"/>
          <ac:spMkLst>
            <pc:docMk/>
            <pc:sldMk cId="2913623263" sldId="323"/>
            <ac:spMk id="2" creationId="{00000000-0000-0000-0000-000000000000}"/>
          </ac:spMkLst>
        </pc:spChg>
        <pc:spChg chg="mod">
          <ac:chgData name="Hao Mao" userId="S::maohao@cityu.edu::5873b64d-cbe8-401a-861a-76d923642fe8" providerId="AD" clId="Web-{7F09BDAA-DA3F-2E68-2EE1-F720BE844B08}" dt="2022-10-04T05:33:41.466" v="360" actId="20577"/>
          <ac:spMkLst>
            <pc:docMk/>
            <pc:sldMk cId="2913623263" sldId="323"/>
            <ac:spMk id="3" creationId="{00000000-0000-0000-0000-000000000000}"/>
          </ac:spMkLst>
        </pc:spChg>
      </pc:sldChg>
      <pc:sldChg chg="modSp">
        <pc:chgData name="Hao Mao" userId="S::maohao@cityu.edu::5873b64d-cbe8-401a-861a-76d923642fe8" providerId="AD" clId="Web-{7F09BDAA-DA3F-2E68-2EE1-F720BE844B08}" dt="2022-10-04T05:39:59.994" v="379" actId="20577"/>
        <pc:sldMkLst>
          <pc:docMk/>
          <pc:sldMk cId="2347700794" sldId="324"/>
        </pc:sldMkLst>
        <pc:spChg chg="mod">
          <ac:chgData name="Hao Mao" userId="S::maohao@cityu.edu::5873b64d-cbe8-401a-861a-76d923642fe8" providerId="AD" clId="Web-{7F09BDAA-DA3F-2E68-2EE1-F720BE844B08}" dt="2022-10-04T05:35:16.422" v="368" actId="20577"/>
          <ac:spMkLst>
            <pc:docMk/>
            <pc:sldMk cId="2347700794" sldId="324"/>
            <ac:spMk id="2" creationId="{00000000-0000-0000-0000-000000000000}"/>
          </ac:spMkLst>
        </pc:spChg>
        <pc:spChg chg="mod">
          <ac:chgData name="Hao Mao" userId="S::maohao@cityu.edu::5873b64d-cbe8-401a-861a-76d923642fe8" providerId="AD" clId="Web-{7F09BDAA-DA3F-2E68-2EE1-F720BE844B08}" dt="2022-10-04T05:39:59.994" v="379" actId="20577"/>
          <ac:spMkLst>
            <pc:docMk/>
            <pc:sldMk cId="2347700794" sldId="324"/>
            <ac:spMk id="3" creationId="{00000000-0000-0000-0000-000000000000}"/>
          </ac:spMkLst>
        </pc:spChg>
      </pc:sldChg>
      <pc:sldChg chg="addSp modSp">
        <pc:chgData name="Hao Mao" userId="S::maohao@cityu.edu::5873b64d-cbe8-401a-861a-76d923642fe8" providerId="AD" clId="Web-{7F09BDAA-DA3F-2E68-2EE1-F720BE844B08}" dt="2022-10-04T05:43:20.578" v="401" actId="14100"/>
        <pc:sldMkLst>
          <pc:docMk/>
          <pc:sldMk cId="958378851" sldId="325"/>
        </pc:sldMkLst>
        <pc:spChg chg="mod">
          <ac:chgData name="Hao Mao" userId="S::maohao@cityu.edu::5873b64d-cbe8-401a-861a-76d923642fe8" providerId="AD" clId="Web-{7F09BDAA-DA3F-2E68-2EE1-F720BE844B08}" dt="2022-10-04T05:42:22.139" v="390" actId="20577"/>
          <ac:spMkLst>
            <pc:docMk/>
            <pc:sldMk cId="958378851" sldId="325"/>
            <ac:spMk id="2" creationId="{00000000-0000-0000-0000-000000000000}"/>
          </ac:spMkLst>
        </pc:spChg>
        <pc:spChg chg="mod">
          <ac:chgData name="Hao Mao" userId="S::maohao@cityu.edu::5873b64d-cbe8-401a-861a-76d923642fe8" providerId="AD" clId="Web-{7F09BDAA-DA3F-2E68-2EE1-F720BE844B08}" dt="2022-10-04T05:43:15.062" v="399" actId="14100"/>
          <ac:spMkLst>
            <pc:docMk/>
            <pc:sldMk cId="958378851" sldId="325"/>
            <ac:spMk id="3" creationId="{00000000-0000-0000-0000-000000000000}"/>
          </ac:spMkLst>
        </pc:spChg>
        <pc:picChg chg="add mod">
          <ac:chgData name="Hao Mao" userId="S::maohao@cityu.edu::5873b64d-cbe8-401a-861a-76d923642fe8" providerId="AD" clId="Web-{7F09BDAA-DA3F-2E68-2EE1-F720BE844B08}" dt="2022-10-04T05:43:20.578" v="401" actId="14100"/>
          <ac:picMkLst>
            <pc:docMk/>
            <pc:sldMk cId="958378851" sldId="325"/>
            <ac:picMk id="6" creationId="{07B7492D-2C27-A9C6-62CE-A5B54DD33F90}"/>
          </ac:picMkLst>
        </pc:picChg>
      </pc:sldChg>
      <pc:sldChg chg="modSp">
        <pc:chgData name="Hao Mao" userId="S::maohao@cityu.edu::5873b64d-cbe8-401a-861a-76d923642fe8" providerId="AD" clId="Web-{7F09BDAA-DA3F-2E68-2EE1-F720BE844B08}" dt="2022-10-04T05:43:45.766" v="407" actId="20577"/>
        <pc:sldMkLst>
          <pc:docMk/>
          <pc:sldMk cId="3944784934" sldId="326"/>
        </pc:sldMkLst>
        <pc:spChg chg="mod">
          <ac:chgData name="Hao Mao" userId="S::maohao@cityu.edu::5873b64d-cbe8-401a-861a-76d923642fe8" providerId="AD" clId="Web-{7F09BDAA-DA3F-2E68-2EE1-F720BE844B08}" dt="2022-10-04T05:43:41.313" v="404" actId="20577"/>
          <ac:spMkLst>
            <pc:docMk/>
            <pc:sldMk cId="3944784934" sldId="326"/>
            <ac:spMk id="2" creationId="{00000000-0000-0000-0000-000000000000}"/>
          </ac:spMkLst>
        </pc:spChg>
        <pc:spChg chg="mod">
          <ac:chgData name="Hao Mao" userId="S::maohao@cityu.edu::5873b64d-cbe8-401a-861a-76d923642fe8" providerId="AD" clId="Web-{7F09BDAA-DA3F-2E68-2EE1-F720BE844B08}" dt="2022-10-04T05:43:45.766" v="407" actId="20577"/>
          <ac:spMkLst>
            <pc:docMk/>
            <pc:sldMk cId="3944784934" sldId="326"/>
            <ac:spMk id="3" creationId="{00000000-0000-0000-0000-000000000000}"/>
          </ac:spMkLst>
        </pc:spChg>
      </pc:sldChg>
      <pc:sldChg chg="modSp">
        <pc:chgData name="Hao Mao" userId="S::maohao@cityu.edu::5873b64d-cbe8-401a-861a-76d923642fe8" providerId="AD" clId="Web-{7F09BDAA-DA3F-2E68-2EE1-F720BE844B08}" dt="2022-10-04T05:50:04.090" v="495" actId="20577"/>
        <pc:sldMkLst>
          <pc:docMk/>
          <pc:sldMk cId="1254728179" sldId="327"/>
        </pc:sldMkLst>
        <pc:spChg chg="mod">
          <ac:chgData name="Hao Mao" userId="S::maohao@cityu.edu::5873b64d-cbe8-401a-861a-76d923642fe8" providerId="AD" clId="Web-{7F09BDAA-DA3F-2E68-2EE1-F720BE844B08}" dt="2022-10-04T05:48:01.274" v="419" actId="20577"/>
          <ac:spMkLst>
            <pc:docMk/>
            <pc:sldMk cId="1254728179" sldId="327"/>
            <ac:spMk id="2" creationId="{00000000-0000-0000-0000-000000000000}"/>
          </ac:spMkLst>
        </pc:spChg>
        <pc:spChg chg="mod">
          <ac:chgData name="Hao Mao" userId="S::maohao@cityu.edu::5873b64d-cbe8-401a-861a-76d923642fe8" providerId="AD" clId="Web-{7F09BDAA-DA3F-2E68-2EE1-F720BE844B08}" dt="2022-10-04T05:50:04.090" v="495" actId="20577"/>
          <ac:spMkLst>
            <pc:docMk/>
            <pc:sldMk cId="1254728179" sldId="327"/>
            <ac:spMk id="3" creationId="{00000000-0000-0000-0000-000000000000}"/>
          </ac:spMkLst>
        </pc:spChg>
      </pc:sldChg>
      <pc:sldChg chg="addSp delSp modSp mod setBg">
        <pc:chgData name="Hao Mao" userId="S::maohao@cityu.edu::5873b64d-cbe8-401a-861a-76d923642fe8" providerId="AD" clId="Web-{7F09BDAA-DA3F-2E68-2EE1-F720BE844B08}" dt="2022-10-04T05:57:01.681" v="523" actId="14100"/>
        <pc:sldMkLst>
          <pc:docMk/>
          <pc:sldMk cId="1731774213" sldId="328"/>
        </pc:sldMkLst>
        <pc:spChg chg="mod ord">
          <ac:chgData name="Hao Mao" userId="S::maohao@cityu.edu::5873b64d-cbe8-401a-861a-76d923642fe8" providerId="AD" clId="Web-{7F09BDAA-DA3F-2E68-2EE1-F720BE844B08}" dt="2022-10-04T05:56:49.571" v="519"/>
          <ac:spMkLst>
            <pc:docMk/>
            <pc:sldMk cId="1731774213" sldId="328"/>
            <ac:spMk id="2" creationId="{00000000-0000-0000-0000-000000000000}"/>
          </ac:spMkLst>
        </pc:spChg>
        <pc:spChg chg="del">
          <ac:chgData name="Hao Mao" userId="S::maohao@cityu.edu::5873b64d-cbe8-401a-861a-76d923642fe8" providerId="AD" clId="Web-{7F09BDAA-DA3F-2E68-2EE1-F720BE844B08}" dt="2022-10-04T05:56:23.743" v="510"/>
          <ac:spMkLst>
            <pc:docMk/>
            <pc:sldMk cId="1731774213" sldId="328"/>
            <ac:spMk id="3" creationId="{00000000-0000-0000-0000-000000000000}"/>
          </ac:spMkLst>
        </pc:spChg>
        <pc:spChg chg="mod">
          <ac:chgData name="Hao Mao" userId="S::maohao@cityu.edu::5873b64d-cbe8-401a-861a-76d923642fe8" providerId="AD" clId="Web-{7F09BDAA-DA3F-2E68-2EE1-F720BE844B08}" dt="2022-10-04T05:56:49.571" v="519"/>
          <ac:spMkLst>
            <pc:docMk/>
            <pc:sldMk cId="1731774213" sldId="328"/>
            <ac:spMk id="4" creationId="{00000000-0000-0000-0000-000000000000}"/>
          </ac:spMkLst>
        </pc:spChg>
        <pc:spChg chg="add del">
          <ac:chgData name="Hao Mao" userId="S::maohao@cityu.edu::5873b64d-cbe8-401a-861a-76d923642fe8" providerId="AD" clId="Web-{7F09BDAA-DA3F-2E68-2EE1-F720BE844B08}" dt="2022-10-04T05:56:34.368" v="512"/>
          <ac:spMkLst>
            <pc:docMk/>
            <pc:sldMk cId="1731774213" sldId="328"/>
            <ac:spMk id="10" creationId="{76BD9FE3-6519-7278-28E0-AE372ED49DF6}"/>
          </ac:spMkLst>
        </pc:spChg>
        <pc:spChg chg="add del">
          <ac:chgData name="Hao Mao" userId="S::maohao@cityu.edu::5873b64d-cbe8-401a-861a-76d923642fe8" providerId="AD" clId="Web-{7F09BDAA-DA3F-2E68-2EE1-F720BE844B08}" dt="2022-10-04T05:56:36.868" v="514"/>
          <ac:spMkLst>
            <pc:docMk/>
            <pc:sldMk cId="1731774213" sldId="328"/>
            <ac:spMk id="11" creationId="{0E830057-F4EE-412A-8526-36BE1CE18C85}"/>
          </ac:spMkLst>
        </pc:spChg>
        <pc:spChg chg="add del">
          <ac:chgData name="Hao Mao" userId="S::maohao@cityu.edu::5873b64d-cbe8-401a-861a-76d923642fe8" providerId="AD" clId="Web-{7F09BDAA-DA3F-2E68-2EE1-F720BE844B08}" dt="2022-10-04T05:56:34.368" v="512"/>
          <ac:spMkLst>
            <pc:docMk/>
            <pc:sldMk cId="1731774213" sldId="328"/>
            <ac:spMk id="13" creationId="{F875149D-F692-45DA-8324-D5E0193D5FC4}"/>
          </ac:spMkLst>
        </pc:spChg>
        <pc:spChg chg="add del">
          <ac:chgData name="Hao Mao" userId="S::maohao@cityu.edu::5873b64d-cbe8-401a-861a-76d923642fe8" providerId="AD" clId="Web-{7F09BDAA-DA3F-2E68-2EE1-F720BE844B08}" dt="2022-10-04T05:56:34.368" v="512"/>
          <ac:spMkLst>
            <pc:docMk/>
            <pc:sldMk cId="1731774213" sldId="328"/>
            <ac:spMk id="15" creationId="{7B89EEFD-93BC-4ACF-962C-E6279E72B00B}"/>
          </ac:spMkLst>
        </pc:spChg>
        <pc:spChg chg="add del">
          <ac:chgData name="Hao Mao" userId="S::maohao@cityu.edu::5873b64d-cbe8-401a-861a-76d923642fe8" providerId="AD" clId="Web-{7F09BDAA-DA3F-2E68-2EE1-F720BE844B08}" dt="2022-10-04T05:56:34.368" v="512"/>
          <ac:spMkLst>
            <pc:docMk/>
            <pc:sldMk cId="1731774213" sldId="328"/>
            <ac:spMk id="17" creationId="{C0B19935-C760-4698-9DD1-973C8A428D26}"/>
          </ac:spMkLst>
        </pc:spChg>
        <pc:spChg chg="add del">
          <ac:chgData name="Hao Mao" userId="S::maohao@cityu.edu::5873b64d-cbe8-401a-861a-76d923642fe8" providerId="AD" clId="Web-{7F09BDAA-DA3F-2E68-2EE1-F720BE844B08}" dt="2022-10-04T05:56:34.368" v="512"/>
          <ac:spMkLst>
            <pc:docMk/>
            <pc:sldMk cId="1731774213" sldId="328"/>
            <ac:spMk id="19" creationId="{08990612-E008-4F02-AEBB-B140BE753558}"/>
          </ac:spMkLst>
        </pc:spChg>
        <pc:spChg chg="add del">
          <ac:chgData name="Hao Mao" userId="S::maohao@cityu.edu::5873b64d-cbe8-401a-861a-76d923642fe8" providerId="AD" clId="Web-{7F09BDAA-DA3F-2E68-2EE1-F720BE844B08}" dt="2022-10-04T05:56:34.368" v="512"/>
          <ac:spMkLst>
            <pc:docMk/>
            <pc:sldMk cId="1731774213" sldId="328"/>
            <ac:spMk id="21" creationId="{A310A41F-3A14-4150-B6CF-0A577DDDEAD2}"/>
          </ac:spMkLst>
        </pc:spChg>
        <pc:spChg chg="add del">
          <ac:chgData name="Hao Mao" userId="S::maohao@cityu.edu::5873b64d-cbe8-401a-861a-76d923642fe8" providerId="AD" clId="Web-{7F09BDAA-DA3F-2E68-2EE1-F720BE844B08}" dt="2022-10-04T05:56:36.868" v="514"/>
          <ac:spMkLst>
            <pc:docMk/>
            <pc:sldMk cId="1731774213" sldId="328"/>
            <ac:spMk id="23" creationId="{BAAEBA82-E2D4-4653-AEE3-E95B330DDA21}"/>
          </ac:spMkLst>
        </pc:spChg>
        <pc:spChg chg="add del">
          <ac:chgData name="Hao Mao" userId="S::maohao@cityu.edu::5873b64d-cbe8-401a-861a-76d923642fe8" providerId="AD" clId="Web-{7F09BDAA-DA3F-2E68-2EE1-F720BE844B08}" dt="2022-10-04T05:56:36.868" v="514"/>
          <ac:spMkLst>
            <pc:docMk/>
            <pc:sldMk cId="1731774213" sldId="328"/>
            <ac:spMk id="24" creationId="{2386509E-DAF8-4DA0-B09B-FA3FB341C2BC}"/>
          </ac:spMkLst>
        </pc:spChg>
        <pc:spChg chg="add del">
          <ac:chgData name="Hao Mao" userId="S::maohao@cityu.edu::5873b64d-cbe8-401a-861a-76d923642fe8" providerId="AD" clId="Web-{7F09BDAA-DA3F-2E68-2EE1-F720BE844B08}" dt="2022-10-04T05:56:36.868" v="514"/>
          <ac:spMkLst>
            <pc:docMk/>
            <pc:sldMk cId="1731774213" sldId="328"/>
            <ac:spMk id="25" creationId="{44E11946-6976-4B44-971A-07BFBE9544A6}"/>
          </ac:spMkLst>
        </pc:spChg>
        <pc:spChg chg="add del">
          <ac:chgData name="Hao Mao" userId="S::maohao@cityu.edu::5873b64d-cbe8-401a-861a-76d923642fe8" providerId="AD" clId="Web-{7F09BDAA-DA3F-2E68-2EE1-F720BE844B08}" dt="2022-10-04T05:56:36.868" v="514"/>
          <ac:spMkLst>
            <pc:docMk/>
            <pc:sldMk cId="1731774213" sldId="328"/>
            <ac:spMk id="26" creationId="{367DA501-B484-4B3B-8460-067A48E694E0}"/>
          </ac:spMkLst>
        </pc:spChg>
        <pc:spChg chg="add del">
          <ac:chgData name="Hao Mao" userId="S::maohao@cityu.edu::5873b64d-cbe8-401a-861a-76d923642fe8" providerId="AD" clId="Web-{7F09BDAA-DA3F-2E68-2EE1-F720BE844B08}" dt="2022-10-04T05:56:36.868" v="514"/>
          <ac:spMkLst>
            <pc:docMk/>
            <pc:sldMk cId="1731774213" sldId="328"/>
            <ac:spMk id="27" creationId="{D293E637-8037-47F5-B2D4-DFA12C87164C}"/>
          </ac:spMkLst>
        </pc:spChg>
        <pc:spChg chg="add del">
          <ac:chgData name="Hao Mao" userId="S::maohao@cityu.edu::5873b64d-cbe8-401a-861a-76d923642fe8" providerId="AD" clId="Web-{7F09BDAA-DA3F-2E68-2EE1-F720BE844B08}" dt="2022-10-04T05:56:39.446" v="516"/>
          <ac:spMkLst>
            <pc:docMk/>
            <pc:sldMk cId="1731774213" sldId="328"/>
            <ac:spMk id="29" creationId="{2A28AC4B-805D-4091-A648-61572081C7FB}"/>
          </ac:spMkLst>
        </pc:spChg>
        <pc:spChg chg="add del">
          <ac:chgData name="Hao Mao" userId="S::maohao@cityu.edu::5873b64d-cbe8-401a-861a-76d923642fe8" providerId="AD" clId="Web-{7F09BDAA-DA3F-2E68-2EE1-F720BE844B08}" dt="2022-10-04T05:56:39.446" v="516"/>
          <ac:spMkLst>
            <pc:docMk/>
            <pc:sldMk cId="1731774213" sldId="328"/>
            <ac:spMk id="30" creationId="{39373A6F-2E1F-4613-8E1D-D68057D29F31}"/>
          </ac:spMkLst>
        </pc:spChg>
        <pc:spChg chg="add del">
          <ac:chgData name="Hao Mao" userId="S::maohao@cityu.edu::5873b64d-cbe8-401a-861a-76d923642fe8" providerId="AD" clId="Web-{7F09BDAA-DA3F-2E68-2EE1-F720BE844B08}" dt="2022-10-04T05:56:39.446" v="516"/>
          <ac:spMkLst>
            <pc:docMk/>
            <pc:sldMk cId="1731774213" sldId="328"/>
            <ac:spMk id="31" creationId="{A6D733BE-061E-4600-B6A3-62A68EF2C687}"/>
          </ac:spMkLst>
        </pc:spChg>
        <pc:spChg chg="add del">
          <ac:chgData name="Hao Mao" userId="S::maohao@cityu.edu::5873b64d-cbe8-401a-861a-76d923642fe8" providerId="AD" clId="Web-{7F09BDAA-DA3F-2E68-2EE1-F720BE844B08}" dt="2022-10-04T05:56:39.446" v="516"/>
          <ac:spMkLst>
            <pc:docMk/>
            <pc:sldMk cId="1731774213" sldId="328"/>
            <ac:spMk id="32" creationId="{97BBEADA-F6B9-401B-5F78-50C65626D469}"/>
          </ac:spMkLst>
        </pc:spChg>
        <pc:spChg chg="add del">
          <ac:chgData name="Hao Mao" userId="S::maohao@cityu.edu::5873b64d-cbe8-401a-861a-76d923642fe8" providerId="AD" clId="Web-{7F09BDAA-DA3F-2E68-2EE1-F720BE844B08}" dt="2022-10-04T05:56:49.556" v="518"/>
          <ac:spMkLst>
            <pc:docMk/>
            <pc:sldMk cId="1731774213" sldId="328"/>
            <ac:spMk id="34" creationId="{6BFF1E8A-3E3F-4A67-97F8-32C8D4123807}"/>
          </ac:spMkLst>
        </pc:spChg>
        <pc:spChg chg="add del">
          <ac:chgData name="Hao Mao" userId="S::maohao@cityu.edu::5873b64d-cbe8-401a-861a-76d923642fe8" providerId="AD" clId="Web-{7F09BDAA-DA3F-2E68-2EE1-F720BE844B08}" dt="2022-10-04T05:56:49.556" v="518"/>
          <ac:spMkLst>
            <pc:docMk/>
            <pc:sldMk cId="1731774213" sldId="328"/>
            <ac:spMk id="35" creationId="{D0BBA9C7-5B8B-474E-9392-E742C78ED5D2}"/>
          </ac:spMkLst>
        </pc:spChg>
        <pc:spChg chg="add del">
          <ac:chgData name="Hao Mao" userId="S::maohao@cityu.edu::5873b64d-cbe8-401a-861a-76d923642fe8" providerId="AD" clId="Web-{7F09BDAA-DA3F-2E68-2EE1-F720BE844B08}" dt="2022-10-04T05:56:49.556" v="518"/>
          <ac:spMkLst>
            <pc:docMk/>
            <pc:sldMk cId="1731774213" sldId="328"/>
            <ac:spMk id="36" creationId="{1D52F3B2-AFE1-41E8-9E34-D2B02A65826D}"/>
          </ac:spMkLst>
        </pc:spChg>
        <pc:spChg chg="add del">
          <ac:chgData name="Hao Mao" userId="S::maohao@cityu.edu::5873b64d-cbe8-401a-861a-76d923642fe8" providerId="AD" clId="Web-{7F09BDAA-DA3F-2E68-2EE1-F720BE844B08}" dt="2022-10-04T05:56:49.556" v="518"/>
          <ac:spMkLst>
            <pc:docMk/>
            <pc:sldMk cId="1731774213" sldId="328"/>
            <ac:spMk id="37" creationId="{7A8E2F28-54A2-432C-AAF7-7154C3D579CE}"/>
          </ac:spMkLst>
        </pc:spChg>
        <pc:spChg chg="add del">
          <ac:chgData name="Hao Mao" userId="S::maohao@cityu.edu::5873b64d-cbe8-401a-861a-76d923642fe8" providerId="AD" clId="Web-{7F09BDAA-DA3F-2E68-2EE1-F720BE844B08}" dt="2022-10-04T05:56:49.556" v="518"/>
          <ac:spMkLst>
            <pc:docMk/>
            <pc:sldMk cId="1731774213" sldId="328"/>
            <ac:spMk id="38" creationId="{C946306D-5ADD-463A-949A-DEEBA39D70DC}"/>
          </ac:spMkLst>
        </pc:spChg>
        <pc:spChg chg="add del">
          <ac:chgData name="Hao Mao" userId="S::maohao@cityu.edu::5873b64d-cbe8-401a-861a-76d923642fe8" providerId="AD" clId="Web-{7F09BDAA-DA3F-2E68-2EE1-F720BE844B08}" dt="2022-10-04T05:56:49.556" v="518"/>
          <ac:spMkLst>
            <pc:docMk/>
            <pc:sldMk cId="1731774213" sldId="328"/>
            <ac:spMk id="39" creationId="{A473A035-1F9A-4381-AC96-683CD2DF5DE8}"/>
          </ac:spMkLst>
        </pc:spChg>
        <pc:spChg chg="add del">
          <ac:chgData name="Hao Mao" userId="S::maohao@cityu.edu::5873b64d-cbe8-401a-861a-76d923642fe8" providerId="AD" clId="Web-{7F09BDAA-DA3F-2E68-2EE1-F720BE844B08}" dt="2022-10-04T05:56:49.556" v="518"/>
          <ac:spMkLst>
            <pc:docMk/>
            <pc:sldMk cId="1731774213" sldId="328"/>
            <ac:spMk id="40" creationId="{CF4ED641-0671-4D88-92E6-026A8C9F1A4E}"/>
          </ac:spMkLst>
        </pc:spChg>
        <pc:spChg chg="add del">
          <ac:chgData name="Hao Mao" userId="S::maohao@cityu.edu::5873b64d-cbe8-401a-861a-76d923642fe8" providerId="AD" clId="Web-{7F09BDAA-DA3F-2E68-2EE1-F720BE844B08}" dt="2022-10-04T05:56:49.556" v="518"/>
          <ac:spMkLst>
            <pc:docMk/>
            <pc:sldMk cId="1731774213" sldId="328"/>
            <ac:spMk id="41" creationId="{7A02EF2F-E7B1-40FC-885B-C4D89902B6E0}"/>
          </ac:spMkLst>
        </pc:spChg>
        <pc:spChg chg="add del">
          <ac:chgData name="Hao Mao" userId="S::maohao@cityu.edu::5873b64d-cbe8-401a-861a-76d923642fe8" providerId="AD" clId="Web-{7F09BDAA-DA3F-2E68-2EE1-F720BE844B08}" dt="2022-10-04T05:56:49.556" v="518"/>
          <ac:spMkLst>
            <pc:docMk/>
            <pc:sldMk cId="1731774213" sldId="328"/>
            <ac:spMk id="42" creationId="{9180D5DB-9658-40A6-A418-7C69982226F4}"/>
          </ac:spMkLst>
        </pc:spChg>
        <pc:spChg chg="add">
          <ac:chgData name="Hao Mao" userId="S::maohao@cityu.edu::5873b64d-cbe8-401a-861a-76d923642fe8" providerId="AD" clId="Web-{7F09BDAA-DA3F-2E68-2EE1-F720BE844B08}" dt="2022-10-04T05:56:49.571" v="519"/>
          <ac:spMkLst>
            <pc:docMk/>
            <pc:sldMk cId="1731774213" sldId="328"/>
            <ac:spMk id="44" creationId="{0E830057-F4EE-412A-8526-36BE1CE18C85}"/>
          </ac:spMkLst>
        </pc:spChg>
        <pc:spChg chg="add">
          <ac:chgData name="Hao Mao" userId="S::maohao@cityu.edu::5873b64d-cbe8-401a-861a-76d923642fe8" providerId="AD" clId="Web-{7F09BDAA-DA3F-2E68-2EE1-F720BE844B08}" dt="2022-10-04T05:56:49.571" v="519"/>
          <ac:spMkLst>
            <pc:docMk/>
            <pc:sldMk cId="1731774213" sldId="328"/>
            <ac:spMk id="45" creationId="{BAAEBA82-E2D4-4653-AEE3-E95B330DDA21}"/>
          </ac:spMkLst>
        </pc:spChg>
        <pc:spChg chg="add">
          <ac:chgData name="Hao Mao" userId="S::maohao@cityu.edu::5873b64d-cbe8-401a-861a-76d923642fe8" providerId="AD" clId="Web-{7F09BDAA-DA3F-2E68-2EE1-F720BE844B08}" dt="2022-10-04T05:56:49.571" v="519"/>
          <ac:spMkLst>
            <pc:docMk/>
            <pc:sldMk cId="1731774213" sldId="328"/>
            <ac:spMk id="46" creationId="{2386509E-DAF8-4DA0-B09B-FA3FB341C2BC}"/>
          </ac:spMkLst>
        </pc:spChg>
        <pc:spChg chg="add">
          <ac:chgData name="Hao Mao" userId="S::maohao@cityu.edu::5873b64d-cbe8-401a-861a-76d923642fe8" providerId="AD" clId="Web-{7F09BDAA-DA3F-2E68-2EE1-F720BE844B08}" dt="2022-10-04T05:56:49.571" v="519"/>
          <ac:spMkLst>
            <pc:docMk/>
            <pc:sldMk cId="1731774213" sldId="328"/>
            <ac:spMk id="47" creationId="{44E11946-6976-4B44-971A-07BFBE9544A6}"/>
          </ac:spMkLst>
        </pc:spChg>
        <pc:spChg chg="add">
          <ac:chgData name="Hao Mao" userId="S::maohao@cityu.edu::5873b64d-cbe8-401a-861a-76d923642fe8" providerId="AD" clId="Web-{7F09BDAA-DA3F-2E68-2EE1-F720BE844B08}" dt="2022-10-04T05:56:49.571" v="519"/>
          <ac:spMkLst>
            <pc:docMk/>
            <pc:sldMk cId="1731774213" sldId="328"/>
            <ac:spMk id="48" creationId="{85DD9E25-AB50-4F01-9CA6-96497CDE72C2}"/>
          </ac:spMkLst>
        </pc:spChg>
        <pc:spChg chg="add">
          <ac:chgData name="Hao Mao" userId="S::maohao@cityu.edu::5873b64d-cbe8-401a-861a-76d923642fe8" providerId="AD" clId="Web-{7F09BDAA-DA3F-2E68-2EE1-F720BE844B08}" dt="2022-10-04T05:56:49.571" v="519"/>
          <ac:spMkLst>
            <pc:docMk/>
            <pc:sldMk cId="1731774213" sldId="328"/>
            <ac:spMk id="49" creationId="{707788D3-E467-4E25-A5E9-FD41795BD551}"/>
          </ac:spMkLst>
        </pc:spChg>
        <pc:spChg chg="add">
          <ac:chgData name="Hao Mao" userId="S::maohao@cityu.edu::5873b64d-cbe8-401a-861a-76d923642fe8" providerId="AD" clId="Web-{7F09BDAA-DA3F-2E68-2EE1-F720BE844B08}" dt="2022-10-04T05:56:49.571" v="519"/>
          <ac:spMkLst>
            <pc:docMk/>
            <pc:sldMk cId="1731774213" sldId="328"/>
            <ac:spMk id="50" creationId="{E12301D8-0106-4E04-A846-C29A66593704}"/>
          </ac:spMkLst>
        </pc:spChg>
        <pc:picChg chg="add mod ord">
          <ac:chgData name="Hao Mao" userId="S::maohao@cityu.edu::5873b64d-cbe8-401a-861a-76d923642fe8" providerId="AD" clId="Web-{7F09BDAA-DA3F-2E68-2EE1-F720BE844B08}" dt="2022-10-04T05:57:01.681" v="523" actId="14100"/>
          <ac:picMkLst>
            <pc:docMk/>
            <pc:sldMk cId="1731774213" sldId="328"/>
            <ac:picMk id="6" creationId="{6A2E3766-9DFB-B9CD-27F9-77E924131A99}"/>
          </ac:picMkLst>
        </pc:picChg>
      </pc:sldChg>
      <pc:sldChg chg="modSp">
        <pc:chgData name="Hao Mao" userId="S::maohao@cityu.edu::5873b64d-cbe8-401a-861a-76d923642fe8" providerId="AD" clId="Web-{7F09BDAA-DA3F-2E68-2EE1-F720BE844B08}" dt="2022-10-04T05:58:09.246" v="537" actId="20577"/>
        <pc:sldMkLst>
          <pc:docMk/>
          <pc:sldMk cId="4226454492" sldId="329"/>
        </pc:sldMkLst>
        <pc:spChg chg="mod">
          <ac:chgData name="Hao Mao" userId="S::maohao@cityu.edu::5873b64d-cbe8-401a-861a-76d923642fe8" providerId="AD" clId="Web-{7F09BDAA-DA3F-2E68-2EE1-F720BE844B08}" dt="2022-10-04T05:58:03.214" v="534" actId="20577"/>
          <ac:spMkLst>
            <pc:docMk/>
            <pc:sldMk cId="4226454492" sldId="329"/>
            <ac:spMk id="2" creationId="{00000000-0000-0000-0000-000000000000}"/>
          </ac:spMkLst>
        </pc:spChg>
        <pc:spChg chg="mod">
          <ac:chgData name="Hao Mao" userId="S::maohao@cityu.edu::5873b64d-cbe8-401a-861a-76d923642fe8" providerId="AD" clId="Web-{7F09BDAA-DA3F-2E68-2EE1-F720BE844B08}" dt="2022-10-04T05:58:09.246" v="537" actId="20577"/>
          <ac:spMkLst>
            <pc:docMk/>
            <pc:sldMk cId="4226454492" sldId="329"/>
            <ac:spMk id="3" creationId="{00000000-0000-0000-0000-000000000000}"/>
          </ac:spMkLst>
        </pc:spChg>
      </pc:sldChg>
      <pc:sldChg chg="modSp">
        <pc:chgData name="Hao Mao" userId="S::maohao@cityu.edu::5873b64d-cbe8-401a-861a-76d923642fe8" providerId="AD" clId="Web-{7F09BDAA-DA3F-2E68-2EE1-F720BE844B08}" dt="2022-10-04T06:06:39.621" v="663" actId="14100"/>
        <pc:sldMkLst>
          <pc:docMk/>
          <pc:sldMk cId="636746662" sldId="330"/>
        </pc:sldMkLst>
        <pc:spChg chg="mod">
          <ac:chgData name="Hao Mao" userId="S::maohao@cityu.edu::5873b64d-cbe8-401a-861a-76d923642fe8" providerId="AD" clId="Web-{7F09BDAA-DA3F-2E68-2EE1-F720BE844B08}" dt="2022-10-04T06:02:08.956" v="574" actId="20577"/>
          <ac:spMkLst>
            <pc:docMk/>
            <pc:sldMk cId="636746662" sldId="330"/>
            <ac:spMk id="2" creationId="{00000000-0000-0000-0000-000000000000}"/>
          </ac:spMkLst>
        </pc:spChg>
        <pc:spChg chg="mod">
          <ac:chgData name="Hao Mao" userId="S::maohao@cityu.edu::5873b64d-cbe8-401a-861a-76d923642fe8" providerId="AD" clId="Web-{7F09BDAA-DA3F-2E68-2EE1-F720BE844B08}" dt="2022-10-04T06:06:39.621" v="663" actId="14100"/>
          <ac:spMkLst>
            <pc:docMk/>
            <pc:sldMk cId="636746662" sldId="330"/>
            <ac:spMk id="3" creationId="{00000000-0000-0000-0000-000000000000}"/>
          </ac:spMkLst>
        </pc:spChg>
      </pc:sldChg>
      <pc:sldChg chg="modSp">
        <pc:chgData name="Hao Mao" userId="S::maohao@cityu.edu::5873b64d-cbe8-401a-861a-76d923642fe8" providerId="AD" clId="Web-{7F09BDAA-DA3F-2E68-2EE1-F720BE844B08}" dt="2022-10-04T06:12:55.711" v="776" actId="20577"/>
        <pc:sldMkLst>
          <pc:docMk/>
          <pc:sldMk cId="3900408250" sldId="331"/>
        </pc:sldMkLst>
        <pc:spChg chg="mod">
          <ac:chgData name="Hao Mao" userId="S::maohao@cityu.edu::5873b64d-cbe8-401a-861a-76d923642fe8" providerId="AD" clId="Web-{7F09BDAA-DA3F-2E68-2EE1-F720BE844B08}" dt="2022-10-04T06:06:49.246" v="666" actId="20577"/>
          <ac:spMkLst>
            <pc:docMk/>
            <pc:sldMk cId="3900408250" sldId="331"/>
            <ac:spMk id="2" creationId="{00000000-0000-0000-0000-000000000000}"/>
          </ac:spMkLst>
        </pc:spChg>
        <pc:spChg chg="mod">
          <ac:chgData name="Hao Mao" userId="S::maohao@cityu.edu::5873b64d-cbe8-401a-861a-76d923642fe8" providerId="AD" clId="Web-{7F09BDAA-DA3F-2E68-2EE1-F720BE844B08}" dt="2022-10-04T06:12:55.711" v="776" actId="20577"/>
          <ac:spMkLst>
            <pc:docMk/>
            <pc:sldMk cId="3900408250" sldId="331"/>
            <ac:spMk id="3" creationId="{00000000-0000-0000-0000-000000000000}"/>
          </ac:spMkLst>
        </pc:spChg>
      </pc:sldChg>
      <pc:sldChg chg="addSp delSp modSp mod setBg">
        <pc:chgData name="Hao Mao" userId="S::maohao@cityu.edu::5873b64d-cbe8-401a-861a-76d923642fe8" providerId="AD" clId="Web-{7F09BDAA-DA3F-2E68-2EE1-F720BE844B08}" dt="2022-10-04T06:12:44.054" v="769" actId="1076"/>
        <pc:sldMkLst>
          <pc:docMk/>
          <pc:sldMk cId="379290825" sldId="332"/>
        </pc:sldMkLst>
        <pc:spChg chg="mod ord">
          <ac:chgData name="Hao Mao" userId="S::maohao@cityu.edu::5873b64d-cbe8-401a-861a-76d923642fe8" providerId="AD" clId="Web-{7F09BDAA-DA3F-2E68-2EE1-F720BE844B08}" dt="2022-10-04T06:12:38.851" v="767"/>
          <ac:spMkLst>
            <pc:docMk/>
            <pc:sldMk cId="379290825" sldId="332"/>
            <ac:spMk id="2" creationId="{00000000-0000-0000-0000-000000000000}"/>
          </ac:spMkLst>
        </pc:spChg>
        <pc:spChg chg="del">
          <ac:chgData name="Hao Mao" userId="S::maohao@cityu.edu::5873b64d-cbe8-401a-861a-76d923642fe8" providerId="AD" clId="Web-{7F09BDAA-DA3F-2E68-2EE1-F720BE844B08}" dt="2022-10-04T06:12:33.913" v="765"/>
          <ac:spMkLst>
            <pc:docMk/>
            <pc:sldMk cId="379290825" sldId="332"/>
            <ac:spMk id="3" creationId="{00000000-0000-0000-0000-000000000000}"/>
          </ac:spMkLst>
        </pc:spChg>
        <pc:spChg chg="mod">
          <ac:chgData name="Hao Mao" userId="S::maohao@cityu.edu::5873b64d-cbe8-401a-861a-76d923642fe8" providerId="AD" clId="Web-{7F09BDAA-DA3F-2E68-2EE1-F720BE844B08}" dt="2022-10-04T06:12:38.851" v="767"/>
          <ac:spMkLst>
            <pc:docMk/>
            <pc:sldMk cId="379290825" sldId="332"/>
            <ac:spMk id="4" creationId="{00000000-0000-0000-0000-000000000000}"/>
          </ac:spMkLst>
        </pc:spChg>
        <pc:spChg chg="add">
          <ac:chgData name="Hao Mao" userId="S::maohao@cityu.edu::5873b64d-cbe8-401a-861a-76d923642fe8" providerId="AD" clId="Web-{7F09BDAA-DA3F-2E68-2EE1-F720BE844B08}" dt="2022-10-04T06:12:38.851" v="767"/>
          <ac:spMkLst>
            <pc:docMk/>
            <pc:sldMk cId="379290825" sldId="332"/>
            <ac:spMk id="11" creationId="{0E830057-F4EE-412A-8526-36BE1CE18C85}"/>
          </ac:spMkLst>
        </pc:spChg>
        <pc:spChg chg="add">
          <ac:chgData name="Hao Mao" userId="S::maohao@cityu.edu::5873b64d-cbe8-401a-861a-76d923642fe8" providerId="AD" clId="Web-{7F09BDAA-DA3F-2E68-2EE1-F720BE844B08}" dt="2022-10-04T06:12:38.851" v="767"/>
          <ac:spMkLst>
            <pc:docMk/>
            <pc:sldMk cId="379290825" sldId="332"/>
            <ac:spMk id="13" creationId="{BAAEBA82-E2D4-4653-AEE3-E95B330DDA21}"/>
          </ac:spMkLst>
        </pc:spChg>
        <pc:spChg chg="add">
          <ac:chgData name="Hao Mao" userId="S::maohao@cityu.edu::5873b64d-cbe8-401a-861a-76d923642fe8" providerId="AD" clId="Web-{7F09BDAA-DA3F-2E68-2EE1-F720BE844B08}" dt="2022-10-04T06:12:38.851" v="767"/>
          <ac:spMkLst>
            <pc:docMk/>
            <pc:sldMk cId="379290825" sldId="332"/>
            <ac:spMk id="15" creationId="{2386509E-DAF8-4DA0-B09B-FA3FB341C2BC}"/>
          </ac:spMkLst>
        </pc:spChg>
        <pc:spChg chg="add">
          <ac:chgData name="Hao Mao" userId="S::maohao@cityu.edu::5873b64d-cbe8-401a-861a-76d923642fe8" providerId="AD" clId="Web-{7F09BDAA-DA3F-2E68-2EE1-F720BE844B08}" dt="2022-10-04T06:12:38.851" v="767"/>
          <ac:spMkLst>
            <pc:docMk/>
            <pc:sldMk cId="379290825" sldId="332"/>
            <ac:spMk id="17" creationId="{44E11946-6976-4B44-971A-07BFBE9544A6}"/>
          </ac:spMkLst>
        </pc:spChg>
        <pc:spChg chg="add">
          <ac:chgData name="Hao Mao" userId="S::maohao@cityu.edu::5873b64d-cbe8-401a-861a-76d923642fe8" providerId="AD" clId="Web-{7F09BDAA-DA3F-2E68-2EE1-F720BE844B08}" dt="2022-10-04T06:12:38.851" v="767"/>
          <ac:spMkLst>
            <pc:docMk/>
            <pc:sldMk cId="379290825" sldId="332"/>
            <ac:spMk id="19" creationId="{85DD9E25-AB50-4F01-9CA6-96497CDE72C2}"/>
          </ac:spMkLst>
        </pc:spChg>
        <pc:spChg chg="add">
          <ac:chgData name="Hao Mao" userId="S::maohao@cityu.edu::5873b64d-cbe8-401a-861a-76d923642fe8" providerId="AD" clId="Web-{7F09BDAA-DA3F-2E68-2EE1-F720BE844B08}" dt="2022-10-04T06:12:38.851" v="767"/>
          <ac:spMkLst>
            <pc:docMk/>
            <pc:sldMk cId="379290825" sldId="332"/>
            <ac:spMk id="21" creationId="{707788D3-E467-4E25-A5E9-FD41795BD551}"/>
          </ac:spMkLst>
        </pc:spChg>
        <pc:spChg chg="add">
          <ac:chgData name="Hao Mao" userId="S::maohao@cityu.edu::5873b64d-cbe8-401a-861a-76d923642fe8" providerId="AD" clId="Web-{7F09BDAA-DA3F-2E68-2EE1-F720BE844B08}" dt="2022-10-04T06:12:38.851" v="767"/>
          <ac:spMkLst>
            <pc:docMk/>
            <pc:sldMk cId="379290825" sldId="332"/>
            <ac:spMk id="23" creationId="{E12301D8-0106-4E04-A846-C29A66593704}"/>
          </ac:spMkLst>
        </pc:spChg>
        <pc:picChg chg="add mod ord">
          <ac:chgData name="Hao Mao" userId="S::maohao@cityu.edu::5873b64d-cbe8-401a-861a-76d923642fe8" providerId="AD" clId="Web-{7F09BDAA-DA3F-2E68-2EE1-F720BE844B08}" dt="2022-10-04T06:12:44.054" v="769" actId="1076"/>
          <ac:picMkLst>
            <pc:docMk/>
            <pc:sldMk cId="379290825" sldId="332"/>
            <ac:picMk id="6" creationId="{A0A16427-1634-D635-B216-C3FDBBEFCE83}"/>
          </ac:picMkLst>
        </pc:picChg>
      </pc:sldChg>
      <pc:sldChg chg="del">
        <pc:chgData name="Hao Mao" userId="S::maohao@cityu.edu::5873b64d-cbe8-401a-861a-76d923642fe8" providerId="AD" clId="Web-{7F09BDAA-DA3F-2E68-2EE1-F720BE844B08}" dt="2022-10-04T06:13:22.993" v="781"/>
        <pc:sldMkLst>
          <pc:docMk/>
          <pc:sldMk cId="698795156" sldId="333"/>
        </pc:sldMkLst>
      </pc:sldChg>
      <pc:sldChg chg="del">
        <pc:chgData name="Hao Mao" userId="S::maohao@cityu.edu::5873b64d-cbe8-401a-861a-76d923642fe8" providerId="AD" clId="Web-{7F09BDAA-DA3F-2E68-2EE1-F720BE844B08}" dt="2022-10-04T06:13:24.180" v="782"/>
        <pc:sldMkLst>
          <pc:docMk/>
          <pc:sldMk cId="1722763012" sldId="334"/>
        </pc:sldMkLst>
      </pc:sldChg>
      <pc:sldChg chg="del">
        <pc:chgData name="Hao Mao" userId="S::maohao@cityu.edu::5873b64d-cbe8-401a-861a-76d923642fe8" providerId="AD" clId="Web-{7F09BDAA-DA3F-2E68-2EE1-F720BE844B08}" dt="2022-10-04T06:13:18.524" v="778"/>
        <pc:sldMkLst>
          <pc:docMk/>
          <pc:sldMk cId="3924617977" sldId="335"/>
        </pc:sldMkLst>
      </pc:sldChg>
      <pc:sldChg chg="add">
        <pc:chgData name="Hao Mao" userId="S::maohao@cityu.edu::5873b64d-cbe8-401a-861a-76d923642fe8" providerId="AD" clId="Web-{7F09BDAA-DA3F-2E68-2EE1-F720BE844B08}" dt="2022-10-04T06:13:14.805" v="777"/>
        <pc:sldMkLst>
          <pc:docMk/>
          <pc:sldMk cId="84006887" sldId="336"/>
        </pc:sldMkLst>
      </pc:sldChg>
    </pc:docChg>
  </pc:docChgLst>
  <pc:docChgLst>
    <pc:chgData name="Sion Yoon" userId="S::yoonhee@cityu.edu::f6a8c518-ffdb-419e-b9f5-da2b7c87d5c1" providerId="AD" clId="Web-{D3A3C6D9-3BF8-F06A-5E63-5DD4AA93CD1B}"/>
    <pc:docChg chg="modSld">
      <pc:chgData name="Sion Yoon" userId="S::yoonhee@cityu.edu::f6a8c518-ffdb-419e-b9f5-da2b7c87d5c1" providerId="AD" clId="Web-{D3A3C6D9-3BF8-F06A-5E63-5DD4AA93CD1B}" dt="2022-09-22T00:49:18.297" v="0" actId="20577"/>
      <pc:docMkLst>
        <pc:docMk/>
      </pc:docMkLst>
      <pc:sldChg chg="modSp">
        <pc:chgData name="Sion Yoon" userId="S::yoonhee@cityu.edu::f6a8c518-ffdb-419e-b9f5-da2b7c87d5c1" providerId="AD" clId="Web-{D3A3C6D9-3BF8-F06A-5E63-5DD4AA93CD1B}" dt="2022-09-22T00:49:18.297" v="0" actId="20577"/>
        <pc:sldMkLst>
          <pc:docMk/>
          <pc:sldMk cId="3303118284" sldId="256"/>
        </pc:sldMkLst>
        <pc:spChg chg="mod">
          <ac:chgData name="Sion Yoon" userId="S::yoonhee@cityu.edu::f6a8c518-ffdb-419e-b9f5-da2b7c87d5c1" providerId="AD" clId="Web-{D3A3C6D9-3BF8-F06A-5E63-5DD4AA93CD1B}" dt="2022-09-22T00:49:18.297" v="0" actId="20577"/>
          <ac:spMkLst>
            <pc:docMk/>
            <pc:sldMk cId="3303118284" sldId="256"/>
            <ac:spMk id="3" creationId="{00000000-0000-0000-0000-000000000000}"/>
          </ac:spMkLst>
        </pc:spChg>
      </pc:sldChg>
    </pc:docChg>
  </pc:docChgLst>
  <pc:docChgLst>
    <pc:chgData name="Sion Yoon" userId="S::yoonhee@cityu.edu::f6a8c518-ffdb-419e-b9f5-da2b7c87d5c1" providerId="AD" clId="Web-{3EAD9AEC-59F7-5C51-4B2E-B766B906926E}"/>
    <pc:docChg chg="modSld">
      <pc:chgData name="Sion Yoon" userId="S::yoonhee@cityu.edu::f6a8c518-ffdb-419e-b9f5-da2b7c87d5c1" providerId="AD" clId="Web-{3EAD9AEC-59F7-5C51-4B2E-B766B906926E}" dt="2022-09-22T00:55:00.537" v="0" actId="20577"/>
      <pc:docMkLst>
        <pc:docMk/>
      </pc:docMkLst>
      <pc:sldChg chg="modSp">
        <pc:chgData name="Sion Yoon" userId="S::yoonhee@cityu.edu::f6a8c518-ffdb-419e-b9f5-da2b7c87d5c1" providerId="AD" clId="Web-{3EAD9AEC-59F7-5C51-4B2E-B766B906926E}" dt="2022-09-22T00:55:00.537" v="0" actId="20577"/>
        <pc:sldMkLst>
          <pc:docMk/>
          <pc:sldMk cId="3303118284" sldId="256"/>
        </pc:sldMkLst>
        <pc:spChg chg="mod">
          <ac:chgData name="Sion Yoon" userId="S::yoonhee@cityu.edu::f6a8c518-ffdb-419e-b9f5-da2b7c87d5c1" providerId="AD" clId="Web-{3EAD9AEC-59F7-5C51-4B2E-B766B906926E}" dt="2022-09-22T00:55:00.537" v="0" actId="20577"/>
          <ac:spMkLst>
            <pc:docMk/>
            <pc:sldMk cId="3303118284" sldId="256"/>
            <ac:spMk id="3" creationId="{00000000-0000-0000-0000-000000000000}"/>
          </ac:spMkLst>
        </pc:spChg>
      </pc:sldChg>
    </pc:docChg>
  </pc:docChgLst>
  <pc:docChgLst>
    <pc:chgData name="Sion Yoon" userId="S::yoonhee@cityu.edu::f6a8c518-ffdb-419e-b9f5-da2b7c87d5c1" providerId="AD" clId="Web-{7A5DECF2-C68D-11B6-B2CF-9CF10E5EE91E}"/>
    <pc:docChg chg="modSld">
      <pc:chgData name="Sion Yoon" userId="S::yoonhee@cityu.edu::f6a8c518-ffdb-419e-b9f5-da2b7c87d5c1" providerId="AD" clId="Web-{7A5DECF2-C68D-11B6-B2CF-9CF10E5EE91E}" dt="2022-09-22T00:52:04.634" v="0" actId="20577"/>
      <pc:docMkLst>
        <pc:docMk/>
      </pc:docMkLst>
      <pc:sldChg chg="modSp">
        <pc:chgData name="Sion Yoon" userId="S::yoonhee@cityu.edu::f6a8c518-ffdb-419e-b9f5-da2b7c87d5c1" providerId="AD" clId="Web-{7A5DECF2-C68D-11B6-B2CF-9CF10E5EE91E}" dt="2022-09-22T00:52:04.634" v="0" actId="20577"/>
        <pc:sldMkLst>
          <pc:docMk/>
          <pc:sldMk cId="3303118284" sldId="256"/>
        </pc:sldMkLst>
        <pc:spChg chg="mod">
          <ac:chgData name="Sion Yoon" userId="S::yoonhee@cityu.edu::f6a8c518-ffdb-419e-b9f5-da2b7c87d5c1" providerId="AD" clId="Web-{7A5DECF2-C68D-11B6-B2CF-9CF10E5EE91E}" dt="2022-09-22T00:52:04.634" v="0" actId="20577"/>
          <ac:spMkLst>
            <pc:docMk/>
            <pc:sldMk cId="3303118284" sldId="256"/>
            <ac:spMk id="3" creationId="{00000000-0000-0000-0000-000000000000}"/>
          </ac:spMkLst>
        </pc:spChg>
      </pc:sldChg>
    </pc:docChg>
  </pc:docChgLst>
  <pc:docChgLst>
    <pc:chgData name="Sion Yoon" userId="S::yoonhee@cityu.edu::f6a8c518-ffdb-419e-b9f5-da2b7c87d5c1" providerId="AD" clId="Web-{055655C4-8DCC-0CD9-7C9C-1B0FAF50808C}"/>
    <pc:docChg chg="modSld">
      <pc:chgData name="Sion Yoon" userId="S::yoonhee@cityu.edu::f6a8c518-ffdb-419e-b9f5-da2b7c87d5c1" providerId="AD" clId="Web-{055655C4-8DCC-0CD9-7C9C-1B0FAF50808C}" dt="2023-03-16T20:46:17.898" v="3" actId="20577"/>
      <pc:docMkLst>
        <pc:docMk/>
      </pc:docMkLst>
      <pc:sldChg chg="modSp">
        <pc:chgData name="Sion Yoon" userId="S::yoonhee@cityu.edu::f6a8c518-ffdb-419e-b9f5-da2b7c87d5c1" providerId="AD" clId="Web-{055655C4-8DCC-0CD9-7C9C-1B0FAF50808C}" dt="2023-03-16T20:46:17.898" v="3" actId="20577"/>
        <pc:sldMkLst>
          <pc:docMk/>
          <pc:sldMk cId="84006887" sldId="336"/>
        </pc:sldMkLst>
        <pc:spChg chg="mod">
          <ac:chgData name="Sion Yoon" userId="S::yoonhee@cityu.edu::f6a8c518-ffdb-419e-b9f5-da2b7c87d5c1" providerId="AD" clId="Web-{055655C4-8DCC-0CD9-7C9C-1B0FAF50808C}" dt="2023-03-16T20:46:17.898" v="3" actId="20577"/>
          <ac:spMkLst>
            <pc:docMk/>
            <pc:sldMk cId="84006887" sldId="33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3F2E-2A32-4411-82DC-662CF387BEF6}" type="datetimeFigureOut">
              <a:rPr lang="ko-KR" altLang="en-US" smtClean="0"/>
              <a:t>2023-03-17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E2EE-373F-40D6-8B18-337DE2A7EC63}" type="slidenum">
              <a:rPr lang="ko-KR" altLang="en-US" smtClean="0"/>
              <a:t>‹#›</a:t>
            </a:fld>
            <a:endParaRPr lang="ko-KR" altLang="en-US"/>
          </a:p>
        </p:txBody>
      </p:sp>
    </p:spTree>
    <p:extLst>
      <p:ext uri="{BB962C8B-B14F-4D97-AF65-F5344CB8AC3E}">
        <p14:creationId xmlns:p14="http://schemas.microsoft.com/office/powerpoint/2010/main" val="578378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a:t>
            </a:fld>
            <a:endParaRPr lang="ko-KR" altLang="en-US"/>
          </a:p>
        </p:txBody>
      </p:sp>
    </p:spTree>
    <p:extLst>
      <p:ext uri="{BB962C8B-B14F-4D97-AF65-F5344CB8AC3E}">
        <p14:creationId xmlns:p14="http://schemas.microsoft.com/office/powerpoint/2010/main" val="24640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18</a:t>
            </a:fld>
            <a:endParaRPr lang="ko-KR" altLang="en-US"/>
          </a:p>
        </p:txBody>
      </p:sp>
    </p:spTree>
    <p:extLst>
      <p:ext uri="{BB962C8B-B14F-4D97-AF65-F5344CB8AC3E}">
        <p14:creationId xmlns:p14="http://schemas.microsoft.com/office/powerpoint/2010/main" val="35148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5D08BFB-6D73-40A9-B79A-D2F50413B7E0}" type="datetime1">
              <a:rPr lang="ko-KR" altLang="en-US" smtClean="0"/>
              <a:t>2023-03-17</a:t>
            </a:fld>
            <a:endParaRPr lang="ko-KR"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99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F7D9BE3-9648-4BBD-88FA-6B3C90608A7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9143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30673C-0CB7-40E5-BD63-FB97CA5B1C3C}" type="datetime1">
              <a:rPr lang="ko-KR" altLang="en-US" smtClean="0"/>
              <a:t>2023-03-17</a:t>
            </a:fld>
            <a:endParaRPr lang="ko-KR" altLang="en-US"/>
          </a:p>
        </p:txBody>
      </p:sp>
      <p:sp>
        <p:nvSpPr>
          <p:cNvPr id="5" name="Footer Placeholder 4"/>
          <p:cNvSpPr>
            <a:spLocks noGrp="1"/>
          </p:cNvSpPr>
          <p:nvPr>
            <p:ph type="ftr" sz="quarter" idx="11"/>
          </p:nvPr>
        </p:nvSpPr>
        <p:spPr>
          <a:xfrm>
            <a:off x="774923" y="5951811"/>
            <a:ext cx="7896279" cy="365125"/>
          </a:xfrm>
        </p:spPr>
        <p:txBody>
          <a:bodyPr/>
          <a:lstStyle/>
          <a:p>
            <a:endParaRPr lang="ko-KR"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4846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B5C7FDB-08A3-4D5E-9DD6-F1658288F22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10558300" y="5956137"/>
            <a:ext cx="1052508" cy="365125"/>
          </a:xfrm>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664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4CECC0-87BE-42E7-AC6B-8E33A763946D}"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9509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B7E2FF5-9879-425E-BD0C-A8A50695E698}"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30156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78BAA-CDD9-48D4-B837-D32978706C2B}" type="datetime1">
              <a:rPr lang="ko-KR" altLang="en-US" smtClean="0"/>
              <a:t>2023-03-17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7461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EC844EE-AE9E-4273-9084-587DFA11C003}" type="datetime1">
              <a:rPr lang="ko-KR" altLang="en-US" smtClean="0"/>
              <a:t>2023-03-17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466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E5427-59F3-4BDB-A23A-84F2FCB6140F}" type="datetime1">
              <a:rPr lang="ko-KR" altLang="en-US" smtClean="0"/>
              <a:t>2023-03-17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885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8E28F-5C28-430A-A9E4-60DBEE6A50CC}"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0641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BE09700-2CF8-4025-81B4-2AB63BE3BA31}"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6014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B7C638-B115-4EEF-AAA5-3EF0BB26B78E}" type="datetime1">
              <a:rPr lang="ko-KR" altLang="en-US" smtClean="0"/>
              <a:t>2023-03-17</a:t>
            </a:fld>
            <a:endParaRPr lang="ko-KR"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ko-KR"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E8EFFB-B754-4240-BAEE-F270BEFAE8EF}" type="slidenum">
              <a:rPr lang="ko-KR" altLang="en-US" smtClean="0"/>
              <a:t>‹#›</a:t>
            </a:fld>
            <a:endParaRPr lang="ko-KR"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832929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90342" y="-107575"/>
            <a:ext cx="10984398" cy="3255264"/>
          </a:xfrm>
        </p:spPr>
        <p:txBody>
          <a:bodyPr>
            <a:normAutofit fontScale="90000"/>
          </a:bodyPr>
          <a:lstStyle/>
          <a:p>
            <a:pPr eaLnBrk="0" latinLnBrk="0" hangingPunct="0"/>
            <a:br>
              <a:rPr lang="en-US" sz="6200" dirty="0">
                <a:ea typeface="+mj-lt"/>
                <a:cs typeface="+mj-lt"/>
              </a:rPr>
            </a:br>
            <a:r>
              <a:rPr lang="en-US" sz="6200" dirty="0">
                <a:solidFill>
                  <a:schemeClr val="tx1"/>
                </a:solidFill>
              </a:rPr>
              <a:t>AI 620 </a:t>
            </a:r>
            <a:br>
              <a:rPr lang="en-US" sz="6200" dirty="0">
                <a:solidFill>
                  <a:schemeClr val="tx1"/>
                </a:solidFill>
              </a:rPr>
            </a:br>
            <a:r>
              <a:rPr lang="en-US" sz="6200" dirty="0">
                <a:solidFill>
                  <a:schemeClr val="tx1"/>
                </a:solidFill>
              </a:rPr>
              <a:t>EMERGING TOPICS IN</a:t>
            </a:r>
            <a:br>
              <a:rPr lang="en-US" sz="6200" dirty="0">
                <a:solidFill>
                  <a:schemeClr val="tx1"/>
                </a:solidFill>
              </a:rPr>
            </a:br>
            <a:r>
              <a:rPr lang="en-US" sz="6200" dirty="0">
                <a:solidFill>
                  <a:schemeClr val="tx1"/>
                </a:solidFill>
              </a:rPr>
              <a:t>ARTIFICIAL INTELLIGENCE</a:t>
            </a:r>
            <a:endParaRPr lang="en-US" sz="6200" dirty="0">
              <a:solidFill>
                <a:schemeClr val="tx1"/>
              </a:solidFill>
              <a:ea typeface="+mj-lt"/>
              <a:cs typeface="+mj-lt"/>
            </a:endParaRPr>
          </a:p>
        </p:txBody>
      </p:sp>
      <p:sp>
        <p:nvSpPr>
          <p:cNvPr id="3" name="부제목 2"/>
          <p:cNvSpPr>
            <a:spLocks noGrp="1"/>
          </p:cNvSpPr>
          <p:nvPr>
            <p:ph type="subTitle" idx="1"/>
          </p:nvPr>
        </p:nvSpPr>
        <p:spPr>
          <a:xfrm>
            <a:off x="834832" y="4289823"/>
            <a:ext cx="8297593" cy="1833184"/>
          </a:xfrm>
        </p:spPr>
        <p:txBody>
          <a:bodyPr>
            <a:noAutofit/>
          </a:bodyPr>
          <a:lstStyle/>
          <a:p>
            <a:pPr eaLnBrk="0" latinLnBrk="0" hangingPunct="0"/>
            <a:r>
              <a:rPr lang="en-US" altLang="ko-KR" sz="2800" dirty="0">
                <a:solidFill>
                  <a:schemeClr val="bg1"/>
                </a:solidFill>
                <a:ea typeface="휴먼매직체"/>
              </a:rPr>
              <a:t>Module 6</a:t>
            </a:r>
            <a:endParaRPr lang="en-US" altLang="ko-KR" sz="2800" dirty="0">
              <a:solidFill>
                <a:schemeClr val="bg1"/>
              </a:solidFill>
            </a:endParaRPr>
          </a:p>
          <a:p>
            <a:pPr eaLnBrk="0" latinLnBrk="0" hangingPunct="0"/>
            <a:r>
              <a:rPr lang="en-US" sz="2800" dirty="0">
                <a:solidFill>
                  <a:schemeClr val="bg1"/>
                </a:solidFill>
              </a:rPr>
              <a:t>Amazon </a:t>
            </a:r>
            <a:r>
              <a:rPr lang="en-US" sz="2800" dirty="0" err="1">
                <a:solidFill>
                  <a:schemeClr val="bg1"/>
                </a:solidFill>
              </a:rPr>
              <a:t>SageMaker</a:t>
            </a:r>
            <a:r>
              <a:rPr lang="en-US" sz="2800" dirty="0">
                <a:solidFill>
                  <a:schemeClr val="bg1"/>
                </a:solidFill>
              </a:rPr>
              <a:t> and Machine Learning Inference Pipelines </a:t>
            </a:r>
            <a:endParaRPr lang="en-US" altLang="ko-KR" sz="2800" dirty="0">
              <a:solidFill>
                <a:schemeClr val="bg1"/>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9793696" y="3940866"/>
            <a:ext cx="1575890" cy="1575890"/>
          </a:xfrm>
          <a:prstGeom prst="rect">
            <a:avLst/>
          </a:prstGeom>
        </p:spPr>
      </p:pic>
    </p:spTree>
    <p:extLst>
      <p:ext uri="{BB962C8B-B14F-4D97-AF65-F5344CB8AC3E}">
        <p14:creationId xmlns:p14="http://schemas.microsoft.com/office/powerpoint/2010/main" val="33031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Hyperparameter optimization (HPO)</a:t>
            </a:r>
          </a:p>
        </p:txBody>
      </p:sp>
      <p:sp>
        <p:nvSpPr>
          <p:cNvPr id="3" name="내용 개체 틀 2"/>
          <p:cNvSpPr>
            <a:spLocks noGrp="1"/>
          </p:cNvSpPr>
          <p:nvPr>
            <p:ph idx="1"/>
          </p:nvPr>
        </p:nvSpPr>
        <p:spPr>
          <a:xfrm>
            <a:off x="581192" y="158556"/>
            <a:ext cx="11029615" cy="5700243"/>
          </a:xfrm>
        </p:spPr>
        <p:txBody>
          <a:bodyPr/>
          <a:lstStyle/>
          <a:p>
            <a:pPr marL="305435" indent="-305435" eaLnBrk="0" latinLnBrk="0" hangingPunct="0"/>
            <a:r>
              <a:rPr lang="en-US" b="1" dirty="0">
                <a:ea typeface="+mn-lt"/>
                <a:cs typeface="+mn-lt"/>
              </a:rPr>
              <a:t>Hyperparameter Optimization</a:t>
            </a:r>
            <a:r>
              <a:rPr lang="en-US" dirty="0">
                <a:ea typeface="+mn-lt"/>
                <a:cs typeface="+mn-lt"/>
              </a:rPr>
              <a:t> (</a:t>
            </a:r>
            <a:r>
              <a:rPr lang="en-US" b="1" dirty="0">
                <a:ea typeface="+mn-lt"/>
                <a:cs typeface="+mn-lt"/>
              </a:rPr>
              <a:t>HPO</a:t>
            </a:r>
            <a:r>
              <a:rPr lang="en-US" dirty="0">
                <a:ea typeface="+mn-lt"/>
                <a:cs typeface="+mn-lt"/>
              </a:rPr>
              <a:t>), from SageMaker, automates the process of selecting the optimal combination of hyperparameters. Here is how the tool works:</a:t>
            </a:r>
          </a:p>
          <a:p>
            <a:pPr marL="305435" indent="-305435"/>
            <a:endParaRPr lang="en-US"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pic>
        <p:nvPicPr>
          <p:cNvPr id="6" name="Picture 6" descr="Diagram&#10;&#10;Description automatically generated">
            <a:extLst>
              <a:ext uri="{FF2B5EF4-FFF2-40B4-BE49-F238E27FC236}">
                <a16:creationId xmlns:a16="http://schemas.microsoft.com/office/drawing/2014/main" id="{07B7492D-2C27-A9C6-62CE-A5B54DD33F90}"/>
              </a:ext>
            </a:extLst>
          </p:cNvPr>
          <p:cNvPicPr>
            <a:picLocks noChangeAspect="1"/>
          </p:cNvPicPr>
          <p:nvPr/>
        </p:nvPicPr>
        <p:blipFill>
          <a:blip r:embed="rId3"/>
          <a:stretch>
            <a:fillRect/>
          </a:stretch>
        </p:blipFill>
        <p:spPr>
          <a:xfrm>
            <a:off x="665429" y="3128963"/>
            <a:ext cx="10830962" cy="3021873"/>
          </a:xfrm>
          <a:prstGeom prst="rect">
            <a:avLst/>
          </a:prstGeom>
        </p:spPr>
      </p:pic>
    </p:spTree>
    <p:extLst>
      <p:ext uri="{BB962C8B-B14F-4D97-AF65-F5344CB8AC3E}">
        <p14:creationId xmlns:p14="http://schemas.microsoft.com/office/powerpoint/2010/main" val="95837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HPO details</a:t>
            </a:r>
          </a:p>
        </p:txBody>
      </p:sp>
      <p:sp>
        <p:nvSpPr>
          <p:cNvPr id="3" name="내용 개체 틀 2"/>
          <p:cNvSpPr>
            <a:spLocks noGrp="1"/>
          </p:cNvSpPr>
          <p:nvPr>
            <p:ph idx="1"/>
          </p:nvPr>
        </p:nvSpPr>
        <p:spPr/>
        <p:txBody>
          <a:bodyPr/>
          <a:lstStyle/>
          <a:p>
            <a:pPr marL="305435" indent="-305435" eaLnBrk="0" latinLnBrk="0" hangingPunct="0"/>
            <a:r>
              <a:rPr lang="en-US" sz="2200" dirty="0">
                <a:ea typeface="+mn-lt"/>
                <a:cs typeface="+mn-lt"/>
              </a:rPr>
              <a:t>HPO uses a Bayesian technique to iteratively select a combination of hyperparameters to train the algorithm.</a:t>
            </a:r>
            <a:endParaRPr lang="en-US" altLang="ko-KR" sz="2200" dirty="0">
              <a:ea typeface="휴먼매직체"/>
            </a:endParaRPr>
          </a:p>
          <a:p>
            <a:pPr marL="305435" indent="-305435"/>
            <a:r>
              <a:rPr lang="en-US" sz="2200" dirty="0">
                <a:ea typeface="+mn-lt"/>
                <a:cs typeface="+mn-lt"/>
              </a:rPr>
              <a:t>HPO picks the next set of hyperparameters, given the performance of the model and the configuration of hyperparameters in all of the historical steps.</a:t>
            </a:r>
            <a:endParaRPr lang="en-US" sz="2200" dirty="0"/>
          </a:p>
          <a:p>
            <a:pPr marL="305435" indent="-305435"/>
            <a:r>
              <a:rPr lang="en-US" sz="2200" dirty="0">
                <a:ea typeface="+mn-lt"/>
                <a:cs typeface="+mn-lt"/>
              </a:rPr>
              <a:t>Also, it employs an </a:t>
            </a:r>
            <a:r>
              <a:rPr lang="en-US" sz="2200" i="1" dirty="0">
                <a:ea typeface="+mn-lt"/>
                <a:cs typeface="+mn-lt"/>
              </a:rPr>
              <a:t>acquisition function</a:t>
            </a:r>
            <a:r>
              <a:rPr lang="en-US" sz="2200" dirty="0">
                <a:ea typeface="+mn-lt"/>
                <a:cs typeface="+mn-lt"/>
              </a:rPr>
              <a:t> to determine where the next best opportunity is to lower the cost function.</a:t>
            </a:r>
            <a:endParaRPr lang="en-US" sz="2200" dirty="0"/>
          </a:p>
          <a:p>
            <a:pPr marL="305435" indent="-305435"/>
            <a:r>
              <a:rPr lang="en-US" sz="2200" dirty="0">
                <a:ea typeface="+mn-lt"/>
                <a:cs typeface="+mn-lt"/>
              </a:rPr>
              <a:t>After a specified number of iterations, you will arrive at an optimal configuration of hyperparameters producing the best model.</a:t>
            </a:r>
            <a:endParaRPr lang="en-US" sz="2200"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11</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44784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Bring your own model/container</a:t>
            </a:r>
          </a:p>
        </p:txBody>
      </p:sp>
      <p:sp>
        <p:nvSpPr>
          <p:cNvPr id="3" name="내용 개체 틀 2"/>
          <p:cNvSpPr>
            <a:spLocks noGrp="1"/>
          </p:cNvSpPr>
          <p:nvPr>
            <p:ph idx="1"/>
          </p:nvPr>
        </p:nvSpPr>
        <p:spPr/>
        <p:txBody>
          <a:bodyPr/>
          <a:lstStyle/>
          <a:p>
            <a:pPr marL="305435" indent="-305435" eaLnBrk="0" latinLnBrk="0" hangingPunct="0"/>
            <a:r>
              <a:rPr lang="en-US" altLang="ko-KR" sz="2500" dirty="0">
                <a:ea typeface="휴먼매직체"/>
              </a:rPr>
              <a:t>SageMaker allows you to bring your own deep learning libraries to the Amazon Cloud and still utilize the productivity features of SageMaker to automate training and deployment at scale.</a:t>
            </a:r>
          </a:p>
          <a:p>
            <a:pPr marL="305435" indent="-305435"/>
            <a:r>
              <a:rPr lang="en-US" altLang="ko-KR" sz="2500" dirty="0">
                <a:ea typeface="휴먼매직체"/>
              </a:rPr>
              <a:t>It also allows bringing your own Docker container to Amazon SageMaker.</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25472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48"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6A2E3766-9DFB-B9CD-27F9-77E924131A99}"/>
              </a:ext>
            </a:extLst>
          </p:cNvPr>
          <p:cNvPicPr>
            <a:picLocks noGrp="1" noChangeAspect="1"/>
          </p:cNvPicPr>
          <p:nvPr>
            <p:ph idx="1"/>
          </p:nvPr>
        </p:nvPicPr>
        <p:blipFill>
          <a:blip r:embed="rId2"/>
          <a:stretch>
            <a:fillRect/>
          </a:stretch>
        </p:blipFill>
        <p:spPr>
          <a:xfrm>
            <a:off x="448315" y="1486752"/>
            <a:ext cx="7597671" cy="3982468"/>
          </a:xfrm>
          <a:prstGeom prst="rect">
            <a:avLst/>
          </a:prstGeom>
        </p:spPr>
      </p:pic>
      <p:sp>
        <p:nvSpPr>
          <p:cNvPr id="49"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lnSpc>
                <a:spcPct val="90000"/>
              </a:lnSpc>
            </a:pPr>
            <a:r>
              <a:rPr lang="en-US" altLang="ko-KR">
                <a:solidFill>
                  <a:srgbClr val="FFFFFF"/>
                </a:solidFill>
              </a:rPr>
              <a:t>Architecture of the inference pipeline in sagemaker</a:t>
            </a:r>
          </a:p>
        </p:txBody>
      </p:sp>
      <p:sp>
        <p:nvSpPr>
          <p:cNvPr id="50"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D5324"/>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13</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73177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Amazon glue and </a:t>
            </a:r>
            <a:r>
              <a:rPr lang="en-US" altLang="ko-KR" dirty="0" err="1">
                <a:ea typeface="휴먼매직체"/>
              </a:rPr>
              <a:t>mleap</a:t>
            </a:r>
          </a:p>
        </p:txBody>
      </p:sp>
      <p:sp>
        <p:nvSpPr>
          <p:cNvPr id="3" name="내용 개체 틀 2"/>
          <p:cNvSpPr>
            <a:spLocks noGrp="1"/>
          </p:cNvSpPr>
          <p:nvPr>
            <p:ph idx="1"/>
          </p:nvPr>
        </p:nvSpPr>
        <p:spPr/>
        <p:txBody>
          <a:bodyPr/>
          <a:lstStyle/>
          <a:p>
            <a:pPr marL="305435" indent="-305435" eaLnBrk="0" latinLnBrk="0" hangingPunct="0"/>
            <a:r>
              <a:rPr lang="en-US" sz="2200" i="1" dirty="0">
                <a:ea typeface="+mn-lt"/>
                <a:cs typeface="+mn-lt"/>
              </a:rPr>
              <a:t>Amazon Glue is a fully managed, serverless </a:t>
            </a:r>
            <a:r>
              <a:rPr lang="en-US" sz="2200" b="1" dirty="0">
                <a:ea typeface="+mn-lt"/>
                <a:cs typeface="+mn-lt"/>
              </a:rPr>
              <a:t>Extract, Transform, and Load</a:t>
            </a:r>
            <a:r>
              <a:rPr lang="en-US" sz="2200" i="1" dirty="0">
                <a:ea typeface="+mn-lt"/>
                <a:cs typeface="+mn-lt"/>
              </a:rPr>
              <a:t> (</a:t>
            </a:r>
            <a:r>
              <a:rPr lang="en-US" sz="2200" b="1" dirty="0">
                <a:ea typeface="+mn-lt"/>
                <a:cs typeface="+mn-lt"/>
              </a:rPr>
              <a:t>ETL</a:t>
            </a:r>
            <a:r>
              <a:rPr lang="en-US" sz="2200" i="1" dirty="0">
                <a:ea typeface="+mn-lt"/>
                <a:cs typeface="+mn-lt"/>
              </a:rPr>
              <a:t>) service that's used to wrangle big data. ETL jobs are run on an Apache Spark environment where Glue provisions, the configuration and scale the resources that are required to run the jobs.</a:t>
            </a:r>
          </a:p>
          <a:p>
            <a:pPr marL="305435" indent="-305435"/>
            <a:r>
              <a:rPr lang="en-US" sz="2200" i="1" dirty="0">
                <a:ea typeface="+mn-lt"/>
                <a:cs typeface="+mn-lt"/>
              </a:rPr>
              <a:t>MLeap is an open source Spark package that's designed to serialize Spark-trained transformers. Serialized models are used to transform data into the desired format. </a:t>
            </a:r>
            <a:endParaRPr lang="en-US" sz="2200" i="1"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26454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PE06 </a:t>
            </a:r>
            <a:r>
              <a:rPr lang="en-US" altLang="ko-KR" dirty="0">
                <a:ea typeface="휴먼매직체"/>
              </a:rPr>
              <a:t>Implementations</a:t>
            </a:r>
            <a:endParaRPr lang="en-US" dirty="0"/>
          </a:p>
        </p:txBody>
      </p:sp>
      <p:sp>
        <p:nvSpPr>
          <p:cNvPr id="3" name="내용 개체 틀 2"/>
          <p:cNvSpPr>
            <a:spLocks noGrp="1"/>
          </p:cNvSpPr>
          <p:nvPr>
            <p:ph idx="1"/>
          </p:nvPr>
        </p:nvSpPr>
        <p:spPr>
          <a:xfrm>
            <a:off x="581192" y="2255941"/>
            <a:ext cx="11029615" cy="4115887"/>
          </a:xfrm>
        </p:spPr>
        <p:txBody>
          <a:bodyPr>
            <a:normAutofit lnSpcReduction="10000"/>
          </a:bodyPr>
          <a:lstStyle/>
          <a:p>
            <a:pPr marL="305435" indent="-305435" eaLnBrk="0" latinLnBrk="0" hangingPunct="0"/>
            <a:r>
              <a:rPr lang="en-US" altLang="ko-KR" sz="2200" dirty="0">
                <a:ea typeface="휴먼매직체"/>
              </a:rPr>
              <a:t>PE06-1 The prerequisites</a:t>
            </a:r>
            <a:endParaRPr lang="en-US" dirty="0">
              <a:ea typeface="휴먼매직체"/>
            </a:endParaRPr>
          </a:p>
          <a:p>
            <a:pPr marL="629920" lvl="1" indent="-305435"/>
            <a:r>
              <a:rPr lang="en-US" altLang="ko-KR" sz="1700" dirty="0">
                <a:ea typeface="휴먼매직체"/>
              </a:rPr>
              <a:t>Textbook 286 step 1 to 4</a:t>
            </a:r>
          </a:p>
          <a:p>
            <a:pPr marL="305435" indent="-305435"/>
            <a:r>
              <a:rPr lang="en-US" altLang="ko-KR" sz="2200" dirty="0">
                <a:ea typeface="휴먼매직체"/>
              </a:rPr>
              <a:t>PE06-2 Preprocessing data using </a:t>
            </a:r>
            <a:r>
              <a:rPr lang="en-US" altLang="ko-KR" sz="2200" dirty="0" err="1">
                <a:ea typeface="휴먼매직체"/>
              </a:rPr>
              <a:t>PySpark</a:t>
            </a:r>
            <a:endParaRPr lang="en-US" altLang="ko-KR" sz="2200" dirty="0">
              <a:ea typeface="휴먼매직체"/>
            </a:endParaRPr>
          </a:p>
          <a:p>
            <a:pPr marL="629920" lvl="1" indent="-305435"/>
            <a:r>
              <a:rPr lang="en-US" altLang="ko-KR" sz="1700" dirty="0">
                <a:ea typeface="휴먼매직체"/>
              </a:rPr>
              <a:t>2.1 </a:t>
            </a:r>
            <a:r>
              <a:rPr lang="en-US" sz="1700" dirty="0">
                <a:ea typeface="+mn-lt"/>
                <a:cs typeface="+mn-lt"/>
              </a:rPr>
              <a:t>Gather arguments sent by the SageMaker Notebook instance</a:t>
            </a:r>
            <a:endParaRPr lang="en-US" sz="1700" dirty="0">
              <a:ea typeface="휴먼매직체"/>
            </a:endParaRPr>
          </a:p>
          <a:p>
            <a:pPr marL="629920" lvl="1" indent="-305435"/>
            <a:r>
              <a:rPr lang="en-US" sz="1700" dirty="0">
                <a:ea typeface="휴먼매직체"/>
              </a:rPr>
              <a:t>2.2 Read the news headlines</a:t>
            </a:r>
          </a:p>
          <a:p>
            <a:pPr marL="629920" lvl="1" indent="-305435"/>
            <a:r>
              <a:rPr lang="en-US" sz="1700" dirty="0">
                <a:ea typeface="+mn-lt"/>
                <a:cs typeface="+mn-lt"/>
              </a:rPr>
              <a:t>2.3 Retrieve 10% of the headlines and define the data transformations</a:t>
            </a:r>
            <a:endParaRPr lang="en-US" sz="1700" dirty="0">
              <a:ea typeface="휴먼매직체"/>
            </a:endParaRPr>
          </a:p>
          <a:p>
            <a:pPr marL="629920" lvl="1" indent="-305435"/>
            <a:r>
              <a:rPr lang="en-US" sz="1700" dirty="0">
                <a:ea typeface="휴먼매직체"/>
              </a:rPr>
              <a:t>2.4 </a:t>
            </a:r>
            <a:r>
              <a:rPr lang="en-US" sz="1700" dirty="0">
                <a:ea typeface="휴먼매직체"/>
                <a:cs typeface="+mn-lt"/>
              </a:rPr>
              <a:t>S</a:t>
            </a:r>
            <a:r>
              <a:rPr lang="en-US" sz="1700" dirty="0">
                <a:ea typeface="+mn-lt"/>
                <a:cs typeface="+mn-lt"/>
              </a:rPr>
              <a:t>titch all the transformer and estimator stages together into a pipeline and transform the headlines into feature vectors</a:t>
            </a:r>
            <a:endParaRPr lang="en-US" sz="1700" dirty="0">
              <a:ea typeface="휴먼매직체"/>
            </a:endParaRPr>
          </a:p>
          <a:p>
            <a:pPr marL="629920" lvl="1" indent="-305435"/>
            <a:r>
              <a:rPr lang="en-US" sz="1700" dirty="0">
                <a:ea typeface="휴먼매직체"/>
              </a:rPr>
              <a:t>2.5 S</a:t>
            </a:r>
            <a:r>
              <a:rPr lang="en-US" sz="1700" dirty="0">
                <a:ea typeface="+mn-lt"/>
                <a:cs typeface="+mn-lt"/>
              </a:rPr>
              <a:t>ave the resulting feature vectors in .csv format</a:t>
            </a:r>
            <a:endParaRPr lang="en-US" sz="1700" dirty="0">
              <a:ea typeface="휴먼매직체"/>
            </a:endParaRPr>
          </a:p>
          <a:p>
            <a:pPr marL="629920" lvl="1" indent="-305435"/>
            <a:r>
              <a:rPr lang="en-US" sz="1700" dirty="0">
                <a:ea typeface="휴먼매직체"/>
              </a:rPr>
              <a:t>2.6 </a:t>
            </a:r>
            <a:r>
              <a:rPr lang="en-US" sz="1700" dirty="0">
                <a:ea typeface="+mn-lt"/>
                <a:cs typeface="+mn-lt"/>
              </a:rPr>
              <a:t>Similarly, we will also save the vocabulary into a separate text file</a:t>
            </a:r>
          </a:p>
          <a:p>
            <a:pPr marL="629920" lvl="1" indent="-305435"/>
            <a:r>
              <a:rPr lang="en-US" sz="1700" dirty="0">
                <a:ea typeface="휴먼매직체"/>
              </a:rPr>
              <a:t>2.7 </a:t>
            </a:r>
            <a:r>
              <a:rPr lang="en-US" sz="1700" dirty="0">
                <a:ea typeface="휴먼매직체"/>
                <a:cs typeface="+mn-lt"/>
              </a:rPr>
              <a:t>S</a:t>
            </a:r>
            <a:r>
              <a:rPr lang="en-US" sz="1700" dirty="0">
                <a:ea typeface="+mn-lt"/>
                <a:cs typeface="+mn-lt"/>
              </a:rPr>
              <a:t>erialize </a:t>
            </a:r>
            <a:r>
              <a:rPr lang="en-US" sz="1700" dirty="0" err="1">
                <a:ea typeface="+mn-lt"/>
                <a:cs typeface="+mn-lt"/>
              </a:rPr>
              <a:t>news_pl_fit</a:t>
            </a:r>
            <a:r>
              <a:rPr lang="en-US" sz="1700" dirty="0">
                <a:ea typeface="+mn-lt"/>
                <a:cs typeface="+mn-lt"/>
              </a:rPr>
              <a:t> and push it to an S3 bucket</a:t>
            </a:r>
            <a:endParaRPr lang="en-US" sz="1700" dirty="0">
              <a:ea typeface="휴먼매직체"/>
            </a:endParaRPr>
          </a:p>
          <a:p>
            <a:pPr marL="629920" lvl="2" indent="0">
              <a:buNone/>
            </a:pPr>
            <a:endParaRPr lang="en-US" altLang="ko-KR" sz="1800" dirty="0">
              <a:ea typeface="휴먼매직체"/>
            </a:endParaRPr>
          </a:p>
          <a:p>
            <a:pPr marL="629920" lvl="2" indent="0">
              <a:buNone/>
            </a:pPr>
            <a:endParaRPr lang="en-US" altLang="ko-KR" sz="1800" dirty="0">
              <a:ea typeface="휴먼매직체"/>
            </a:endParaRPr>
          </a:p>
          <a:p>
            <a:pPr marL="629920" lvl="2" indent="0">
              <a:buNone/>
            </a:pPr>
            <a:endParaRPr lang="en-US" altLang="ko-KR"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636746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PE06 IMPLEMENTATIONS</a:t>
            </a:r>
          </a:p>
        </p:txBody>
      </p:sp>
      <p:sp>
        <p:nvSpPr>
          <p:cNvPr id="3" name="내용 개체 틀 2"/>
          <p:cNvSpPr>
            <a:spLocks noGrp="1"/>
          </p:cNvSpPr>
          <p:nvPr>
            <p:ph idx="1"/>
          </p:nvPr>
        </p:nvSpPr>
        <p:spPr/>
        <p:txBody>
          <a:bodyPr/>
          <a:lstStyle/>
          <a:p>
            <a:pPr marL="305435" indent="-305435" eaLnBrk="0" latinLnBrk="0" hangingPunct="0"/>
            <a:r>
              <a:rPr lang="en-US" altLang="ko-KR" dirty="0">
                <a:ea typeface="휴먼매직체"/>
              </a:rPr>
              <a:t>PE 06-3 Create an AWS Glue job</a:t>
            </a:r>
          </a:p>
          <a:p>
            <a:pPr marL="305435" indent="-305435">
              <a:buFont typeface="Wingdings 2"/>
              <a:buChar char=""/>
            </a:pPr>
            <a:r>
              <a:rPr lang="en-US" dirty="0">
                <a:ea typeface="+mn-lt"/>
                <a:cs typeface="+mn-lt"/>
              </a:rPr>
              <a:t>PE 06-4 Train NTM in SageMaker</a:t>
            </a:r>
            <a:endParaRPr lang="en-US" dirty="0">
              <a:ea typeface="휴먼매직체"/>
              <a:cs typeface="+mn-lt"/>
            </a:endParaRPr>
          </a:p>
          <a:p>
            <a:pPr marL="629920" lvl="1" indent="-305435">
              <a:buFont typeface="Wingdings 2"/>
              <a:buChar char=""/>
            </a:pPr>
            <a:r>
              <a:rPr lang="en-US" dirty="0">
                <a:ea typeface="휴먼매직체"/>
              </a:rPr>
              <a:t>Follow textbook 292 step 1 to 5</a:t>
            </a:r>
          </a:p>
          <a:p>
            <a:pPr marL="305435" indent="-305435">
              <a:buFont typeface="Wingdings 2"/>
              <a:buChar char=""/>
            </a:pPr>
            <a:r>
              <a:rPr lang="en-US" dirty="0">
                <a:ea typeface="휴먼매직체"/>
              </a:rPr>
              <a:t>PE 06-5 Prediction</a:t>
            </a:r>
          </a:p>
          <a:p>
            <a:pPr marL="629920" lvl="1" indent="-305435">
              <a:buFont typeface="Wingdings 2"/>
              <a:buChar char=""/>
            </a:pPr>
            <a:r>
              <a:rPr lang="en-US" dirty="0">
                <a:ea typeface="휴먼매직체"/>
              </a:rPr>
              <a:t>5.1 Create real-time predictions through inference pipeline</a:t>
            </a:r>
          </a:p>
          <a:p>
            <a:pPr marL="629920" lvl="1" indent="-305435">
              <a:buFont typeface="Wingdings 2"/>
              <a:buChar char=""/>
            </a:pPr>
            <a:r>
              <a:rPr lang="en-US">
                <a:ea typeface="휴먼매직체"/>
              </a:rPr>
              <a:t>5.2 Create batch predictions through inference pipeline</a:t>
            </a:r>
          </a:p>
          <a:p>
            <a:pPr marL="629920" lvl="1" indent="-305435">
              <a:buFont typeface="Wingdings 2"/>
              <a:buChar char=""/>
            </a:pPr>
            <a:endParaRPr lang="en-US" dirty="0">
              <a:ea typeface="휴먼매직체"/>
            </a:endParaRPr>
          </a:p>
          <a:p>
            <a:pPr marL="324485" lvl="1" indent="0">
              <a:buNone/>
            </a:pPr>
            <a:r>
              <a:rPr lang="en-US" b="1" dirty="0">
                <a:ea typeface="휴먼매직체"/>
              </a:rPr>
              <a:t>DONE!</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0040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A0A16427-1634-D635-B216-C3FDBBEFCE83}"/>
              </a:ext>
            </a:extLst>
          </p:cNvPr>
          <p:cNvPicPr>
            <a:picLocks noGrp="1" noChangeAspect="1"/>
          </p:cNvPicPr>
          <p:nvPr>
            <p:ph idx="1"/>
          </p:nvPr>
        </p:nvPicPr>
        <p:blipFill>
          <a:blip r:embed="rId2"/>
          <a:stretch>
            <a:fillRect/>
          </a:stretch>
        </p:blipFill>
        <p:spPr>
          <a:xfrm>
            <a:off x="622381" y="936927"/>
            <a:ext cx="6970390" cy="5134930"/>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r>
              <a:rPr lang="en-US" altLang="ko-KR" sz="2300">
                <a:solidFill>
                  <a:srgbClr val="FFFFFF"/>
                </a:solidFill>
              </a:rPr>
              <a:t>Batch  transform </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0523F"/>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17</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37929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References</a:t>
            </a:r>
            <a:endParaRPr lang="en-US" dirty="0"/>
          </a:p>
        </p:txBody>
      </p:sp>
      <p:sp>
        <p:nvSpPr>
          <p:cNvPr id="3" name="내용 개체 틀 2"/>
          <p:cNvSpPr>
            <a:spLocks noGrp="1"/>
          </p:cNvSpPr>
          <p:nvPr>
            <p:ph idx="1"/>
          </p:nvPr>
        </p:nvSpPr>
        <p:spPr>
          <a:xfrm>
            <a:off x="581192" y="2022130"/>
            <a:ext cx="11029615" cy="4299132"/>
          </a:xfrm>
        </p:spPr>
        <p:txBody>
          <a:bodyPr>
            <a:noAutofit/>
          </a:bodyPr>
          <a:lstStyle/>
          <a:p>
            <a:pPr marL="305435" indent="-305435" eaLnBrk="0" latinLnBrk="0" hangingPunct="0"/>
            <a:r>
              <a:rPr lang="en-US" sz="2800" dirty="0">
                <a:ea typeface="+mn-lt"/>
                <a:cs typeface="+mn-lt"/>
              </a:rPr>
              <a:t>Tripuraneni, S., &amp; Song, C. (2019). Hands-On Artificial Intelligence on Amazon Web Services. </a:t>
            </a:r>
            <a:r>
              <a:rPr lang="en-US" sz="2800" dirty="0" err="1">
                <a:ea typeface="+mn-lt"/>
                <a:cs typeface="+mn-lt"/>
              </a:rPr>
              <a:t>Packt</a:t>
            </a:r>
            <a:r>
              <a:rPr lang="en-US" sz="2800" dirty="0">
                <a:ea typeface="+mn-lt"/>
                <a:cs typeface="+mn-lt"/>
              </a:rPr>
              <a:t> Publishing. https://learning.oreilly.com/library/view/hands-on-artificial-intelligence/9781789534146/</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smtClean="0"/>
              <a:pPr eaLnBrk="0" latinLnBrk="0" hangingPunct="0"/>
              <a:t>18</a:t>
            </a:fld>
            <a:endParaRPr lang="ko-KR" altLang="en-US"/>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8400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Learning outcomes</a:t>
            </a:r>
          </a:p>
        </p:txBody>
      </p:sp>
      <p:sp>
        <p:nvSpPr>
          <p:cNvPr id="3" name="내용 개체 틀 2"/>
          <p:cNvSpPr>
            <a:spLocks noGrp="1"/>
          </p:cNvSpPr>
          <p:nvPr>
            <p:ph idx="1"/>
          </p:nvPr>
        </p:nvSpPr>
        <p:spPr/>
        <p:txBody>
          <a:bodyPr/>
          <a:lstStyle/>
          <a:p>
            <a:pPr marL="305435" indent="-305435" eaLnBrk="0" latinLnBrk="0" hangingPunct="0"/>
            <a:r>
              <a:rPr lang="en-US" altLang="ko-KR" sz="2500" dirty="0">
                <a:ea typeface="휴먼매직체"/>
              </a:rPr>
              <a:t>Spark EMR</a:t>
            </a:r>
          </a:p>
          <a:p>
            <a:pPr marL="305435" indent="-305435"/>
            <a:r>
              <a:rPr lang="en-US" altLang="ko-KR" sz="2500" dirty="0">
                <a:ea typeface="휴먼매직체"/>
              </a:rPr>
              <a:t>Amazon SageMaker</a:t>
            </a:r>
          </a:p>
          <a:p>
            <a:pPr marL="305435" indent="-305435"/>
            <a:r>
              <a:rPr lang="en-US" altLang="ko-KR" sz="2500" dirty="0">
                <a:ea typeface="휴먼매직체"/>
              </a:rPr>
              <a:t>Hyperparameter optimization</a:t>
            </a:r>
          </a:p>
          <a:p>
            <a:pPr marL="305435" indent="-305435"/>
            <a:r>
              <a:rPr lang="en-US" altLang="ko-KR" sz="2500" dirty="0">
                <a:ea typeface="휴먼매직체"/>
              </a:rPr>
              <a:t>Amazon Glue and </a:t>
            </a:r>
            <a:r>
              <a:rPr lang="en-US" altLang="ko-KR" sz="2500" dirty="0" err="1">
                <a:ea typeface="휴먼매직체"/>
              </a:rPr>
              <a:t>SparkML</a:t>
            </a:r>
            <a:endParaRPr lang="en-US" altLang="ko-KR" sz="2500" dirty="0">
              <a:ea typeface="휴먼매직체"/>
            </a:endParaRPr>
          </a:p>
          <a:p>
            <a:pPr marL="305435" indent="-305435"/>
            <a:r>
              <a:rPr lang="en-US" altLang="ko-KR" sz="2500" dirty="0">
                <a:ea typeface="휴먼매직체"/>
              </a:rPr>
              <a:t>NTM in SageMaker</a:t>
            </a:r>
          </a:p>
          <a:p>
            <a:pPr marL="0" indent="0">
              <a:buNone/>
            </a:pPr>
            <a:endParaRPr lang="en-US" altLang="ko-KR" sz="25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609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Preprocessing big data through Spark EMR</a:t>
            </a:r>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EMR (Elastic MapReduce) clusters are to conduct distributed data processing.</a:t>
            </a:r>
          </a:p>
          <a:p>
            <a:pPr marL="305435" indent="-305435"/>
            <a:r>
              <a:rPr lang="en-US" altLang="ko-KR" sz="2200" dirty="0">
                <a:ea typeface="휴먼매직체"/>
              </a:rPr>
              <a:t>Hadoop is used as underlying distributed filesystem while Spark will be used as the distributed computing framework.</a:t>
            </a:r>
          </a:p>
          <a:p>
            <a:pPr marL="305435" indent="-305435"/>
            <a:r>
              <a:rPr lang="en-US" altLang="ko-KR" sz="2200" dirty="0">
                <a:ea typeface="휴먼매직체"/>
              </a:rPr>
              <a:t>AWS EMR notebooks provide a managed notebook environment, based on </a:t>
            </a:r>
            <a:r>
              <a:rPr lang="en-US" altLang="ko-KR" sz="2200" dirty="0" err="1">
                <a:ea typeface="휴먼매직체"/>
              </a:rPr>
              <a:t>Jupyter</a:t>
            </a:r>
            <a:r>
              <a:rPr lang="en-US" altLang="ko-KR" sz="2200" dirty="0">
                <a:ea typeface="휴먼매직체"/>
              </a:rPr>
              <a:t> Notebook.</a:t>
            </a:r>
          </a:p>
          <a:p>
            <a:pPr marL="305435" indent="-305435"/>
            <a:r>
              <a:rPr lang="en-US" altLang="ko-KR" sz="2200" dirty="0">
                <a:ea typeface="휴먼매직체"/>
              </a:rPr>
              <a:t>One of the critical components of Amazon EMR architecture is the Livy service. It is an open source REST interface for interacting with Spark clusters without the need for Spark client.</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5804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2">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93635" y="1304136"/>
            <a:ext cx="3409783" cy="2431120"/>
          </a:xfrm>
        </p:spPr>
        <p:txBody>
          <a:bodyPr>
            <a:normAutofit/>
          </a:bodyPr>
          <a:lstStyle/>
          <a:p>
            <a:pPr eaLnBrk="0" latinLnBrk="0" hangingPunct="0">
              <a:lnSpc>
                <a:spcPct val="90000"/>
              </a:lnSpc>
            </a:pPr>
            <a:r>
              <a:rPr lang="en-US" altLang="ko-KR" sz="2600" dirty="0">
                <a:ea typeface="휴먼매직체"/>
              </a:rPr>
              <a:t>EMR notebooks communicate with Spark EMR clusters</a:t>
            </a:r>
          </a:p>
        </p:txBody>
      </p:sp>
      <p:sp>
        <p:nvSpPr>
          <p:cNvPr id="39" name="Rectangle 16">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26039"/>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6" descr="Diagram&#10;&#10;Description automatically generated">
            <a:extLst>
              <a:ext uri="{FF2B5EF4-FFF2-40B4-BE49-F238E27FC236}">
                <a16:creationId xmlns:a16="http://schemas.microsoft.com/office/drawing/2014/main" id="{83870A89-D2FF-1278-E5E3-32668BDA1E2D}"/>
              </a:ext>
            </a:extLst>
          </p:cNvPr>
          <p:cNvPicPr>
            <a:picLocks noChangeAspect="1"/>
          </p:cNvPicPr>
          <p:nvPr/>
        </p:nvPicPr>
        <p:blipFill>
          <a:blip r:embed="rId2"/>
          <a:stretch>
            <a:fillRect/>
          </a:stretch>
        </p:blipFill>
        <p:spPr>
          <a:xfrm>
            <a:off x="4166682" y="1415205"/>
            <a:ext cx="8036679" cy="4353020"/>
          </a:xfrm>
          <a:prstGeom prst="rect">
            <a:avLst/>
          </a:prstGeom>
        </p:spPr>
      </p:pic>
      <p:sp>
        <p:nvSpPr>
          <p:cNvPr id="4" name="슬라이드 번호 개체 틀 3"/>
          <p:cNvSpPr>
            <a:spLocks noGrp="1"/>
          </p:cNvSpPr>
          <p:nvPr>
            <p:ph type="sldNum" sz="quarter" idx="12"/>
          </p:nvPr>
        </p:nvSpPr>
        <p:spPr>
          <a:xfrm>
            <a:off x="10558300" y="6400800"/>
            <a:ext cx="1052508" cy="365125"/>
          </a:xfrm>
        </p:spPr>
        <p:txBody>
          <a:bodyPr>
            <a:normAutofit/>
          </a:bodyPr>
          <a:lstStyle/>
          <a:p>
            <a:pPr eaLnBrk="0" latinLnBrk="0" hangingPunct="0">
              <a:spcAft>
                <a:spcPts val="600"/>
              </a:spcAft>
            </a:pPr>
            <a:fld id="{D0E8EFFB-B754-4240-BAEE-F270BEFAE8EF}" type="slidenum">
              <a:rPr lang="ko-KR" altLang="en-US" dirty="0" smtClean="0">
                <a:solidFill>
                  <a:srgbClr val="F26039"/>
                </a:solidFill>
              </a:rPr>
              <a:pPr eaLnBrk="0" latinLnBrk="0" hangingPunct="0">
                <a:spcAft>
                  <a:spcPts val="600"/>
                </a:spcAft>
              </a:pPr>
              <a:t>4</a:t>
            </a:fld>
            <a:endParaRPr lang="ko-KR" altLang="en-US">
              <a:solidFill>
                <a:srgbClr val="F26039"/>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35757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dirty="0">
                <a:ea typeface="+mj-lt"/>
                <a:cs typeface="+mj-lt"/>
              </a:rPr>
              <a:t>In the EMR notebook, we do five things</a:t>
            </a:r>
            <a:endParaRPr lang="en-US"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
        <p:nvSpPr>
          <p:cNvPr id="8" name="Content Placeholder 7">
            <a:extLst>
              <a:ext uri="{FF2B5EF4-FFF2-40B4-BE49-F238E27FC236}">
                <a16:creationId xmlns:a16="http://schemas.microsoft.com/office/drawing/2014/main" id="{A6B99304-9E24-D193-BA89-15032EF1FAAC}"/>
              </a:ext>
            </a:extLst>
          </p:cNvPr>
          <p:cNvSpPr>
            <a:spLocks noGrp="1"/>
          </p:cNvSpPr>
          <p:nvPr>
            <p:ph idx="1"/>
          </p:nvPr>
        </p:nvSpPr>
        <p:spPr/>
        <p:txBody>
          <a:bodyPr/>
          <a:lstStyle/>
          <a:p>
            <a:pPr marL="305435" indent="-305435" eaLnBrk="0" latinLnBrk="0" hangingPunct="0"/>
            <a:r>
              <a:rPr lang="en-US" sz="2000" dirty="0">
                <a:ea typeface="+mn-lt"/>
                <a:cs typeface="+mn-lt"/>
              </a:rPr>
              <a:t>Read the ratings and books CSV files.</a:t>
            </a:r>
            <a:endParaRPr lang="en-US" sz="2000" dirty="0"/>
          </a:p>
          <a:p>
            <a:pPr marL="305435" indent="-305435" eaLnBrk="0" latinLnBrk="0" hangingPunct="0"/>
            <a:r>
              <a:rPr lang="en-US" sz="2000" dirty="0">
                <a:ea typeface="+mn-lt"/>
                <a:cs typeface="+mn-lt"/>
              </a:rPr>
              <a:t>Analyze the ratings dataset to understand the number of ratings by user and book.</a:t>
            </a:r>
            <a:endParaRPr lang="en-US" sz="2000" dirty="0"/>
          </a:p>
          <a:p>
            <a:pPr marL="305435" indent="-305435" eaLnBrk="0" latinLnBrk="0" hangingPunct="0"/>
            <a:r>
              <a:rPr lang="en-US" sz="2000" dirty="0">
                <a:ea typeface="+mn-lt"/>
                <a:cs typeface="+mn-lt"/>
              </a:rPr>
              <a:t>Filter the original ratings dataset to only include ratings, where it contains users who have rated more than 1% of books and books that have been rated by at least 2% of the users.</a:t>
            </a:r>
            <a:endParaRPr lang="en-US" sz="2000" dirty="0"/>
          </a:p>
          <a:p>
            <a:pPr marL="305435" indent="-305435" eaLnBrk="0" latinLnBrk="0" hangingPunct="0"/>
            <a:r>
              <a:rPr lang="en-US" sz="2000" dirty="0">
                <a:ea typeface="+mn-lt"/>
                <a:cs typeface="+mn-lt"/>
              </a:rPr>
              <a:t>Create indexes (starting with zero) for both users and books in the ratings dataset—this is required to train the object2vec algorithm.</a:t>
            </a:r>
            <a:endParaRPr lang="en-US" sz="2000" dirty="0"/>
          </a:p>
          <a:p>
            <a:pPr marL="305435" indent="-305435" eaLnBrk="0" latinLnBrk="0" hangingPunct="0"/>
            <a:r>
              <a:rPr lang="en-US" sz="2000" dirty="0">
                <a:ea typeface="+mn-lt"/>
                <a:cs typeface="+mn-lt"/>
              </a:rPr>
              <a:t>Write (in parquet format) the resulting ratings dataset, which also includes the book title, to relevant S3 bucket. The ratings dataset will then have a rich history of user preferences, along with the popularity of books. </a:t>
            </a:r>
            <a:endParaRPr lang="en-US" sz="2000" dirty="0"/>
          </a:p>
        </p:txBody>
      </p:sp>
    </p:spTree>
    <p:extLst>
      <p:ext uri="{BB962C8B-B14F-4D97-AF65-F5344CB8AC3E}">
        <p14:creationId xmlns:p14="http://schemas.microsoft.com/office/powerpoint/2010/main" val="288882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p:cNvSpPr>
            <a:spLocks noGrp="1"/>
          </p:cNvSpPr>
          <p:nvPr>
            <p:ph type="title"/>
          </p:nvPr>
        </p:nvSpPr>
        <p:spPr>
          <a:xfrm>
            <a:off x="581192" y="702156"/>
            <a:ext cx="11029616" cy="1013800"/>
          </a:xfrm>
        </p:spPr>
        <p:txBody>
          <a:bodyPr>
            <a:normAutofit/>
          </a:bodyPr>
          <a:lstStyle/>
          <a:p>
            <a:r>
              <a:rPr lang="en-US" altLang="ko-KR" dirty="0">
                <a:ea typeface="휴먼매직체"/>
              </a:rPr>
              <a:t>Learn how object2vec works</a:t>
            </a:r>
            <a:endParaRPr lang="en-US" dirty="0"/>
          </a:p>
        </p:txBody>
      </p:sp>
      <p:sp>
        <p:nvSpPr>
          <p:cNvPr id="13" name="Rectangle 12">
            <a:extLst>
              <a:ext uri="{FF2B5EF4-FFF2-40B4-BE49-F238E27FC236}">
                <a16:creationId xmlns:a16="http://schemas.microsoft.com/office/drawing/2014/main" id="{88FDF771-E685-464C-8935-25047BD7B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5882CA"/>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9A3D2306-23F2-8B70-A4F1-AF0196582FDA}"/>
              </a:ext>
            </a:extLst>
          </p:cNvPr>
          <p:cNvPicPr>
            <a:picLocks noChangeAspect="1"/>
          </p:cNvPicPr>
          <p:nvPr/>
        </p:nvPicPr>
        <p:blipFill>
          <a:blip r:embed="rId2"/>
          <a:stretch>
            <a:fillRect/>
          </a:stretch>
        </p:blipFill>
        <p:spPr>
          <a:xfrm>
            <a:off x="708980" y="2361056"/>
            <a:ext cx="4859014" cy="3649219"/>
          </a:xfrm>
          <a:prstGeom prst="rect">
            <a:avLst/>
          </a:prstGeom>
        </p:spPr>
      </p:pic>
      <p:pic>
        <p:nvPicPr>
          <p:cNvPr id="7" name="Picture 7" descr="Diagram&#10;&#10;Description automatically generated">
            <a:extLst>
              <a:ext uri="{FF2B5EF4-FFF2-40B4-BE49-F238E27FC236}">
                <a16:creationId xmlns:a16="http://schemas.microsoft.com/office/drawing/2014/main" id="{B62352CF-2CF1-966C-F0A7-5433614EB5A8}"/>
              </a:ext>
            </a:extLst>
          </p:cNvPr>
          <p:cNvPicPr>
            <a:picLocks noGrp="1" noChangeAspect="1"/>
          </p:cNvPicPr>
          <p:nvPr>
            <p:ph idx="1"/>
          </p:nvPr>
        </p:nvPicPr>
        <p:blipFill>
          <a:blip r:embed="rId3"/>
          <a:stretch>
            <a:fillRect/>
          </a:stretch>
        </p:blipFill>
        <p:spPr>
          <a:xfrm>
            <a:off x="6335805" y="2168087"/>
            <a:ext cx="5275001" cy="4055411"/>
          </a:xfrm>
        </p:spPr>
      </p:pic>
      <p:sp>
        <p:nvSpPr>
          <p:cNvPr id="4" name="슬라이드 번호 개체 틀 3"/>
          <p:cNvSpPr>
            <a:spLocks noGrp="1"/>
          </p:cNvSpPr>
          <p:nvPr>
            <p:ph type="sldNum" sz="quarter" idx="12"/>
          </p:nvPr>
        </p:nvSpPr>
        <p:spPr>
          <a:xfrm>
            <a:off x="10558300" y="6400800"/>
            <a:ext cx="1052508" cy="365125"/>
          </a:xfrm>
        </p:spPr>
        <p:txBody>
          <a:bodyPr>
            <a:normAutofit/>
          </a:bodyPr>
          <a:lstStyle/>
          <a:p>
            <a:pPr eaLnBrk="0" latinLnBrk="0" hangingPunct="0">
              <a:spcAft>
                <a:spcPts val="600"/>
              </a:spcAft>
            </a:pPr>
            <a:fld id="{D0E8EFFB-B754-4240-BAEE-F270BEFAE8EF}" type="slidenum">
              <a:rPr lang="ko-KR" altLang="en-US" dirty="0" smtClean="0">
                <a:solidFill>
                  <a:srgbClr val="5882CA"/>
                </a:solidFill>
              </a:rPr>
              <a:pPr eaLnBrk="0" latinLnBrk="0" hangingPunct="0">
                <a:spcAft>
                  <a:spcPts val="600"/>
                </a:spcAft>
              </a:pPr>
              <a:t>6</a:t>
            </a:fld>
            <a:endParaRPr lang="ko-KR" altLang="en-US">
              <a:solidFill>
                <a:srgbClr val="5882CA"/>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4"/>
          <a:stretch>
            <a:fillRect/>
          </a:stretch>
        </p:blipFill>
        <p:spPr>
          <a:xfrm>
            <a:off x="11333018" y="0"/>
            <a:ext cx="858982" cy="858982"/>
          </a:xfrm>
          <a:prstGeom prst="rect">
            <a:avLst/>
          </a:prstGeom>
        </p:spPr>
      </p:pic>
    </p:spTree>
    <p:extLst>
      <p:ext uri="{BB962C8B-B14F-4D97-AF65-F5344CB8AC3E}">
        <p14:creationId xmlns:p14="http://schemas.microsoft.com/office/powerpoint/2010/main" val="375328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Train the object2vec algorithm</a:t>
            </a:r>
          </a:p>
        </p:txBody>
      </p:sp>
      <p:sp>
        <p:nvSpPr>
          <p:cNvPr id="3" name="내용 개체 틀 2"/>
          <p:cNvSpPr>
            <a:spLocks noGrp="1"/>
          </p:cNvSpPr>
          <p:nvPr>
            <p:ph idx="1"/>
          </p:nvPr>
        </p:nvSpPr>
        <p:spPr/>
        <p:txBody>
          <a:bodyPr/>
          <a:lstStyle/>
          <a:p>
            <a:pPr marL="305435" indent="-305435" eaLnBrk="0" latinLnBrk="0" hangingPunct="0"/>
            <a:r>
              <a:rPr lang="en-US" sz="2200" b="1" dirty="0">
                <a:ea typeface="+mn-lt"/>
                <a:cs typeface="+mn-lt"/>
              </a:rPr>
              <a:t>Data processing</a:t>
            </a:r>
            <a:r>
              <a:rPr lang="en-US" sz="2200" dirty="0">
                <a:ea typeface="+mn-lt"/>
                <a:cs typeface="+mn-lt"/>
              </a:rPr>
              <a:t>: Feed data in the form of JSON lines; random shuffle the data for optimal performance. As you will see later, we send data in the format of user index, book index, label=rating.</a:t>
            </a:r>
            <a:endParaRPr lang="en-US" altLang="ko-KR" sz="2200" dirty="0">
              <a:ea typeface="휴먼매직체"/>
            </a:endParaRPr>
          </a:p>
          <a:p>
            <a:pPr marL="305435" indent="-305435"/>
            <a:r>
              <a:rPr lang="en-US" sz="2200" b="1" dirty="0">
                <a:ea typeface="+mn-lt"/>
                <a:cs typeface="+mn-lt"/>
              </a:rPr>
              <a:t>Model training</a:t>
            </a:r>
            <a:r>
              <a:rPr lang="en-US" sz="2200" dirty="0">
                <a:ea typeface="+mn-lt"/>
                <a:cs typeface="+mn-lt"/>
              </a:rPr>
              <a:t>: We pass both training and validation data to the algorithm. There are multiple hyperparameters that we can configure to fine-tune the model's performance. We will review them in the upcoming sections. The objective function, in our case, is to minimize the </a:t>
            </a:r>
            <a:r>
              <a:rPr lang="en-US" sz="2200" b="1" dirty="0">
                <a:ea typeface="+mn-lt"/>
                <a:cs typeface="+mn-lt"/>
              </a:rPr>
              <a:t>Mean Squared Error</a:t>
            </a:r>
            <a:r>
              <a:rPr lang="en-US" sz="2200" dirty="0">
                <a:ea typeface="+mn-lt"/>
                <a:cs typeface="+mn-lt"/>
              </a:rPr>
              <a:t> (</a:t>
            </a:r>
            <a:r>
              <a:rPr lang="en-US" sz="2200" b="1" dirty="0">
                <a:ea typeface="+mn-lt"/>
                <a:cs typeface="+mn-lt"/>
              </a:rPr>
              <a:t>MSE</a:t>
            </a:r>
            <a:r>
              <a:rPr lang="en-US" sz="2200" dirty="0">
                <a:ea typeface="+mn-lt"/>
                <a:cs typeface="+mn-lt"/>
              </a:rPr>
              <a:t>). The error is the difference between the label (actual value) and the predicted rating.</a:t>
            </a:r>
            <a:endParaRPr lang="en-US" sz="2200"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4424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hyperparameters</a:t>
            </a:r>
          </a:p>
        </p:txBody>
      </p:sp>
      <p:sp>
        <p:nvSpPr>
          <p:cNvPr id="3" name="내용 개체 틀 2"/>
          <p:cNvSpPr>
            <a:spLocks noGrp="1"/>
          </p:cNvSpPr>
          <p:nvPr>
            <p:ph idx="1"/>
          </p:nvPr>
        </p:nvSpPr>
        <p:spPr/>
        <p:txBody>
          <a:bodyPr/>
          <a:lstStyle/>
          <a:p>
            <a:pPr marL="305435" indent="-305435" eaLnBrk="0" latinLnBrk="0" hangingPunct="0"/>
            <a:r>
              <a:rPr lang="en-US" altLang="ko-KR" sz="2000" dirty="0">
                <a:ea typeface="휴먼매직체"/>
              </a:rPr>
              <a:t>Encoder network</a:t>
            </a:r>
          </a:p>
          <a:p>
            <a:pPr marL="629920" lvl="1" indent="-305435"/>
            <a:r>
              <a:rPr lang="en-US" altLang="ko-KR" sz="1800" dirty="0">
                <a:ea typeface="휴먼매직체"/>
              </a:rPr>
              <a:t>Enc0_layers, enc0_max_seq_len, enc0_network, enc0_vocab_size</a:t>
            </a:r>
          </a:p>
          <a:p>
            <a:pPr marL="305435" indent="-305435"/>
            <a:r>
              <a:rPr lang="en-US" altLang="ko-KR" sz="2000" dirty="0">
                <a:ea typeface="휴먼매직체"/>
              </a:rPr>
              <a:t>MLP</a:t>
            </a:r>
          </a:p>
          <a:p>
            <a:pPr marL="629920" lvl="1" indent="-305435"/>
            <a:r>
              <a:rPr lang="en-US" altLang="ko-KR" sz="1800" dirty="0" err="1">
                <a:ea typeface="휴먼매직체"/>
              </a:rPr>
              <a:t>Mlp_dim</a:t>
            </a:r>
            <a:r>
              <a:rPr lang="en-US" altLang="ko-KR" sz="1800" dirty="0">
                <a:ea typeface="휴먼매직체"/>
              </a:rPr>
              <a:t>, </a:t>
            </a:r>
            <a:r>
              <a:rPr lang="en-US" altLang="ko-KR" sz="1800" dirty="0" err="1">
                <a:ea typeface="휴먼매직체"/>
              </a:rPr>
              <a:t>mlp_layers</a:t>
            </a:r>
            <a:r>
              <a:rPr lang="en-US" altLang="ko-KR" sz="1800" dirty="0">
                <a:ea typeface="휴먼매직체"/>
              </a:rPr>
              <a:t>, </a:t>
            </a:r>
            <a:r>
              <a:rPr lang="en-US" altLang="ko-KR" sz="1800" dirty="0" err="1">
                <a:ea typeface="휴먼매직체"/>
              </a:rPr>
              <a:t>mlp_activation</a:t>
            </a:r>
            <a:endParaRPr lang="en-US" altLang="ko-KR" sz="1800" dirty="0">
              <a:ea typeface="휴먼매직체"/>
            </a:endParaRPr>
          </a:p>
          <a:p>
            <a:pPr marL="305435" indent="-305435"/>
            <a:r>
              <a:rPr lang="en-US" altLang="ko-KR" sz="2000" dirty="0">
                <a:ea typeface="휴먼매직체"/>
              </a:rPr>
              <a:t>Model control</a:t>
            </a:r>
          </a:p>
          <a:p>
            <a:pPr marL="629920" lvl="1" indent="-305435"/>
            <a:r>
              <a:rPr lang="en-US" altLang="ko-KR" sz="1800" dirty="0">
                <a:ea typeface="휴먼매직체"/>
              </a:rPr>
              <a:t>Epochs, </a:t>
            </a:r>
            <a:r>
              <a:rPr lang="en-US" altLang="ko-KR" sz="1800" dirty="0" err="1">
                <a:ea typeface="휴먼매직체"/>
              </a:rPr>
              <a:t>mini_batch_size</a:t>
            </a:r>
            <a:r>
              <a:rPr lang="en-US" altLang="ko-KR" sz="1800" dirty="0">
                <a:ea typeface="휴먼매직체"/>
              </a:rPr>
              <a:t>, </a:t>
            </a:r>
            <a:r>
              <a:rPr lang="en-US" altLang="ko-KR" sz="1800" dirty="0" err="1">
                <a:ea typeface="휴먼매직체"/>
              </a:rPr>
              <a:t>early_stopping_patience</a:t>
            </a:r>
            <a:r>
              <a:rPr lang="en-US" altLang="ko-KR" sz="1800" dirty="0">
                <a:ea typeface="휴먼매직체"/>
              </a:rPr>
              <a:t>, </a:t>
            </a:r>
            <a:r>
              <a:rPr lang="en-US" altLang="ko-KR" sz="1800" dirty="0" err="1">
                <a:ea typeface="휴먼매직체"/>
              </a:rPr>
              <a:t>early_stopping_tolerance</a:t>
            </a:r>
            <a:endParaRPr lang="en-US" altLang="ko-KR" sz="1800" dirty="0">
              <a:ea typeface="휴먼매직체"/>
            </a:endParaRPr>
          </a:p>
          <a:p>
            <a:pPr marL="305435" indent="-305435"/>
            <a:r>
              <a:rPr lang="en-US" altLang="ko-KR" sz="2000" dirty="0">
                <a:ea typeface="휴먼매직체"/>
              </a:rPr>
              <a:t>Others</a:t>
            </a:r>
          </a:p>
          <a:p>
            <a:pPr marL="629920" lvl="1" indent="-305435"/>
            <a:r>
              <a:rPr lang="en-US" altLang="ko-KR" sz="1800" dirty="0">
                <a:ea typeface="휴먼매직체"/>
              </a:rPr>
              <a:t>Optimizer, </a:t>
            </a:r>
            <a:r>
              <a:rPr lang="en-US" altLang="ko-KR" sz="1800" dirty="0" err="1">
                <a:ea typeface="휴먼매직체"/>
              </a:rPr>
              <a:t>output_layer</a:t>
            </a:r>
            <a:endParaRPr lang="en-US" altLang="ko-KR" sz="18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1362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Deploy the trained object2vec and running inference</a:t>
            </a:r>
          </a:p>
        </p:txBody>
      </p:sp>
      <p:sp>
        <p:nvSpPr>
          <p:cNvPr id="3" name="내용 개체 틀 2"/>
          <p:cNvSpPr>
            <a:spLocks noGrp="1"/>
          </p:cNvSpPr>
          <p:nvPr>
            <p:ph idx="1"/>
          </p:nvPr>
        </p:nvSpPr>
        <p:spPr/>
        <p:txBody>
          <a:bodyPr/>
          <a:lstStyle/>
          <a:p>
            <a:pPr marL="305435" indent="-305435" eaLnBrk="0" latinLnBrk="0" hangingPunct="0"/>
            <a:r>
              <a:rPr lang="en-US" dirty="0">
                <a:ea typeface="+mn-lt"/>
                <a:cs typeface="+mn-lt"/>
              </a:rPr>
              <a:t>First, we will create a model from the training job using the </a:t>
            </a:r>
            <a:r>
              <a:rPr lang="en-US" dirty="0" err="1">
                <a:ea typeface="+mn-lt"/>
                <a:cs typeface="+mn-lt"/>
              </a:rPr>
              <a:t>create_model</a:t>
            </a:r>
            <a:r>
              <a:rPr lang="en-US" dirty="0">
                <a:ea typeface="+mn-lt"/>
                <a:cs typeface="+mn-lt"/>
              </a:rPr>
              <a:t>() method of the SageMaker Estimator object.</a:t>
            </a:r>
          </a:p>
          <a:p>
            <a:pPr marL="305435" indent="-305435" eaLnBrk="0" latinLnBrk="0" hangingPunct="0"/>
            <a:r>
              <a:rPr lang="en-US" dirty="0">
                <a:ea typeface="+mn-lt"/>
                <a:cs typeface="+mn-lt"/>
              </a:rPr>
              <a:t>Once the model has been created, it can be deployed as an endpoint via the deploy() method of the SageMaker Model object.</a:t>
            </a:r>
          </a:p>
          <a:p>
            <a:pPr marL="305435" indent="-305435" eaLnBrk="0" latinLnBrk="0" hangingPunct="0"/>
            <a:r>
              <a:rPr lang="en-US" dirty="0">
                <a:ea typeface="+mn-lt"/>
                <a:cs typeface="+mn-lt"/>
              </a:rPr>
              <a:t>Once the object2vec model has been deployed as an endpoint, we can navigate to the Endpoints section under the Inference grouping (present on the left navigation menu under the SageMaker service).</a:t>
            </a:r>
          </a:p>
          <a:p>
            <a:pPr marL="305435" indent="-305435" eaLnBrk="0" latinLnBrk="0" hangingPunct="0"/>
            <a:r>
              <a:rPr lang="en-US" dirty="0">
                <a:ea typeface="+mn-lt"/>
                <a:cs typeface="+mn-lt"/>
              </a:rPr>
              <a:t>We will create the </a:t>
            </a:r>
            <a:r>
              <a:rPr lang="en-US" dirty="0" err="1">
                <a:ea typeface="+mn-lt"/>
                <a:cs typeface="+mn-lt"/>
              </a:rPr>
              <a:t>RealTimePredictor</a:t>
            </a:r>
            <a:r>
              <a:rPr lang="en-US" dirty="0">
                <a:ea typeface="+mn-lt"/>
                <a:cs typeface="+mn-lt"/>
              </a:rPr>
              <a:t> object (the SageMaker Python SDK) by passing the endpoint name, along with the type of serialization and deserialization for the input and output, respectively.</a:t>
            </a:r>
          </a:p>
          <a:p>
            <a:pPr marL="305435" indent="-305435" eaLnBrk="0" latinLnBrk="0" hangingPunct="0"/>
            <a:r>
              <a:rPr lang="en-US" dirty="0">
                <a:ea typeface="+mn-lt"/>
                <a:cs typeface="+mn-lt"/>
              </a:rPr>
              <a:t>We then invoke the predict() method of </a:t>
            </a:r>
            <a:r>
              <a:rPr lang="en-US" dirty="0" err="1">
                <a:ea typeface="+mn-lt"/>
                <a:cs typeface="+mn-lt"/>
              </a:rPr>
              <a:t>RealTimePredictor</a:t>
            </a:r>
            <a:r>
              <a:rPr lang="en-US" dirty="0">
                <a:ea typeface="+mn-lt"/>
                <a:cs typeface="+mn-lt"/>
              </a:rPr>
              <a:t>.</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9</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347700794"/>
      </p:ext>
    </p:extLst>
  </p:cSld>
  <p:clrMapOvr>
    <a:masterClrMapping/>
  </p:clrMapOvr>
</p:sld>
</file>

<file path=ppt/theme/theme1.xml><?xml version="1.0" encoding="utf-8"?>
<a:theme xmlns:a="http://schemas.openxmlformats.org/drawingml/2006/main" name="분할">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분할">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분할">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TM03457464[[fn=분할]]</Template>
  <TotalTime>17445</TotalTime>
  <Words>1040</Words>
  <Application>Microsoft Office PowerPoint</Application>
  <PresentationFormat>Widescreen</PresentationFormat>
  <Paragraphs>97</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맑은 고딕</vt:lpstr>
      <vt:lpstr>Gill Sans MT</vt:lpstr>
      <vt:lpstr>Wingdings 2</vt:lpstr>
      <vt:lpstr>분할</vt:lpstr>
      <vt:lpstr> AI 620  EMERGING TOPICS IN ARTIFICIAL INTELLIGENCE</vt:lpstr>
      <vt:lpstr>Learning outcomes</vt:lpstr>
      <vt:lpstr>Preprocessing big data through Spark EMR</vt:lpstr>
      <vt:lpstr>EMR notebooks communicate with Spark EMR clusters</vt:lpstr>
      <vt:lpstr>In the EMR notebook, we do five things</vt:lpstr>
      <vt:lpstr>Learn how object2vec works</vt:lpstr>
      <vt:lpstr>Train the object2vec algorithm</vt:lpstr>
      <vt:lpstr>hyperparameters</vt:lpstr>
      <vt:lpstr>Deploy the trained object2vec and running inference</vt:lpstr>
      <vt:lpstr>Hyperparameter optimization (HPO)</vt:lpstr>
      <vt:lpstr>HPO details</vt:lpstr>
      <vt:lpstr>Bring your own model/container</vt:lpstr>
      <vt:lpstr>Architecture of the inference pipeline in sagemaker</vt:lpstr>
      <vt:lpstr>Amazon glue and mleap</vt:lpstr>
      <vt:lpstr>PE06 Implementations</vt:lpstr>
      <vt:lpstr>PE06 IMPLEMENTATIONS</vt:lpstr>
      <vt:lpstr>Batch  transform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687 Technology/Computing Capstone</dc:title>
  <dc:creator>sion</dc:creator>
  <cp:lastModifiedBy>Sion Yoon</cp:lastModifiedBy>
  <cp:revision>444</cp:revision>
  <dcterms:created xsi:type="dcterms:W3CDTF">2020-07-03T06:25:00Z</dcterms:created>
  <dcterms:modified xsi:type="dcterms:W3CDTF">2023-03-18T02:22:53Z</dcterms:modified>
</cp:coreProperties>
</file>