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1"/>
  </p:notesMasterIdLst>
  <p:sldIdLst>
    <p:sldId id="256" r:id="rId2"/>
    <p:sldId id="299" r:id="rId3"/>
    <p:sldId id="318" r:id="rId4"/>
    <p:sldId id="319" r:id="rId5"/>
    <p:sldId id="320" r:id="rId6"/>
    <p:sldId id="321" r:id="rId7"/>
    <p:sldId id="322" r:id="rId8"/>
    <p:sldId id="323" r:id="rId9"/>
    <p:sldId id="324" r:id="rId10"/>
    <p:sldId id="325" r:id="rId11"/>
    <p:sldId id="326" r:id="rId12"/>
    <p:sldId id="328" r:id="rId13"/>
    <p:sldId id="329" r:id="rId14"/>
    <p:sldId id="336" r:id="rId15"/>
    <p:sldId id="330" r:id="rId16"/>
    <p:sldId id="331" r:id="rId17"/>
    <p:sldId id="332" r:id="rId18"/>
    <p:sldId id="333" r:id="rId19"/>
    <p:sldId id="337"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75451-EAEE-7013-2D8E-369CF78CA19F}" v="2" dt="2022-09-22T00:57:42.912"/>
    <p1510:client id="{56094388-9D44-F612-5FB7-E5F9C85C1380}" v="1" dt="2022-09-22T00:55:57.816"/>
    <p1510:client id="{6379B0D1-FE1A-22BA-CA8D-8AF199B72E71}" v="2" dt="2022-09-22T00:52:41.126"/>
    <p1510:client id="{75F8C14F-A29E-A64E-FAC4-AFC84ABDE172}" v="2" dt="2022-09-22T01:02:59.111"/>
    <p1510:client id="{7A5DECF2-C68D-11B6-B2CF-9CF10E5EE91E}" v="1" dt="2022-09-22T00:52:04.634"/>
    <p1510:client id="{98850613-C3E6-19BA-4678-3DFBC4DD1E84}" v="113" dt="2022-09-22T00:41:43.361"/>
    <p1510:client id="{D3A3C6D9-3BF8-F06A-5E63-5DD4AA93CD1B}" v="1" dt="2022-09-22T00:49:18.297"/>
    <p1510:client id="{D6FC23F8-112C-83C1-F869-FFFEA8BD53E4}" v="2" dt="2022-12-20T17:50:29.730"/>
    <p1510:client id="{E65662DE-6E8C-12E9-6028-F73960E6DEE6}" v="2" dt="2022-09-22T00:55:12.778"/>
    <p1510:client id="{F4694291-0251-351B-DEE9-EE4FFF4C3A4A}" v="4" dt="2023-03-16T20:47:37.796"/>
    <p1510:client id="{FF9F1390-9882-64E5-50CC-940114C2C11A}" v="343" dt="2022-10-27T05:24:00.582"/>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docChgLst>
    <pc:chgData name="Sion Yoon" userId="S::yoonhee@cityu.edu::f6a8c518-ffdb-419e-b9f5-da2b7c87d5c1" providerId="AD" clId="Web-{E65662DE-6E8C-12E9-6028-F73960E6DEE6}"/>
    <pc:docChg chg="modSld">
      <pc:chgData name="Sion Yoon" userId="S::yoonhee@cityu.edu::f6a8c518-ffdb-419e-b9f5-da2b7c87d5c1" providerId="AD" clId="Web-{E65662DE-6E8C-12E9-6028-F73960E6DEE6}" dt="2022-09-22T00:55:12.778" v="1" actId="20577"/>
      <pc:docMkLst>
        <pc:docMk/>
      </pc:docMkLst>
      <pc:sldChg chg="modSp">
        <pc:chgData name="Sion Yoon" userId="S::yoonhee@cityu.edu::f6a8c518-ffdb-419e-b9f5-da2b7c87d5c1" providerId="AD" clId="Web-{E65662DE-6E8C-12E9-6028-F73960E6DEE6}" dt="2022-09-22T00:55:12.778" v="1" actId="20577"/>
        <pc:sldMkLst>
          <pc:docMk/>
          <pc:sldMk cId="3303118284" sldId="256"/>
        </pc:sldMkLst>
        <pc:spChg chg="mod">
          <ac:chgData name="Sion Yoon" userId="S::yoonhee@cityu.edu::f6a8c518-ffdb-419e-b9f5-da2b7c87d5c1" providerId="AD" clId="Web-{E65662DE-6E8C-12E9-6028-F73960E6DEE6}" dt="2022-09-22T00:55:12.778" v="1" actId="20577"/>
          <ac:spMkLst>
            <pc:docMk/>
            <pc:sldMk cId="3303118284" sldId="256"/>
            <ac:spMk id="3" creationId="{00000000-0000-0000-0000-000000000000}"/>
          </ac:spMkLst>
        </pc:spChg>
      </pc:sldChg>
    </pc:docChg>
  </pc:docChgLst>
  <pc:docChgLst>
    <pc:chgData name="Sion Yoon" userId="S::yoonhee@cityu.edu::f6a8c518-ffdb-419e-b9f5-da2b7c87d5c1" providerId="AD" clId="Web-{31E75451-EAEE-7013-2D8E-369CF78CA19F}"/>
    <pc:docChg chg="modSld">
      <pc:chgData name="Sion Yoon" userId="S::yoonhee@cityu.edu::f6a8c518-ffdb-419e-b9f5-da2b7c87d5c1" providerId="AD" clId="Web-{31E75451-EAEE-7013-2D8E-369CF78CA19F}" dt="2022-09-22T00:57:42.912" v="1" actId="20577"/>
      <pc:docMkLst>
        <pc:docMk/>
      </pc:docMkLst>
      <pc:sldChg chg="modSp">
        <pc:chgData name="Sion Yoon" userId="S::yoonhee@cityu.edu::f6a8c518-ffdb-419e-b9f5-da2b7c87d5c1" providerId="AD" clId="Web-{31E75451-EAEE-7013-2D8E-369CF78CA19F}" dt="2022-09-22T00:57:42.912" v="1" actId="20577"/>
        <pc:sldMkLst>
          <pc:docMk/>
          <pc:sldMk cId="3303118284" sldId="256"/>
        </pc:sldMkLst>
        <pc:spChg chg="mod">
          <ac:chgData name="Sion Yoon" userId="S::yoonhee@cityu.edu::f6a8c518-ffdb-419e-b9f5-da2b7c87d5c1" providerId="AD" clId="Web-{31E75451-EAEE-7013-2D8E-369CF78CA19F}" dt="2022-09-22T00:57:42.912" v="1" actId="20577"/>
          <ac:spMkLst>
            <pc:docMk/>
            <pc:sldMk cId="3303118284" sldId="256"/>
            <ac:spMk id="3" creationId="{00000000-0000-0000-0000-000000000000}"/>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56094388-9D44-F612-5FB7-E5F9C85C1380}"/>
    <pc:docChg chg="modSld">
      <pc:chgData name="Sion Yoon" userId="S::yoonhee@cityu.edu::f6a8c518-ffdb-419e-b9f5-da2b7c87d5c1" providerId="AD" clId="Web-{56094388-9D44-F612-5FB7-E5F9C85C1380}" dt="2022-09-22T00:55:57.816" v="0" actId="20577"/>
      <pc:docMkLst>
        <pc:docMk/>
      </pc:docMkLst>
      <pc:sldChg chg="modSp">
        <pc:chgData name="Sion Yoon" userId="S::yoonhee@cityu.edu::f6a8c518-ffdb-419e-b9f5-da2b7c87d5c1" providerId="AD" clId="Web-{56094388-9D44-F612-5FB7-E5F9C85C1380}" dt="2022-09-22T00:55:57.816" v="0" actId="20577"/>
        <pc:sldMkLst>
          <pc:docMk/>
          <pc:sldMk cId="3303118284" sldId="256"/>
        </pc:sldMkLst>
        <pc:spChg chg="mod">
          <ac:chgData name="Sion Yoon" userId="S::yoonhee@cityu.edu::f6a8c518-ffdb-419e-b9f5-da2b7c87d5c1" providerId="AD" clId="Web-{56094388-9D44-F612-5FB7-E5F9C85C1380}" dt="2022-09-22T00:55:57.816" v="0" actId="20577"/>
          <ac:spMkLst>
            <pc:docMk/>
            <pc:sldMk cId="3303118284" sldId="256"/>
            <ac:spMk id="3" creationId="{00000000-0000-0000-0000-000000000000}"/>
          </ac:spMkLst>
        </pc:spChg>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Hao Mao" userId="S::maohao@cityu.edu::5873b64d-cbe8-401a-861a-76d923642fe8" providerId="AD" clId="Web-{D6FC23F8-112C-83C1-F869-FFFEA8BD53E4}"/>
    <pc:docChg chg="addSld delSld">
      <pc:chgData name="Hao Mao" userId="S::maohao@cityu.edu::5873b64d-cbe8-401a-861a-76d923642fe8" providerId="AD" clId="Web-{D6FC23F8-112C-83C1-F869-FFFEA8BD53E4}" dt="2022-12-20T17:50:29.730" v="1"/>
      <pc:docMkLst>
        <pc:docMk/>
      </pc:docMkLst>
      <pc:sldChg chg="new del">
        <pc:chgData name="Hao Mao" userId="S::maohao@cityu.edu::5873b64d-cbe8-401a-861a-76d923642fe8" providerId="AD" clId="Web-{D6FC23F8-112C-83C1-F869-FFFEA8BD53E4}" dt="2022-12-20T17:50:29.730" v="1"/>
        <pc:sldMkLst>
          <pc:docMk/>
          <pc:sldMk cId="593043396" sldId="338"/>
        </pc:sldMkLst>
      </pc:sldChg>
    </pc:docChg>
  </pc:docChgLst>
  <pc:docChgLst>
    <pc:chgData name="Sion Yoon" userId="S::yoonhee@cityu.edu::f6a8c518-ffdb-419e-b9f5-da2b7c87d5c1" providerId="AD" clId="Web-{75F8C14F-A29E-A64E-FAC4-AFC84ABDE172}"/>
    <pc:docChg chg="modSld">
      <pc:chgData name="Sion Yoon" userId="S::yoonhee@cityu.edu::f6a8c518-ffdb-419e-b9f5-da2b7c87d5c1" providerId="AD" clId="Web-{75F8C14F-A29E-A64E-FAC4-AFC84ABDE172}" dt="2022-09-22T01:02:59.111" v="2" actId="20577"/>
      <pc:docMkLst>
        <pc:docMk/>
      </pc:docMkLst>
      <pc:sldChg chg="modSp">
        <pc:chgData name="Sion Yoon" userId="S::yoonhee@cityu.edu::f6a8c518-ffdb-419e-b9f5-da2b7c87d5c1" providerId="AD" clId="Web-{75F8C14F-A29E-A64E-FAC4-AFC84ABDE172}" dt="2022-09-22T01:02:59.111" v="2" actId="20577"/>
        <pc:sldMkLst>
          <pc:docMk/>
          <pc:sldMk cId="3303118284" sldId="256"/>
        </pc:sldMkLst>
        <pc:spChg chg="mod">
          <ac:chgData name="Sion Yoon" userId="S::yoonhee@cityu.edu::f6a8c518-ffdb-419e-b9f5-da2b7c87d5c1" providerId="AD" clId="Web-{75F8C14F-A29E-A64E-FAC4-AFC84ABDE172}" dt="2022-09-22T01:02:59.111" v="2" actId="20577"/>
          <ac:spMkLst>
            <pc:docMk/>
            <pc:sldMk cId="3303118284" sldId="256"/>
            <ac:spMk id="2" creationId="{00000000-0000-0000-0000-000000000000}"/>
          </ac:spMkLst>
        </pc:spChg>
      </pc:sldChg>
    </pc:docChg>
  </pc:docChgLst>
  <pc:docChgLst>
    <pc:chgData name="Hao Mao" userId="S::maohao@cityu.edu::5873b64d-cbe8-401a-861a-76d923642fe8" providerId="AD" clId="Web-{FF9F1390-9882-64E5-50CC-940114C2C11A}"/>
    <pc:docChg chg="addSld delSld modSld">
      <pc:chgData name="Hao Mao" userId="S::maohao@cityu.edu::5873b64d-cbe8-401a-861a-76d923642fe8" providerId="AD" clId="Web-{FF9F1390-9882-64E5-50CC-940114C2C11A}" dt="2022-10-27T05:24:00.582" v="339"/>
      <pc:docMkLst>
        <pc:docMk/>
      </pc:docMkLst>
      <pc:sldChg chg="del">
        <pc:chgData name="Hao Mao" userId="S::maohao@cityu.edu::5873b64d-cbe8-401a-861a-76d923642fe8" providerId="AD" clId="Web-{FF9F1390-9882-64E5-50CC-940114C2C11A}" dt="2022-10-27T05:23:52.285" v="336"/>
        <pc:sldMkLst>
          <pc:docMk/>
          <pc:sldMk cId="2583985945" sldId="298"/>
        </pc:sldMkLst>
      </pc:sldChg>
      <pc:sldChg chg="modSp">
        <pc:chgData name="Hao Mao" userId="S::maohao@cityu.edu::5873b64d-cbe8-401a-861a-76d923642fe8" providerId="AD" clId="Web-{FF9F1390-9882-64E5-50CC-940114C2C11A}" dt="2022-10-27T04:52:29.565" v="4" actId="20577"/>
        <pc:sldMkLst>
          <pc:docMk/>
          <pc:sldMk cId="3960939486" sldId="299"/>
        </pc:sldMkLst>
        <pc:spChg chg="mod">
          <ac:chgData name="Hao Mao" userId="S::maohao@cityu.edu::5873b64d-cbe8-401a-861a-76d923642fe8" providerId="AD" clId="Web-{FF9F1390-9882-64E5-50CC-940114C2C11A}" dt="2022-10-27T04:52:29.565" v="4" actId="20577"/>
          <ac:spMkLst>
            <pc:docMk/>
            <pc:sldMk cId="3960939486" sldId="299"/>
            <ac:spMk id="3" creationId="{00000000-0000-0000-0000-000000000000}"/>
          </ac:spMkLst>
        </pc:spChg>
      </pc:sldChg>
      <pc:sldChg chg="del">
        <pc:chgData name="Hao Mao" userId="S::maohao@cityu.edu::5873b64d-cbe8-401a-861a-76d923642fe8" providerId="AD" clId="Web-{FF9F1390-9882-64E5-50CC-940114C2C11A}" dt="2022-10-27T05:23:52.285" v="335"/>
        <pc:sldMkLst>
          <pc:docMk/>
          <pc:sldMk cId="2293941091" sldId="315"/>
        </pc:sldMkLst>
      </pc:sldChg>
      <pc:sldChg chg="modSp">
        <pc:chgData name="Hao Mao" userId="S::maohao@cityu.edu::5873b64d-cbe8-401a-861a-76d923642fe8" providerId="AD" clId="Web-{FF9F1390-9882-64E5-50CC-940114C2C11A}" dt="2022-10-27T04:57:12.306" v="33" actId="20577"/>
        <pc:sldMkLst>
          <pc:docMk/>
          <pc:sldMk cId="2958040595" sldId="318"/>
        </pc:sldMkLst>
        <pc:spChg chg="mod">
          <ac:chgData name="Hao Mao" userId="S::maohao@cityu.edu::5873b64d-cbe8-401a-861a-76d923642fe8" providerId="AD" clId="Web-{FF9F1390-9882-64E5-50CC-940114C2C11A}" dt="2022-10-27T04:55:09.834" v="17" actId="20577"/>
          <ac:spMkLst>
            <pc:docMk/>
            <pc:sldMk cId="2958040595" sldId="318"/>
            <ac:spMk id="2" creationId="{00000000-0000-0000-0000-000000000000}"/>
          </ac:spMkLst>
        </pc:spChg>
        <pc:spChg chg="mod">
          <ac:chgData name="Hao Mao" userId="S::maohao@cityu.edu::5873b64d-cbe8-401a-861a-76d923642fe8" providerId="AD" clId="Web-{FF9F1390-9882-64E5-50CC-940114C2C11A}" dt="2022-10-27T04:57:12.306" v="33" actId="20577"/>
          <ac:spMkLst>
            <pc:docMk/>
            <pc:sldMk cId="2958040595" sldId="318"/>
            <ac:spMk id="3" creationId="{00000000-0000-0000-0000-000000000000}"/>
          </ac:spMkLst>
        </pc:spChg>
      </pc:sldChg>
      <pc:sldChg chg="modSp">
        <pc:chgData name="Hao Mao" userId="S::maohao@cityu.edu::5873b64d-cbe8-401a-861a-76d923642fe8" providerId="AD" clId="Web-{FF9F1390-9882-64E5-50CC-940114C2C11A}" dt="2022-10-27T04:58:09.870" v="52" actId="20577"/>
        <pc:sldMkLst>
          <pc:docMk/>
          <pc:sldMk cId="1357576858" sldId="319"/>
        </pc:sldMkLst>
        <pc:spChg chg="mod">
          <ac:chgData name="Hao Mao" userId="S::maohao@cityu.edu::5873b64d-cbe8-401a-861a-76d923642fe8" providerId="AD" clId="Web-{FF9F1390-9882-64E5-50CC-940114C2C11A}" dt="2022-10-27T04:57:23.338" v="39" actId="20577"/>
          <ac:spMkLst>
            <pc:docMk/>
            <pc:sldMk cId="1357576858" sldId="319"/>
            <ac:spMk id="2" creationId="{00000000-0000-0000-0000-000000000000}"/>
          </ac:spMkLst>
        </pc:spChg>
        <pc:spChg chg="mod">
          <ac:chgData name="Hao Mao" userId="S::maohao@cityu.edu::5873b64d-cbe8-401a-861a-76d923642fe8" providerId="AD" clId="Web-{FF9F1390-9882-64E5-50CC-940114C2C11A}" dt="2022-10-27T04:58:09.870" v="52" actId="20577"/>
          <ac:spMkLst>
            <pc:docMk/>
            <pc:sldMk cId="1357576858" sldId="319"/>
            <ac:spMk id="3" creationId="{00000000-0000-0000-0000-000000000000}"/>
          </ac:spMkLst>
        </pc:spChg>
      </pc:sldChg>
      <pc:sldChg chg="addSp delSp modSp mod setBg">
        <pc:chgData name="Hao Mao" userId="S::maohao@cityu.edu::5873b64d-cbe8-401a-861a-76d923642fe8" providerId="AD" clId="Web-{FF9F1390-9882-64E5-50CC-940114C2C11A}" dt="2022-10-27T04:58:51.215" v="64" actId="1076"/>
        <pc:sldMkLst>
          <pc:docMk/>
          <pc:sldMk cId="2888823256" sldId="320"/>
        </pc:sldMkLst>
        <pc:spChg chg="mod ord">
          <ac:chgData name="Hao Mao" userId="S::maohao@cityu.edu::5873b64d-cbe8-401a-861a-76d923642fe8" providerId="AD" clId="Web-{FF9F1390-9882-64E5-50CC-940114C2C11A}" dt="2022-10-27T04:58:44.824" v="62"/>
          <ac:spMkLst>
            <pc:docMk/>
            <pc:sldMk cId="2888823256" sldId="320"/>
            <ac:spMk id="2" creationId="{00000000-0000-0000-0000-000000000000}"/>
          </ac:spMkLst>
        </pc:spChg>
        <pc:spChg chg="del">
          <ac:chgData name="Hao Mao" userId="S::maohao@cityu.edu::5873b64d-cbe8-401a-861a-76d923642fe8" providerId="AD" clId="Web-{FF9F1390-9882-64E5-50CC-940114C2C11A}" dt="2022-10-27T04:58:40.808" v="60"/>
          <ac:spMkLst>
            <pc:docMk/>
            <pc:sldMk cId="2888823256" sldId="320"/>
            <ac:spMk id="3" creationId="{00000000-0000-0000-0000-000000000000}"/>
          </ac:spMkLst>
        </pc:spChg>
        <pc:spChg chg="mod">
          <ac:chgData name="Hao Mao" userId="S::maohao@cityu.edu::5873b64d-cbe8-401a-861a-76d923642fe8" providerId="AD" clId="Web-{FF9F1390-9882-64E5-50CC-940114C2C11A}" dt="2022-10-27T04:58:44.824" v="62"/>
          <ac:spMkLst>
            <pc:docMk/>
            <pc:sldMk cId="2888823256" sldId="320"/>
            <ac:spMk id="4" creationId="{00000000-0000-0000-0000-000000000000}"/>
          </ac:spMkLst>
        </pc:spChg>
        <pc:spChg chg="add">
          <ac:chgData name="Hao Mao" userId="S::maohao@cityu.edu::5873b64d-cbe8-401a-861a-76d923642fe8" providerId="AD" clId="Web-{FF9F1390-9882-64E5-50CC-940114C2C11A}" dt="2022-10-27T04:58:44.824" v="62"/>
          <ac:spMkLst>
            <pc:docMk/>
            <pc:sldMk cId="2888823256" sldId="320"/>
            <ac:spMk id="11" creationId="{0E830057-F4EE-412A-8526-36BE1CE18C85}"/>
          </ac:spMkLst>
        </pc:spChg>
        <pc:spChg chg="add">
          <ac:chgData name="Hao Mao" userId="S::maohao@cityu.edu::5873b64d-cbe8-401a-861a-76d923642fe8" providerId="AD" clId="Web-{FF9F1390-9882-64E5-50CC-940114C2C11A}" dt="2022-10-27T04:58:44.824" v="62"/>
          <ac:spMkLst>
            <pc:docMk/>
            <pc:sldMk cId="2888823256" sldId="320"/>
            <ac:spMk id="13" creationId="{BAAEBA82-E2D4-4653-AEE3-E95B330DDA21}"/>
          </ac:spMkLst>
        </pc:spChg>
        <pc:spChg chg="add">
          <ac:chgData name="Hao Mao" userId="S::maohao@cityu.edu::5873b64d-cbe8-401a-861a-76d923642fe8" providerId="AD" clId="Web-{FF9F1390-9882-64E5-50CC-940114C2C11A}" dt="2022-10-27T04:58:44.824" v="62"/>
          <ac:spMkLst>
            <pc:docMk/>
            <pc:sldMk cId="2888823256" sldId="320"/>
            <ac:spMk id="15" creationId="{2386509E-DAF8-4DA0-B09B-FA3FB341C2BC}"/>
          </ac:spMkLst>
        </pc:spChg>
        <pc:spChg chg="add">
          <ac:chgData name="Hao Mao" userId="S::maohao@cityu.edu::5873b64d-cbe8-401a-861a-76d923642fe8" providerId="AD" clId="Web-{FF9F1390-9882-64E5-50CC-940114C2C11A}" dt="2022-10-27T04:58:44.824" v="62"/>
          <ac:spMkLst>
            <pc:docMk/>
            <pc:sldMk cId="2888823256" sldId="320"/>
            <ac:spMk id="17" creationId="{44E11946-6976-4B44-971A-07BFBE9544A6}"/>
          </ac:spMkLst>
        </pc:spChg>
        <pc:spChg chg="add">
          <ac:chgData name="Hao Mao" userId="S::maohao@cityu.edu::5873b64d-cbe8-401a-861a-76d923642fe8" providerId="AD" clId="Web-{FF9F1390-9882-64E5-50CC-940114C2C11A}" dt="2022-10-27T04:58:44.824" v="62"/>
          <ac:spMkLst>
            <pc:docMk/>
            <pc:sldMk cId="2888823256" sldId="320"/>
            <ac:spMk id="19" creationId="{85DD9E25-AB50-4F01-9CA6-96497CDE72C2}"/>
          </ac:spMkLst>
        </pc:spChg>
        <pc:spChg chg="add">
          <ac:chgData name="Hao Mao" userId="S::maohao@cityu.edu::5873b64d-cbe8-401a-861a-76d923642fe8" providerId="AD" clId="Web-{FF9F1390-9882-64E5-50CC-940114C2C11A}" dt="2022-10-27T04:58:44.824" v="62"/>
          <ac:spMkLst>
            <pc:docMk/>
            <pc:sldMk cId="2888823256" sldId="320"/>
            <ac:spMk id="21" creationId="{707788D3-E467-4E25-A5E9-FD41795BD551}"/>
          </ac:spMkLst>
        </pc:spChg>
        <pc:spChg chg="add">
          <ac:chgData name="Hao Mao" userId="S::maohao@cityu.edu::5873b64d-cbe8-401a-861a-76d923642fe8" providerId="AD" clId="Web-{FF9F1390-9882-64E5-50CC-940114C2C11A}" dt="2022-10-27T04:58:44.824" v="62"/>
          <ac:spMkLst>
            <pc:docMk/>
            <pc:sldMk cId="2888823256" sldId="320"/>
            <ac:spMk id="23" creationId="{E12301D8-0106-4E04-A846-C29A66593704}"/>
          </ac:spMkLst>
        </pc:spChg>
        <pc:picChg chg="add mod ord">
          <ac:chgData name="Hao Mao" userId="S::maohao@cityu.edu::5873b64d-cbe8-401a-861a-76d923642fe8" providerId="AD" clId="Web-{FF9F1390-9882-64E5-50CC-940114C2C11A}" dt="2022-10-27T04:58:51.215" v="64" actId="1076"/>
          <ac:picMkLst>
            <pc:docMk/>
            <pc:sldMk cId="2888823256" sldId="320"/>
            <ac:picMk id="6" creationId="{597D21DF-F369-F0DF-7993-29F719ED216E}"/>
          </ac:picMkLst>
        </pc:picChg>
      </pc:sldChg>
      <pc:sldChg chg="modSp">
        <pc:chgData name="Hao Mao" userId="S::maohao@cityu.edu::5873b64d-cbe8-401a-861a-76d923642fe8" providerId="AD" clId="Web-{FF9F1390-9882-64E5-50CC-940114C2C11A}" dt="2022-10-27T05:01:17.094" v="80" actId="20577"/>
        <pc:sldMkLst>
          <pc:docMk/>
          <pc:sldMk cId="3753282673" sldId="321"/>
        </pc:sldMkLst>
        <pc:spChg chg="mod">
          <ac:chgData name="Hao Mao" userId="S::maohao@cityu.edu::5873b64d-cbe8-401a-861a-76d923642fe8" providerId="AD" clId="Web-{FF9F1390-9882-64E5-50CC-940114C2C11A}" dt="2022-10-27T05:00:18.858" v="71" actId="20577"/>
          <ac:spMkLst>
            <pc:docMk/>
            <pc:sldMk cId="3753282673" sldId="321"/>
            <ac:spMk id="2" creationId="{00000000-0000-0000-0000-000000000000}"/>
          </ac:spMkLst>
        </pc:spChg>
        <pc:spChg chg="mod">
          <ac:chgData name="Hao Mao" userId="S::maohao@cityu.edu::5873b64d-cbe8-401a-861a-76d923642fe8" providerId="AD" clId="Web-{FF9F1390-9882-64E5-50CC-940114C2C11A}" dt="2022-10-27T05:01:17.094" v="80" actId="20577"/>
          <ac:spMkLst>
            <pc:docMk/>
            <pc:sldMk cId="3753282673" sldId="321"/>
            <ac:spMk id="3" creationId="{00000000-0000-0000-0000-000000000000}"/>
          </ac:spMkLst>
        </pc:spChg>
      </pc:sldChg>
      <pc:sldChg chg="addSp delSp modSp">
        <pc:chgData name="Hao Mao" userId="S::maohao@cityu.edu::5873b64d-cbe8-401a-861a-76d923642fe8" providerId="AD" clId="Web-{FF9F1390-9882-64E5-50CC-940114C2C11A}" dt="2022-10-27T05:02:04.220" v="91"/>
        <pc:sldMkLst>
          <pc:docMk/>
          <pc:sldMk cId="4244249687" sldId="322"/>
        </pc:sldMkLst>
        <pc:spChg chg="mod">
          <ac:chgData name="Hao Mao" userId="S::maohao@cityu.edu::5873b64d-cbe8-401a-861a-76d923642fe8" providerId="AD" clId="Web-{FF9F1390-9882-64E5-50CC-940114C2C11A}" dt="2022-10-27T05:01:50.376" v="90" actId="20577"/>
          <ac:spMkLst>
            <pc:docMk/>
            <pc:sldMk cId="4244249687" sldId="322"/>
            <ac:spMk id="2" creationId="{00000000-0000-0000-0000-000000000000}"/>
          </ac:spMkLst>
        </pc:spChg>
        <pc:spChg chg="del">
          <ac:chgData name="Hao Mao" userId="S::maohao@cityu.edu::5873b64d-cbe8-401a-861a-76d923642fe8" providerId="AD" clId="Web-{FF9F1390-9882-64E5-50CC-940114C2C11A}" dt="2022-10-27T05:02:04.220" v="91"/>
          <ac:spMkLst>
            <pc:docMk/>
            <pc:sldMk cId="4244249687" sldId="322"/>
            <ac:spMk id="3" creationId="{00000000-0000-0000-0000-000000000000}"/>
          </ac:spMkLst>
        </pc:spChg>
        <pc:picChg chg="add mod ord">
          <ac:chgData name="Hao Mao" userId="S::maohao@cityu.edu::5873b64d-cbe8-401a-861a-76d923642fe8" providerId="AD" clId="Web-{FF9F1390-9882-64E5-50CC-940114C2C11A}" dt="2022-10-27T05:02:04.220" v="91"/>
          <ac:picMkLst>
            <pc:docMk/>
            <pc:sldMk cId="4244249687" sldId="322"/>
            <ac:picMk id="6" creationId="{754B8B22-6D66-D8CB-84E9-4B90CF940520}"/>
          </ac:picMkLst>
        </pc:picChg>
      </pc:sldChg>
      <pc:sldChg chg="addSp delSp modSp mod setBg">
        <pc:chgData name="Hao Mao" userId="S::maohao@cityu.edu::5873b64d-cbe8-401a-861a-76d923642fe8" providerId="AD" clId="Web-{FF9F1390-9882-64E5-50CC-940114C2C11A}" dt="2022-10-27T05:03:12.175" v="112" actId="14100"/>
        <pc:sldMkLst>
          <pc:docMk/>
          <pc:sldMk cId="2913623263" sldId="323"/>
        </pc:sldMkLst>
        <pc:spChg chg="mod ord">
          <ac:chgData name="Hao Mao" userId="S::maohao@cityu.edu::5873b64d-cbe8-401a-861a-76d923642fe8" providerId="AD" clId="Web-{FF9F1390-9882-64E5-50CC-940114C2C11A}" dt="2022-10-27T05:03:06.346" v="110"/>
          <ac:spMkLst>
            <pc:docMk/>
            <pc:sldMk cId="2913623263" sldId="323"/>
            <ac:spMk id="2" creationId="{00000000-0000-0000-0000-000000000000}"/>
          </ac:spMkLst>
        </pc:spChg>
        <pc:spChg chg="del">
          <ac:chgData name="Hao Mao" userId="S::maohao@cityu.edu::5873b64d-cbe8-401a-861a-76d923642fe8" providerId="AD" clId="Web-{FF9F1390-9882-64E5-50CC-940114C2C11A}" dt="2022-10-27T05:02:46.408" v="102"/>
          <ac:spMkLst>
            <pc:docMk/>
            <pc:sldMk cId="2913623263" sldId="323"/>
            <ac:spMk id="3" creationId="{00000000-0000-0000-0000-000000000000}"/>
          </ac:spMkLst>
        </pc:spChg>
        <pc:spChg chg="mod">
          <ac:chgData name="Hao Mao" userId="S::maohao@cityu.edu::5873b64d-cbe8-401a-861a-76d923642fe8" providerId="AD" clId="Web-{FF9F1390-9882-64E5-50CC-940114C2C11A}" dt="2022-10-27T05:02:54.067" v="105"/>
          <ac:spMkLst>
            <pc:docMk/>
            <pc:sldMk cId="2913623263" sldId="323"/>
            <ac:spMk id="4" creationId="{00000000-0000-0000-0000-000000000000}"/>
          </ac:spMkLst>
        </pc:spChg>
        <pc:spChg chg="add del">
          <ac:chgData name="Hao Mao" userId="S::maohao@cityu.edu::5873b64d-cbe8-401a-861a-76d923642fe8" providerId="AD" clId="Web-{FF9F1390-9882-64E5-50CC-940114C2C11A}" dt="2022-10-27T05:02:54.034" v="104"/>
          <ac:spMkLst>
            <pc:docMk/>
            <pc:sldMk cId="2913623263" sldId="323"/>
            <ac:spMk id="11" creationId="{0E830057-F4EE-412A-8526-36BE1CE18C85}"/>
          </ac:spMkLst>
        </pc:spChg>
        <pc:spChg chg="add del">
          <ac:chgData name="Hao Mao" userId="S::maohao@cityu.edu::5873b64d-cbe8-401a-861a-76d923642fe8" providerId="AD" clId="Web-{FF9F1390-9882-64E5-50CC-940114C2C11A}" dt="2022-10-27T05:02:54.034" v="104"/>
          <ac:spMkLst>
            <pc:docMk/>
            <pc:sldMk cId="2913623263" sldId="323"/>
            <ac:spMk id="13" creationId="{BAAEBA82-E2D4-4653-AEE3-E95B330DDA21}"/>
          </ac:spMkLst>
        </pc:spChg>
        <pc:spChg chg="add del">
          <ac:chgData name="Hao Mao" userId="S::maohao@cityu.edu::5873b64d-cbe8-401a-861a-76d923642fe8" providerId="AD" clId="Web-{FF9F1390-9882-64E5-50CC-940114C2C11A}" dt="2022-10-27T05:02:54.034" v="104"/>
          <ac:spMkLst>
            <pc:docMk/>
            <pc:sldMk cId="2913623263" sldId="323"/>
            <ac:spMk id="15" creationId="{2386509E-DAF8-4DA0-B09B-FA3FB341C2BC}"/>
          </ac:spMkLst>
        </pc:spChg>
        <pc:spChg chg="add del">
          <ac:chgData name="Hao Mao" userId="S::maohao@cityu.edu::5873b64d-cbe8-401a-861a-76d923642fe8" providerId="AD" clId="Web-{FF9F1390-9882-64E5-50CC-940114C2C11A}" dt="2022-10-27T05:02:54.034" v="104"/>
          <ac:spMkLst>
            <pc:docMk/>
            <pc:sldMk cId="2913623263" sldId="323"/>
            <ac:spMk id="17" creationId="{44E11946-6976-4B44-971A-07BFBE9544A6}"/>
          </ac:spMkLst>
        </pc:spChg>
        <pc:spChg chg="add del">
          <ac:chgData name="Hao Mao" userId="S::maohao@cityu.edu::5873b64d-cbe8-401a-861a-76d923642fe8" providerId="AD" clId="Web-{FF9F1390-9882-64E5-50CC-940114C2C11A}" dt="2022-10-27T05:02:54.034" v="104"/>
          <ac:spMkLst>
            <pc:docMk/>
            <pc:sldMk cId="2913623263" sldId="323"/>
            <ac:spMk id="19" creationId="{367DA501-B484-4B3B-8460-067A48E694E0}"/>
          </ac:spMkLst>
        </pc:spChg>
        <pc:spChg chg="add del">
          <ac:chgData name="Hao Mao" userId="S::maohao@cityu.edu::5873b64d-cbe8-401a-861a-76d923642fe8" providerId="AD" clId="Web-{FF9F1390-9882-64E5-50CC-940114C2C11A}" dt="2022-10-27T05:02:54.034" v="104"/>
          <ac:spMkLst>
            <pc:docMk/>
            <pc:sldMk cId="2913623263" sldId="323"/>
            <ac:spMk id="21" creationId="{D293E637-8037-47F5-B2D4-DFA12C87164C}"/>
          </ac:spMkLst>
        </pc:spChg>
        <pc:spChg chg="add del">
          <ac:chgData name="Hao Mao" userId="S::maohao@cityu.edu::5873b64d-cbe8-401a-861a-76d923642fe8" providerId="AD" clId="Web-{FF9F1390-9882-64E5-50CC-940114C2C11A}" dt="2022-10-27T05:03:06.346" v="110"/>
          <ac:spMkLst>
            <pc:docMk/>
            <pc:sldMk cId="2913623263" sldId="323"/>
            <ac:spMk id="23" creationId="{E12301D8-0106-4E04-A846-C29A66593704}"/>
          </ac:spMkLst>
        </pc:spChg>
        <pc:spChg chg="add del">
          <ac:chgData name="Hao Mao" userId="S::maohao@cityu.edu::5873b64d-cbe8-401a-861a-76d923642fe8" providerId="AD" clId="Web-{FF9F1390-9882-64E5-50CC-940114C2C11A}" dt="2022-10-27T05:03:06.346" v="110"/>
          <ac:spMkLst>
            <pc:docMk/>
            <pc:sldMk cId="2913623263" sldId="323"/>
            <ac:spMk id="24" creationId="{0E830057-F4EE-412A-8526-36BE1CE18C85}"/>
          </ac:spMkLst>
        </pc:spChg>
        <pc:spChg chg="add del">
          <ac:chgData name="Hao Mao" userId="S::maohao@cityu.edu::5873b64d-cbe8-401a-861a-76d923642fe8" providerId="AD" clId="Web-{FF9F1390-9882-64E5-50CC-940114C2C11A}" dt="2022-10-27T05:03:06.346" v="110"/>
          <ac:spMkLst>
            <pc:docMk/>
            <pc:sldMk cId="2913623263" sldId="323"/>
            <ac:spMk id="25" creationId="{BAAEBA82-E2D4-4653-AEE3-E95B330DDA21}"/>
          </ac:spMkLst>
        </pc:spChg>
        <pc:spChg chg="add del">
          <ac:chgData name="Hao Mao" userId="S::maohao@cityu.edu::5873b64d-cbe8-401a-861a-76d923642fe8" providerId="AD" clId="Web-{FF9F1390-9882-64E5-50CC-940114C2C11A}" dt="2022-10-27T05:03:06.346" v="110"/>
          <ac:spMkLst>
            <pc:docMk/>
            <pc:sldMk cId="2913623263" sldId="323"/>
            <ac:spMk id="26" creationId="{2386509E-DAF8-4DA0-B09B-FA3FB341C2BC}"/>
          </ac:spMkLst>
        </pc:spChg>
        <pc:spChg chg="add del">
          <ac:chgData name="Hao Mao" userId="S::maohao@cityu.edu::5873b64d-cbe8-401a-861a-76d923642fe8" providerId="AD" clId="Web-{FF9F1390-9882-64E5-50CC-940114C2C11A}" dt="2022-10-27T05:03:06.346" v="110"/>
          <ac:spMkLst>
            <pc:docMk/>
            <pc:sldMk cId="2913623263" sldId="323"/>
            <ac:spMk id="27" creationId="{44E11946-6976-4B44-971A-07BFBE9544A6}"/>
          </ac:spMkLst>
        </pc:spChg>
        <pc:spChg chg="add del">
          <ac:chgData name="Hao Mao" userId="S::maohao@cityu.edu::5873b64d-cbe8-401a-861a-76d923642fe8" providerId="AD" clId="Web-{FF9F1390-9882-64E5-50CC-940114C2C11A}" dt="2022-10-27T05:03:06.346" v="110"/>
          <ac:spMkLst>
            <pc:docMk/>
            <pc:sldMk cId="2913623263" sldId="323"/>
            <ac:spMk id="28" creationId="{85DD9E25-AB50-4F01-9CA6-96497CDE72C2}"/>
          </ac:spMkLst>
        </pc:spChg>
        <pc:spChg chg="add del">
          <ac:chgData name="Hao Mao" userId="S::maohao@cityu.edu::5873b64d-cbe8-401a-861a-76d923642fe8" providerId="AD" clId="Web-{FF9F1390-9882-64E5-50CC-940114C2C11A}" dt="2022-10-27T05:03:06.346" v="110"/>
          <ac:spMkLst>
            <pc:docMk/>
            <pc:sldMk cId="2913623263" sldId="323"/>
            <ac:spMk id="29" creationId="{707788D3-E467-4E25-A5E9-FD41795BD551}"/>
          </ac:spMkLst>
        </pc:spChg>
        <pc:spChg chg="add">
          <ac:chgData name="Hao Mao" userId="S::maohao@cityu.edu::5873b64d-cbe8-401a-861a-76d923642fe8" providerId="AD" clId="Web-{FF9F1390-9882-64E5-50CC-940114C2C11A}" dt="2022-10-27T05:03:06.346" v="110"/>
          <ac:spMkLst>
            <pc:docMk/>
            <pc:sldMk cId="2913623263" sldId="323"/>
            <ac:spMk id="34" creationId="{0E830057-F4EE-412A-8526-36BE1CE18C85}"/>
          </ac:spMkLst>
        </pc:spChg>
        <pc:spChg chg="add">
          <ac:chgData name="Hao Mao" userId="S::maohao@cityu.edu::5873b64d-cbe8-401a-861a-76d923642fe8" providerId="AD" clId="Web-{FF9F1390-9882-64E5-50CC-940114C2C11A}" dt="2022-10-27T05:03:06.346" v="110"/>
          <ac:spMkLst>
            <pc:docMk/>
            <pc:sldMk cId="2913623263" sldId="323"/>
            <ac:spMk id="36" creationId="{BAAEBA82-E2D4-4653-AEE3-E95B330DDA21}"/>
          </ac:spMkLst>
        </pc:spChg>
        <pc:spChg chg="add">
          <ac:chgData name="Hao Mao" userId="S::maohao@cityu.edu::5873b64d-cbe8-401a-861a-76d923642fe8" providerId="AD" clId="Web-{FF9F1390-9882-64E5-50CC-940114C2C11A}" dt="2022-10-27T05:03:06.346" v="110"/>
          <ac:spMkLst>
            <pc:docMk/>
            <pc:sldMk cId="2913623263" sldId="323"/>
            <ac:spMk id="38" creationId="{2386509E-DAF8-4DA0-B09B-FA3FB341C2BC}"/>
          </ac:spMkLst>
        </pc:spChg>
        <pc:spChg chg="add">
          <ac:chgData name="Hao Mao" userId="S::maohao@cityu.edu::5873b64d-cbe8-401a-861a-76d923642fe8" providerId="AD" clId="Web-{FF9F1390-9882-64E5-50CC-940114C2C11A}" dt="2022-10-27T05:03:06.346" v="110"/>
          <ac:spMkLst>
            <pc:docMk/>
            <pc:sldMk cId="2913623263" sldId="323"/>
            <ac:spMk id="40" creationId="{44E11946-6976-4B44-971A-07BFBE9544A6}"/>
          </ac:spMkLst>
        </pc:spChg>
        <pc:spChg chg="add">
          <ac:chgData name="Hao Mao" userId="S::maohao@cityu.edu::5873b64d-cbe8-401a-861a-76d923642fe8" providerId="AD" clId="Web-{FF9F1390-9882-64E5-50CC-940114C2C11A}" dt="2022-10-27T05:03:06.346" v="110"/>
          <ac:spMkLst>
            <pc:docMk/>
            <pc:sldMk cId="2913623263" sldId="323"/>
            <ac:spMk id="42" creationId="{367DA501-B484-4B3B-8460-067A48E694E0}"/>
          </ac:spMkLst>
        </pc:spChg>
        <pc:spChg chg="add">
          <ac:chgData name="Hao Mao" userId="S::maohao@cityu.edu::5873b64d-cbe8-401a-861a-76d923642fe8" providerId="AD" clId="Web-{FF9F1390-9882-64E5-50CC-940114C2C11A}" dt="2022-10-27T05:03:06.346" v="110"/>
          <ac:spMkLst>
            <pc:docMk/>
            <pc:sldMk cId="2913623263" sldId="323"/>
            <ac:spMk id="44" creationId="{D293E637-8037-47F5-B2D4-DFA12C87164C}"/>
          </ac:spMkLst>
        </pc:spChg>
        <pc:picChg chg="add mod ord">
          <ac:chgData name="Hao Mao" userId="S::maohao@cityu.edu::5873b64d-cbe8-401a-861a-76d923642fe8" providerId="AD" clId="Web-{FF9F1390-9882-64E5-50CC-940114C2C11A}" dt="2022-10-27T05:03:12.175" v="112" actId="14100"/>
          <ac:picMkLst>
            <pc:docMk/>
            <pc:sldMk cId="2913623263" sldId="323"/>
            <ac:picMk id="6" creationId="{958CA86C-E8F7-E21F-9984-F49296F96D83}"/>
          </ac:picMkLst>
        </pc:picChg>
      </pc:sldChg>
      <pc:sldChg chg="modSp">
        <pc:chgData name="Hao Mao" userId="S::maohao@cityu.edu::5873b64d-cbe8-401a-861a-76d923642fe8" providerId="AD" clId="Web-{FF9F1390-9882-64E5-50CC-940114C2C11A}" dt="2022-10-27T05:05:41.274" v="124" actId="20577"/>
        <pc:sldMkLst>
          <pc:docMk/>
          <pc:sldMk cId="2347700794" sldId="324"/>
        </pc:sldMkLst>
        <pc:spChg chg="mod">
          <ac:chgData name="Hao Mao" userId="S::maohao@cityu.edu::5873b64d-cbe8-401a-861a-76d923642fe8" providerId="AD" clId="Web-{FF9F1390-9882-64E5-50CC-940114C2C11A}" dt="2022-10-27T05:05:08.631" v="117" actId="20577"/>
          <ac:spMkLst>
            <pc:docMk/>
            <pc:sldMk cId="2347700794" sldId="324"/>
            <ac:spMk id="2" creationId="{00000000-0000-0000-0000-000000000000}"/>
          </ac:spMkLst>
        </pc:spChg>
        <pc:spChg chg="mod">
          <ac:chgData name="Hao Mao" userId="S::maohao@cityu.edu::5873b64d-cbe8-401a-861a-76d923642fe8" providerId="AD" clId="Web-{FF9F1390-9882-64E5-50CC-940114C2C11A}" dt="2022-10-27T05:05:41.274" v="124" actId="20577"/>
          <ac:spMkLst>
            <pc:docMk/>
            <pc:sldMk cId="2347700794" sldId="324"/>
            <ac:spMk id="3" creationId="{00000000-0000-0000-0000-000000000000}"/>
          </ac:spMkLst>
        </pc:spChg>
      </pc:sldChg>
      <pc:sldChg chg="addSp delSp modSp">
        <pc:chgData name="Hao Mao" userId="S::maohao@cityu.edu::5873b64d-cbe8-401a-861a-76d923642fe8" providerId="AD" clId="Web-{FF9F1390-9882-64E5-50CC-940114C2C11A}" dt="2022-10-27T05:06:28.008" v="132" actId="1076"/>
        <pc:sldMkLst>
          <pc:docMk/>
          <pc:sldMk cId="958378851" sldId="325"/>
        </pc:sldMkLst>
        <pc:spChg chg="mod">
          <ac:chgData name="Hao Mao" userId="S::maohao@cityu.edu::5873b64d-cbe8-401a-861a-76d923642fe8" providerId="AD" clId="Web-{FF9F1390-9882-64E5-50CC-940114C2C11A}" dt="2022-10-27T05:06:24.758" v="129" actId="20577"/>
          <ac:spMkLst>
            <pc:docMk/>
            <pc:sldMk cId="958378851" sldId="325"/>
            <ac:spMk id="2" creationId="{00000000-0000-0000-0000-000000000000}"/>
          </ac:spMkLst>
        </pc:spChg>
        <pc:spChg chg="del">
          <ac:chgData name="Hao Mao" userId="S::maohao@cityu.edu::5873b64d-cbe8-401a-861a-76d923642fe8" providerId="AD" clId="Web-{FF9F1390-9882-64E5-50CC-940114C2C11A}" dt="2022-10-27T05:06:24.977" v="130"/>
          <ac:spMkLst>
            <pc:docMk/>
            <pc:sldMk cId="958378851" sldId="325"/>
            <ac:spMk id="3" creationId="{00000000-0000-0000-0000-000000000000}"/>
          </ac:spMkLst>
        </pc:spChg>
        <pc:picChg chg="add mod ord">
          <ac:chgData name="Hao Mao" userId="S::maohao@cityu.edu::5873b64d-cbe8-401a-861a-76d923642fe8" providerId="AD" clId="Web-{FF9F1390-9882-64E5-50CC-940114C2C11A}" dt="2022-10-27T05:06:28.008" v="132" actId="1076"/>
          <ac:picMkLst>
            <pc:docMk/>
            <pc:sldMk cId="958378851" sldId="325"/>
            <ac:picMk id="6" creationId="{AFE643DC-F6C5-4948-5DE4-BEEC37BA8E43}"/>
          </ac:picMkLst>
        </pc:picChg>
      </pc:sldChg>
      <pc:sldChg chg="modSp">
        <pc:chgData name="Hao Mao" userId="S::maohao@cityu.edu::5873b64d-cbe8-401a-861a-76d923642fe8" providerId="AD" clId="Web-{FF9F1390-9882-64E5-50CC-940114C2C11A}" dt="2022-10-27T05:07:15.259" v="147" actId="20577"/>
        <pc:sldMkLst>
          <pc:docMk/>
          <pc:sldMk cId="3944784934" sldId="326"/>
        </pc:sldMkLst>
        <pc:spChg chg="mod">
          <ac:chgData name="Hao Mao" userId="S::maohao@cityu.edu::5873b64d-cbe8-401a-861a-76d923642fe8" providerId="AD" clId="Web-{FF9F1390-9882-64E5-50CC-940114C2C11A}" dt="2022-10-27T05:07:15.259" v="147" actId="20577"/>
          <ac:spMkLst>
            <pc:docMk/>
            <pc:sldMk cId="3944784934" sldId="326"/>
            <ac:spMk id="2" creationId="{00000000-0000-0000-0000-000000000000}"/>
          </ac:spMkLst>
        </pc:spChg>
        <pc:spChg chg="mod">
          <ac:chgData name="Hao Mao" userId="S::maohao@cityu.edu::5873b64d-cbe8-401a-861a-76d923642fe8" providerId="AD" clId="Web-{FF9F1390-9882-64E5-50CC-940114C2C11A}" dt="2022-10-27T05:06:57.305" v="139" actId="20577"/>
          <ac:spMkLst>
            <pc:docMk/>
            <pc:sldMk cId="3944784934" sldId="326"/>
            <ac:spMk id="3" creationId="{00000000-0000-0000-0000-000000000000}"/>
          </ac:spMkLst>
        </pc:spChg>
      </pc:sldChg>
      <pc:sldChg chg="modSp del">
        <pc:chgData name="Hao Mao" userId="S::maohao@cityu.edu::5873b64d-cbe8-401a-861a-76d923642fe8" providerId="AD" clId="Web-{FF9F1390-9882-64E5-50CC-940114C2C11A}" dt="2022-10-27T05:09:02.699" v="152"/>
        <pc:sldMkLst>
          <pc:docMk/>
          <pc:sldMk cId="1254728179" sldId="327"/>
        </pc:sldMkLst>
        <pc:spChg chg="mod">
          <ac:chgData name="Hao Mao" userId="S::maohao@cityu.edu::5873b64d-cbe8-401a-861a-76d923642fe8" providerId="AD" clId="Web-{FF9F1390-9882-64E5-50CC-940114C2C11A}" dt="2022-10-27T05:08:36.871" v="150" actId="20577"/>
          <ac:spMkLst>
            <pc:docMk/>
            <pc:sldMk cId="1254728179" sldId="327"/>
            <ac:spMk id="2" creationId="{00000000-0000-0000-0000-000000000000}"/>
          </ac:spMkLst>
        </pc:spChg>
      </pc:sldChg>
      <pc:sldChg chg="modSp">
        <pc:chgData name="Hao Mao" userId="S::maohao@cityu.edu::5873b64d-cbe8-401a-861a-76d923642fe8" providerId="AD" clId="Web-{FF9F1390-9882-64E5-50CC-940114C2C11A}" dt="2022-10-27T05:09:39.232" v="160" actId="20577"/>
        <pc:sldMkLst>
          <pc:docMk/>
          <pc:sldMk cId="1731774213" sldId="328"/>
        </pc:sldMkLst>
        <pc:spChg chg="mod">
          <ac:chgData name="Hao Mao" userId="S::maohao@cityu.edu::5873b64d-cbe8-401a-861a-76d923642fe8" providerId="AD" clId="Web-{FF9F1390-9882-64E5-50CC-940114C2C11A}" dt="2022-10-27T05:09:14.684" v="155" actId="20577"/>
          <ac:spMkLst>
            <pc:docMk/>
            <pc:sldMk cId="1731774213" sldId="328"/>
            <ac:spMk id="2" creationId="{00000000-0000-0000-0000-000000000000}"/>
          </ac:spMkLst>
        </pc:spChg>
        <pc:spChg chg="mod">
          <ac:chgData name="Hao Mao" userId="S::maohao@cityu.edu::5873b64d-cbe8-401a-861a-76d923642fe8" providerId="AD" clId="Web-{FF9F1390-9882-64E5-50CC-940114C2C11A}" dt="2022-10-27T05:09:39.232" v="160" actId="20577"/>
          <ac:spMkLst>
            <pc:docMk/>
            <pc:sldMk cId="1731774213" sldId="328"/>
            <ac:spMk id="3" creationId="{00000000-0000-0000-0000-000000000000}"/>
          </ac:spMkLst>
        </pc:spChg>
      </pc:sldChg>
      <pc:sldChg chg="modSp">
        <pc:chgData name="Hao Mao" userId="S::maohao@cityu.edu::5873b64d-cbe8-401a-861a-76d923642fe8" providerId="AD" clId="Web-{FF9F1390-9882-64E5-50CC-940114C2C11A}" dt="2022-10-27T05:10:06.451" v="174" actId="20577"/>
        <pc:sldMkLst>
          <pc:docMk/>
          <pc:sldMk cId="4226454492" sldId="329"/>
        </pc:sldMkLst>
        <pc:spChg chg="mod">
          <ac:chgData name="Hao Mao" userId="S::maohao@cityu.edu::5873b64d-cbe8-401a-861a-76d923642fe8" providerId="AD" clId="Web-{FF9F1390-9882-64E5-50CC-940114C2C11A}" dt="2022-10-27T05:09:45.716" v="168" actId="20577"/>
          <ac:spMkLst>
            <pc:docMk/>
            <pc:sldMk cId="4226454492" sldId="329"/>
            <ac:spMk id="2" creationId="{00000000-0000-0000-0000-000000000000}"/>
          </ac:spMkLst>
        </pc:spChg>
        <pc:spChg chg="mod">
          <ac:chgData name="Hao Mao" userId="S::maohao@cityu.edu::5873b64d-cbe8-401a-861a-76d923642fe8" providerId="AD" clId="Web-{FF9F1390-9882-64E5-50CC-940114C2C11A}" dt="2022-10-27T05:10:06.451" v="174" actId="20577"/>
          <ac:spMkLst>
            <pc:docMk/>
            <pc:sldMk cId="4226454492" sldId="329"/>
            <ac:spMk id="3" creationId="{00000000-0000-0000-0000-000000000000}"/>
          </ac:spMkLst>
        </pc:spChg>
      </pc:sldChg>
      <pc:sldChg chg="modSp">
        <pc:chgData name="Hao Mao" userId="S::maohao@cityu.edu::5873b64d-cbe8-401a-861a-76d923642fe8" providerId="AD" clId="Web-{FF9F1390-9882-64E5-50CC-940114C2C11A}" dt="2022-10-27T05:13:43.535" v="201" actId="20577"/>
        <pc:sldMkLst>
          <pc:docMk/>
          <pc:sldMk cId="636746662" sldId="330"/>
        </pc:sldMkLst>
        <pc:spChg chg="mod">
          <ac:chgData name="Hao Mao" userId="S::maohao@cityu.edu::5873b64d-cbe8-401a-861a-76d923642fe8" providerId="AD" clId="Web-{FF9F1390-9882-64E5-50CC-940114C2C11A}" dt="2022-10-27T05:13:38.831" v="199" actId="20577"/>
          <ac:spMkLst>
            <pc:docMk/>
            <pc:sldMk cId="636746662" sldId="330"/>
            <ac:spMk id="2" creationId="{00000000-0000-0000-0000-000000000000}"/>
          </ac:spMkLst>
        </pc:spChg>
        <pc:spChg chg="mod">
          <ac:chgData name="Hao Mao" userId="S::maohao@cityu.edu::5873b64d-cbe8-401a-861a-76d923642fe8" providerId="AD" clId="Web-{FF9F1390-9882-64E5-50CC-940114C2C11A}" dt="2022-10-27T05:13:43.535" v="201" actId="20577"/>
          <ac:spMkLst>
            <pc:docMk/>
            <pc:sldMk cId="636746662" sldId="330"/>
            <ac:spMk id="3" creationId="{00000000-0000-0000-0000-000000000000}"/>
          </ac:spMkLst>
        </pc:spChg>
      </pc:sldChg>
      <pc:sldChg chg="addSp delSp modSp mod setBg">
        <pc:chgData name="Hao Mao" userId="S::maohao@cityu.edu::5873b64d-cbe8-401a-861a-76d923642fe8" providerId="AD" clId="Web-{FF9F1390-9882-64E5-50CC-940114C2C11A}" dt="2022-10-27T05:14:25.051" v="215" actId="14100"/>
        <pc:sldMkLst>
          <pc:docMk/>
          <pc:sldMk cId="3900408250" sldId="331"/>
        </pc:sldMkLst>
        <pc:spChg chg="mod ord">
          <ac:chgData name="Hao Mao" userId="S::maohao@cityu.edu::5873b64d-cbe8-401a-861a-76d923642fe8" providerId="AD" clId="Web-{FF9F1390-9882-64E5-50CC-940114C2C11A}" dt="2022-10-27T05:14:15.848" v="212"/>
          <ac:spMkLst>
            <pc:docMk/>
            <pc:sldMk cId="3900408250" sldId="331"/>
            <ac:spMk id="2" creationId="{00000000-0000-0000-0000-000000000000}"/>
          </ac:spMkLst>
        </pc:spChg>
        <pc:spChg chg="del">
          <ac:chgData name="Hao Mao" userId="S::maohao@cityu.edu::5873b64d-cbe8-401a-861a-76d923642fe8" providerId="AD" clId="Web-{FF9F1390-9882-64E5-50CC-940114C2C11A}" dt="2022-10-27T05:14:12.473" v="211"/>
          <ac:spMkLst>
            <pc:docMk/>
            <pc:sldMk cId="3900408250" sldId="331"/>
            <ac:spMk id="3" creationId="{00000000-0000-0000-0000-000000000000}"/>
          </ac:spMkLst>
        </pc:spChg>
        <pc:spChg chg="mod">
          <ac:chgData name="Hao Mao" userId="S::maohao@cityu.edu::5873b64d-cbe8-401a-861a-76d923642fe8" providerId="AD" clId="Web-{FF9F1390-9882-64E5-50CC-940114C2C11A}" dt="2022-10-27T05:14:15.848" v="212"/>
          <ac:spMkLst>
            <pc:docMk/>
            <pc:sldMk cId="3900408250" sldId="331"/>
            <ac:spMk id="4" creationId="{00000000-0000-0000-0000-000000000000}"/>
          </ac:spMkLst>
        </pc:spChg>
        <pc:spChg chg="add">
          <ac:chgData name="Hao Mao" userId="S::maohao@cityu.edu::5873b64d-cbe8-401a-861a-76d923642fe8" providerId="AD" clId="Web-{FF9F1390-9882-64E5-50CC-940114C2C11A}" dt="2022-10-27T05:14:15.848" v="212"/>
          <ac:spMkLst>
            <pc:docMk/>
            <pc:sldMk cId="3900408250" sldId="331"/>
            <ac:spMk id="11" creationId="{0E830057-F4EE-412A-8526-36BE1CE18C85}"/>
          </ac:spMkLst>
        </pc:spChg>
        <pc:spChg chg="add">
          <ac:chgData name="Hao Mao" userId="S::maohao@cityu.edu::5873b64d-cbe8-401a-861a-76d923642fe8" providerId="AD" clId="Web-{FF9F1390-9882-64E5-50CC-940114C2C11A}" dt="2022-10-27T05:14:15.848" v="212"/>
          <ac:spMkLst>
            <pc:docMk/>
            <pc:sldMk cId="3900408250" sldId="331"/>
            <ac:spMk id="13" creationId="{BAAEBA82-E2D4-4653-AEE3-E95B330DDA21}"/>
          </ac:spMkLst>
        </pc:spChg>
        <pc:spChg chg="add">
          <ac:chgData name="Hao Mao" userId="S::maohao@cityu.edu::5873b64d-cbe8-401a-861a-76d923642fe8" providerId="AD" clId="Web-{FF9F1390-9882-64E5-50CC-940114C2C11A}" dt="2022-10-27T05:14:15.848" v="212"/>
          <ac:spMkLst>
            <pc:docMk/>
            <pc:sldMk cId="3900408250" sldId="331"/>
            <ac:spMk id="15" creationId="{2386509E-DAF8-4DA0-B09B-FA3FB341C2BC}"/>
          </ac:spMkLst>
        </pc:spChg>
        <pc:spChg chg="add">
          <ac:chgData name="Hao Mao" userId="S::maohao@cityu.edu::5873b64d-cbe8-401a-861a-76d923642fe8" providerId="AD" clId="Web-{FF9F1390-9882-64E5-50CC-940114C2C11A}" dt="2022-10-27T05:14:15.848" v="212"/>
          <ac:spMkLst>
            <pc:docMk/>
            <pc:sldMk cId="3900408250" sldId="331"/>
            <ac:spMk id="17" creationId="{44E11946-6976-4B44-971A-07BFBE9544A6}"/>
          </ac:spMkLst>
        </pc:spChg>
        <pc:spChg chg="add">
          <ac:chgData name="Hao Mao" userId="S::maohao@cityu.edu::5873b64d-cbe8-401a-861a-76d923642fe8" providerId="AD" clId="Web-{FF9F1390-9882-64E5-50CC-940114C2C11A}" dt="2022-10-27T05:14:15.848" v="212"/>
          <ac:spMkLst>
            <pc:docMk/>
            <pc:sldMk cId="3900408250" sldId="331"/>
            <ac:spMk id="19" creationId="{85DD9E25-AB50-4F01-9CA6-96497CDE72C2}"/>
          </ac:spMkLst>
        </pc:spChg>
        <pc:spChg chg="add">
          <ac:chgData name="Hao Mao" userId="S::maohao@cityu.edu::5873b64d-cbe8-401a-861a-76d923642fe8" providerId="AD" clId="Web-{FF9F1390-9882-64E5-50CC-940114C2C11A}" dt="2022-10-27T05:14:15.848" v="212"/>
          <ac:spMkLst>
            <pc:docMk/>
            <pc:sldMk cId="3900408250" sldId="331"/>
            <ac:spMk id="21" creationId="{707788D3-E467-4E25-A5E9-FD41795BD551}"/>
          </ac:spMkLst>
        </pc:spChg>
        <pc:spChg chg="add">
          <ac:chgData name="Hao Mao" userId="S::maohao@cityu.edu::5873b64d-cbe8-401a-861a-76d923642fe8" providerId="AD" clId="Web-{FF9F1390-9882-64E5-50CC-940114C2C11A}" dt="2022-10-27T05:14:15.848" v="212"/>
          <ac:spMkLst>
            <pc:docMk/>
            <pc:sldMk cId="3900408250" sldId="331"/>
            <ac:spMk id="23" creationId="{E12301D8-0106-4E04-A846-C29A66593704}"/>
          </ac:spMkLst>
        </pc:spChg>
        <pc:picChg chg="add mod ord">
          <ac:chgData name="Hao Mao" userId="S::maohao@cityu.edu::5873b64d-cbe8-401a-861a-76d923642fe8" providerId="AD" clId="Web-{FF9F1390-9882-64E5-50CC-940114C2C11A}" dt="2022-10-27T05:14:25.051" v="215" actId="14100"/>
          <ac:picMkLst>
            <pc:docMk/>
            <pc:sldMk cId="3900408250" sldId="331"/>
            <ac:picMk id="6" creationId="{7B35C2EE-BBC2-F156-1E03-6D5AE88426EA}"/>
          </ac:picMkLst>
        </pc:picChg>
      </pc:sldChg>
      <pc:sldChg chg="modSp">
        <pc:chgData name="Hao Mao" userId="S::maohao@cityu.edu::5873b64d-cbe8-401a-861a-76d923642fe8" providerId="AD" clId="Web-{FF9F1390-9882-64E5-50CC-940114C2C11A}" dt="2022-10-27T05:17:06.024" v="237" actId="14100"/>
        <pc:sldMkLst>
          <pc:docMk/>
          <pc:sldMk cId="379290825" sldId="332"/>
        </pc:sldMkLst>
        <pc:spChg chg="mod">
          <ac:chgData name="Hao Mao" userId="S::maohao@cityu.edu::5873b64d-cbe8-401a-861a-76d923642fe8" providerId="AD" clId="Web-{FF9F1390-9882-64E5-50CC-940114C2C11A}" dt="2022-10-27T05:16:45.805" v="228" actId="20577"/>
          <ac:spMkLst>
            <pc:docMk/>
            <pc:sldMk cId="379290825" sldId="332"/>
            <ac:spMk id="2" creationId="{00000000-0000-0000-0000-000000000000}"/>
          </ac:spMkLst>
        </pc:spChg>
        <pc:spChg chg="mod">
          <ac:chgData name="Hao Mao" userId="S::maohao@cityu.edu::5873b64d-cbe8-401a-861a-76d923642fe8" providerId="AD" clId="Web-{FF9F1390-9882-64E5-50CC-940114C2C11A}" dt="2022-10-27T05:17:06.024" v="237" actId="14100"/>
          <ac:spMkLst>
            <pc:docMk/>
            <pc:sldMk cId="379290825" sldId="332"/>
            <ac:spMk id="3" creationId="{00000000-0000-0000-0000-000000000000}"/>
          </ac:spMkLst>
        </pc:spChg>
      </pc:sldChg>
      <pc:sldChg chg="modSp">
        <pc:chgData name="Hao Mao" userId="S::maohao@cityu.edu::5873b64d-cbe8-401a-861a-76d923642fe8" providerId="AD" clId="Web-{FF9F1390-9882-64E5-50CC-940114C2C11A}" dt="2022-10-27T05:23:37.081" v="334" actId="20577"/>
        <pc:sldMkLst>
          <pc:docMk/>
          <pc:sldMk cId="698795156" sldId="333"/>
        </pc:sldMkLst>
        <pc:spChg chg="mod">
          <ac:chgData name="Hao Mao" userId="S::maohao@cityu.edu::5873b64d-cbe8-401a-861a-76d923642fe8" providerId="AD" clId="Web-{FF9F1390-9882-64E5-50CC-940114C2C11A}" dt="2022-10-27T05:18:15.901" v="243" actId="20577"/>
          <ac:spMkLst>
            <pc:docMk/>
            <pc:sldMk cId="698795156" sldId="333"/>
            <ac:spMk id="2" creationId="{00000000-0000-0000-0000-000000000000}"/>
          </ac:spMkLst>
        </pc:spChg>
        <pc:spChg chg="mod">
          <ac:chgData name="Hao Mao" userId="S::maohao@cityu.edu::5873b64d-cbe8-401a-861a-76d923642fe8" providerId="AD" clId="Web-{FF9F1390-9882-64E5-50CC-940114C2C11A}" dt="2022-10-27T05:23:37.081" v="334" actId="20577"/>
          <ac:spMkLst>
            <pc:docMk/>
            <pc:sldMk cId="698795156" sldId="333"/>
            <ac:spMk id="3" creationId="{00000000-0000-0000-0000-000000000000}"/>
          </ac:spMkLst>
        </pc:spChg>
      </pc:sldChg>
      <pc:sldChg chg="del">
        <pc:chgData name="Hao Mao" userId="S::maohao@cityu.edu::5873b64d-cbe8-401a-861a-76d923642fe8" providerId="AD" clId="Web-{FF9F1390-9882-64E5-50CC-940114C2C11A}" dt="2022-10-27T05:23:54.316" v="338"/>
        <pc:sldMkLst>
          <pc:docMk/>
          <pc:sldMk cId="1722763012" sldId="334"/>
        </pc:sldMkLst>
      </pc:sldChg>
      <pc:sldChg chg="del">
        <pc:chgData name="Hao Mao" userId="S::maohao@cityu.edu::5873b64d-cbe8-401a-861a-76d923642fe8" providerId="AD" clId="Web-{FF9F1390-9882-64E5-50CC-940114C2C11A}" dt="2022-10-27T05:23:52.285" v="337"/>
        <pc:sldMkLst>
          <pc:docMk/>
          <pc:sldMk cId="3924617977" sldId="335"/>
        </pc:sldMkLst>
      </pc:sldChg>
      <pc:sldChg chg="addSp delSp modSp add replId">
        <pc:chgData name="Hao Mao" userId="S::maohao@cityu.edu::5873b64d-cbe8-401a-861a-76d923642fe8" providerId="AD" clId="Web-{FF9F1390-9882-64E5-50CC-940114C2C11A}" dt="2022-10-27T05:11:53.563" v="192"/>
        <pc:sldMkLst>
          <pc:docMk/>
          <pc:sldMk cId="3294298848" sldId="336"/>
        </pc:sldMkLst>
        <pc:spChg chg="mod">
          <ac:chgData name="Hao Mao" userId="S::maohao@cityu.edu::5873b64d-cbe8-401a-861a-76d923642fe8" providerId="AD" clId="Web-{FF9F1390-9882-64E5-50CC-940114C2C11A}" dt="2022-10-27T05:11:53.422" v="191" actId="20577"/>
          <ac:spMkLst>
            <pc:docMk/>
            <pc:sldMk cId="3294298848" sldId="336"/>
            <ac:spMk id="2" creationId="{00000000-0000-0000-0000-000000000000}"/>
          </ac:spMkLst>
        </pc:spChg>
        <pc:spChg chg="del">
          <ac:chgData name="Hao Mao" userId="S::maohao@cityu.edu::5873b64d-cbe8-401a-861a-76d923642fe8" providerId="AD" clId="Web-{FF9F1390-9882-64E5-50CC-940114C2C11A}" dt="2022-10-27T05:11:53.563" v="192"/>
          <ac:spMkLst>
            <pc:docMk/>
            <pc:sldMk cId="3294298848" sldId="336"/>
            <ac:spMk id="3" creationId="{00000000-0000-0000-0000-000000000000}"/>
          </ac:spMkLst>
        </pc:spChg>
        <pc:picChg chg="add mod ord">
          <ac:chgData name="Hao Mao" userId="S::maohao@cityu.edu::5873b64d-cbe8-401a-861a-76d923642fe8" providerId="AD" clId="Web-{FF9F1390-9882-64E5-50CC-940114C2C11A}" dt="2022-10-27T05:11:53.563" v="192"/>
          <ac:picMkLst>
            <pc:docMk/>
            <pc:sldMk cId="3294298848" sldId="336"/>
            <ac:picMk id="6" creationId="{3BFB2C8D-8D36-63F3-909B-DC9C6781F3AC}"/>
          </ac:picMkLst>
        </pc:picChg>
      </pc:sldChg>
      <pc:sldChg chg="add">
        <pc:chgData name="Hao Mao" userId="S::maohao@cityu.edu::5873b64d-cbe8-401a-861a-76d923642fe8" providerId="AD" clId="Web-{FF9F1390-9882-64E5-50CC-940114C2C11A}" dt="2022-10-27T05:24:00.582" v="339"/>
        <pc:sldMkLst>
          <pc:docMk/>
          <pc:sldMk cId="1707959436" sldId="337"/>
        </pc:sldMkLst>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docChgLst>
    <pc:chgData name="Sion Yoon" userId="S::yoonhee@cityu.edu::f6a8c518-ffdb-419e-b9f5-da2b7c87d5c1" providerId="AD" clId="Web-{F4694291-0251-351B-DEE9-EE4FFF4C3A4A}"/>
    <pc:docChg chg="modSld">
      <pc:chgData name="Sion Yoon" userId="S::yoonhee@cityu.edu::f6a8c518-ffdb-419e-b9f5-da2b7c87d5c1" providerId="AD" clId="Web-{F4694291-0251-351B-DEE9-EE4FFF4C3A4A}" dt="2023-03-16T20:47:37.796" v="3" actId="20577"/>
      <pc:docMkLst>
        <pc:docMk/>
      </pc:docMkLst>
      <pc:sldChg chg="modSp">
        <pc:chgData name="Sion Yoon" userId="S::yoonhee@cityu.edu::f6a8c518-ffdb-419e-b9f5-da2b7c87d5c1" providerId="AD" clId="Web-{F4694291-0251-351B-DEE9-EE4FFF4C3A4A}" dt="2023-03-16T20:47:37.796" v="3" actId="20577"/>
        <pc:sldMkLst>
          <pc:docMk/>
          <pc:sldMk cId="1707959436" sldId="337"/>
        </pc:sldMkLst>
        <pc:spChg chg="mod">
          <ac:chgData name="Sion Yoon" userId="S::yoonhee@cityu.edu::f6a8c518-ffdb-419e-b9f5-da2b7c87d5c1" providerId="AD" clId="Web-{F4694291-0251-351B-DEE9-EE4FFF4C3A4A}" dt="2023-03-16T20:47:37.796" v="3" actId="20577"/>
          <ac:spMkLst>
            <pc:docMk/>
            <pc:sldMk cId="1707959436"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19</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dirty="0">
                <a:solidFill>
                  <a:schemeClr val="tx1"/>
                </a:solidFill>
              </a:rPr>
              <a:t>AI 620 </a:t>
            </a:r>
            <a:br>
              <a:rPr lang="en-US" sz="6200" dirty="0">
                <a:solidFill>
                  <a:schemeClr val="tx1"/>
                </a:solidFill>
              </a:rPr>
            </a:br>
            <a:r>
              <a:rPr lang="en-US" sz="6200" dirty="0">
                <a:solidFill>
                  <a:schemeClr val="tx1"/>
                </a:solidFill>
              </a:rPr>
              <a:t>EMERGING TOPICS IN</a:t>
            </a:r>
            <a:br>
              <a:rPr lang="en-US" sz="6200" dirty="0">
                <a:solidFill>
                  <a:schemeClr val="tx1"/>
                </a:solidFill>
              </a:rPr>
            </a:br>
            <a:r>
              <a:rPr lang="en-US" sz="6200" dirty="0">
                <a:solidFill>
                  <a:schemeClr val="tx1"/>
                </a:solidFill>
              </a:rPr>
              <a:t>ARTIFICIAL INTELLIGENCE</a:t>
            </a:r>
            <a:endParaRPr lang="en-US" sz="6200" dirty="0">
              <a:solidFill>
                <a:schemeClr val="tx1"/>
              </a:solidFill>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9</a:t>
            </a:r>
            <a:endParaRPr lang="en-US" altLang="ko-KR" sz="2800" dirty="0">
              <a:solidFill>
                <a:schemeClr val="bg1"/>
              </a:solidFill>
            </a:endParaRPr>
          </a:p>
          <a:p>
            <a:pPr eaLnBrk="0" latinLnBrk="0" hangingPunct="0"/>
            <a:r>
              <a:rPr lang="en-US" sz="2800" dirty="0">
                <a:solidFill>
                  <a:schemeClr val="bg1"/>
                </a:solidFill>
              </a:rPr>
              <a:t>Sales Forecasting with Deep Learning and Autoregression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Unfolded RNN</a:t>
            </a:r>
          </a:p>
        </p:txBody>
      </p:sp>
      <p:pic>
        <p:nvPicPr>
          <p:cNvPr id="6" name="Picture 6" descr="Diagram, schematic&#10;&#10;Description automatically generated">
            <a:extLst>
              <a:ext uri="{FF2B5EF4-FFF2-40B4-BE49-F238E27FC236}">
                <a16:creationId xmlns:a16="http://schemas.microsoft.com/office/drawing/2014/main" id="{AFE643DC-F6C5-4948-5DE4-BEEC37BA8E43}"/>
              </a:ext>
            </a:extLst>
          </p:cNvPr>
          <p:cNvPicPr>
            <a:picLocks noGrp="1" noChangeAspect="1"/>
          </p:cNvPicPr>
          <p:nvPr>
            <p:ph idx="1"/>
          </p:nvPr>
        </p:nvPicPr>
        <p:blipFill>
          <a:blip r:embed="rId2"/>
          <a:stretch>
            <a:fillRect/>
          </a:stretch>
        </p:blipFill>
        <p:spPr>
          <a:xfrm>
            <a:off x="1071916" y="2150016"/>
            <a:ext cx="9926248" cy="3906903"/>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UNFOLDED RNN</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 is input at a time, </a:t>
            </a:r>
            <a:r>
              <a:rPr lang="en-US" sz="2400" i="1" dirty="0">
                <a:ea typeface="+mn-lt"/>
                <a:cs typeface="+mn-lt"/>
              </a:rPr>
              <a:t>t.</a:t>
            </a:r>
            <a:endParaRPr lang="en-US" altLang="ko-KR" sz="2400" dirty="0">
              <a:ea typeface="휴먼매직체"/>
            </a:endParaRPr>
          </a:p>
          <a:p>
            <a:pPr marL="305435" indent="-305435" eaLnBrk="0" latinLnBrk="0" hangingPunct="0"/>
            <a:r>
              <a:rPr lang="en-US" sz="2400" dirty="0">
                <a:ea typeface="+mn-lt"/>
                <a:cs typeface="+mn-lt"/>
              </a:rPr>
              <a:t> is the hidden state at time, </a:t>
            </a:r>
            <a:r>
              <a:rPr lang="en-US" sz="2400" i="1" dirty="0">
                <a:ea typeface="+mn-lt"/>
                <a:cs typeface="+mn-lt"/>
              </a:rPr>
              <a:t>t</a:t>
            </a:r>
            <a:r>
              <a:rPr lang="en-US" sz="2400" dirty="0">
                <a:ea typeface="+mn-lt"/>
                <a:cs typeface="+mn-lt"/>
              </a:rPr>
              <a:t>. This state is computed based on previous hidden state and current input, and in , function, </a:t>
            </a:r>
            <a:r>
              <a:rPr lang="en-US" sz="2400" i="1" dirty="0">
                <a:ea typeface="+mn-lt"/>
                <a:cs typeface="+mn-lt"/>
              </a:rPr>
              <a:t>f</a:t>
            </a:r>
            <a:r>
              <a:rPr lang="en-US" sz="2400" dirty="0">
                <a:ea typeface="+mn-lt"/>
                <a:cs typeface="+mn-lt"/>
              </a:rPr>
              <a:t>, is an activation function.</a:t>
            </a:r>
            <a:endParaRPr lang="en-US" sz="2400" dirty="0"/>
          </a:p>
          <a:p>
            <a:pPr marL="305435" indent="-305435" eaLnBrk="0" latinLnBrk="0" hangingPunct="0"/>
            <a:r>
              <a:rPr lang="en-US" sz="2400" dirty="0">
                <a:ea typeface="+mn-lt"/>
                <a:cs typeface="+mn-lt"/>
              </a:rPr>
              <a:t> is output at time, </a:t>
            </a:r>
            <a:r>
              <a:rPr lang="en-US" sz="2400" i="1" dirty="0">
                <a:ea typeface="+mn-lt"/>
                <a:cs typeface="+mn-lt"/>
              </a:rPr>
              <a:t>t</a:t>
            </a:r>
            <a:r>
              <a:rPr lang="en-US" sz="2400" dirty="0">
                <a:ea typeface="+mn-lt"/>
                <a:cs typeface="+mn-lt"/>
              </a:rPr>
              <a:t>, and . The activation function, </a:t>
            </a:r>
            <a:r>
              <a:rPr lang="en-US" sz="2400" i="1" dirty="0">
                <a:ea typeface="+mn-lt"/>
                <a:cs typeface="+mn-lt"/>
              </a:rPr>
              <a:t>f</a:t>
            </a:r>
            <a:r>
              <a:rPr lang="en-US" sz="2400" dirty="0">
                <a:ea typeface="+mn-lt"/>
                <a:cs typeface="+mn-lt"/>
              </a:rPr>
              <a:t>, can vary depending on the use case. For example, the </a:t>
            </a:r>
            <a:r>
              <a:rPr lang="en-US" sz="2400" dirty="0" err="1">
                <a:ea typeface="+mn-lt"/>
                <a:cs typeface="+mn-lt"/>
              </a:rPr>
              <a:t>softmax</a:t>
            </a:r>
            <a:r>
              <a:rPr lang="en-US" sz="2400" dirty="0">
                <a:ea typeface="+mn-lt"/>
                <a:cs typeface="+mn-lt"/>
              </a:rPr>
              <a:t> activation function is used when we need to predict which of the classes the input belongs to—in other words, whether the image being detected is a cat or a dog or a giraffe.</a:t>
            </a:r>
            <a:endParaRPr lang="en-US" sz="2400" dirty="0"/>
          </a:p>
          <a:p>
            <a:pPr marL="305435" indent="-305435" eaLnBrk="0" latinLnBrk="0" hangingPunct="0"/>
            <a:r>
              <a:rPr lang="en-US" sz="2400" dirty="0">
                <a:ea typeface="+mn-lt"/>
                <a:cs typeface="+mn-lt"/>
              </a:rPr>
              <a:t>The network weights, </a:t>
            </a:r>
            <a:r>
              <a:rPr lang="en-US" sz="2400" i="1" dirty="0">
                <a:ea typeface="+mn-lt"/>
                <a:cs typeface="+mn-lt"/>
              </a:rPr>
              <a:t>U</a:t>
            </a:r>
            <a:r>
              <a:rPr lang="en-US" sz="2400" dirty="0">
                <a:ea typeface="+mn-lt"/>
                <a:cs typeface="+mn-lt"/>
              </a:rPr>
              <a:t>, </a:t>
            </a:r>
            <a:r>
              <a:rPr lang="en-US" sz="2400" i="1" dirty="0">
                <a:ea typeface="+mn-lt"/>
                <a:cs typeface="+mn-lt"/>
              </a:rPr>
              <a:t>V,</a:t>
            </a:r>
            <a:r>
              <a:rPr lang="en-US" sz="2400" dirty="0">
                <a:ea typeface="+mn-lt"/>
                <a:cs typeface="+mn-lt"/>
              </a:rPr>
              <a:t> and </a:t>
            </a:r>
            <a:r>
              <a:rPr lang="en-US" sz="2400" i="1" dirty="0">
                <a:ea typeface="+mn-lt"/>
                <a:cs typeface="+mn-lt"/>
              </a:rPr>
              <a:t>W</a:t>
            </a:r>
            <a:r>
              <a:rPr lang="en-US" sz="2400" dirty="0">
                <a:ea typeface="+mn-lt"/>
                <a:cs typeface="+mn-lt"/>
              </a:rPr>
              <a:t>, remain the same across all of the time steps.</a:t>
            </a:r>
            <a:endParaRPr lang="en-US" sz="24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LSTM</a:t>
            </a:r>
          </a:p>
        </p:txBody>
      </p:sp>
      <p:sp>
        <p:nvSpPr>
          <p:cNvPr id="3" name="내용 개체 틀 2"/>
          <p:cNvSpPr>
            <a:spLocks noGrp="1"/>
          </p:cNvSpPr>
          <p:nvPr>
            <p:ph idx="1"/>
          </p:nvPr>
        </p:nvSpPr>
        <p:spPr/>
        <p:txBody>
          <a:bodyPr/>
          <a:lstStyle/>
          <a:p>
            <a:pPr marL="0" indent="0" eaLnBrk="0" latinLnBrk="0" hangingPunct="0">
              <a:buNone/>
            </a:pPr>
            <a:r>
              <a:rPr lang="en-US" sz="2600" dirty="0">
                <a:ea typeface="+mn-lt"/>
                <a:cs typeface="+mn-lt"/>
              </a:rPr>
              <a:t>General RNNs fail to learn long-term dependencies due to the gap between recent and older data. LSTMs, on the other hand, can solve this challenge: the inner cells of LSTMs can carry information unchanged through special structures called </a:t>
            </a:r>
            <a:r>
              <a:rPr lang="en-US" sz="2600" b="1" dirty="0">
                <a:ea typeface="+mn-lt"/>
                <a:cs typeface="+mn-lt"/>
              </a:rPr>
              <a:t>gates</a:t>
            </a:r>
            <a:r>
              <a:rPr lang="en-US" sz="2600" dirty="0">
                <a:ea typeface="+mn-lt"/>
                <a:cs typeface="+mn-lt"/>
              </a:rPr>
              <a:t>—input, forget, and output. Through these cells, LSTMs can control the information to be retained or erased.</a:t>
            </a:r>
            <a:endParaRPr lang="en-US" altLang="ko-KR" sz="26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Model architecture</a:t>
            </a:r>
          </a:p>
        </p:txBody>
      </p:sp>
      <p:sp>
        <p:nvSpPr>
          <p:cNvPr id="3" name="내용 개체 틀 2"/>
          <p:cNvSpPr>
            <a:spLocks noGrp="1"/>
          </p:cNvSpPr>
          <p:nvPr>
            <p:ph idx="1"/>
          </p:nvPr>
        </p:nvSpPr>
        <p:spPr/>
        <p:txBody>
          <a:bodyPr vert="horz" lIns="91440" tIns="45720" rIns="91440" bIns="45720" rtlCol="0" anchor="ctr">
            <a:noAutofit/>
          </a:bodyPr>
          <a:lstStyle/>
          <a:p>
            <a:pPr marL="305435" indent="-305435" eaLnBrk="0" latinLnBrk="0" hangingPunct="0"/>
            <a:r>
              <a:rPr lang="en-US" sz="2400" dirty="0">
                <a:ea typeface="+mn-lt"/>
                <a:cs typeface="+mn-lt"/>
              </a:rPr>
              <a:t>The </a:t>
            </a:r>
            <a:r>
              <a:rPr lang="en-US" sz="2400" dirty="0" err="1">
                <a:ea typeface="+mn-lt"/>
                <a:cs typeface="+mn-lt"/>
              </a:rPr>
              <a:t>DeepAR</a:t>
            </a:r>
            <a:r>
              <a:rPr lang="en-US" sz="2400" dirty="0">
                <a:ea typeface="+mn-lt"/>
                <a:cs typeface="+mn-lt"/>
              </a:rPr>
              <a:t> algorithm employs the LSTM network and probability models to identify non-linear structures in time series data and provide probabilistic estimates of forecasts.</a:t>
            </a:r>
            <a:endParaRPr lang="en-US" altLang="ko-KR" sz="2400" dirty="0">
              <a:ea typeface="휴먼매직체"/>
            </a:endParaRPr>
          </a:p>
          <a:p>
            <a:pPr marL="305435" indent="-305435" eaLnBrk="0" latinLnBrk="0" hangingPunct="0"/>
            <a:r>
              <a:rPr lang="en-US" sz="2400" dirty="0">
                <a:ea typeface="+mn-lt"/>
                <a:cs typeface="+mn-lt"/>
              </a:rPr>
              <a:t>The model is autoregressive in that it consumes observations from the last time step as input. It is also recurrent since it uses the previous output of the network as input at the next time step. During the training phase, the hidden or the encoded state of the network, at each time step, is computed based on current covariates, previous observation, and previous network output. The hidden state is then used to compute parameters for a probability model that characterizes the behavior of time series (product demand, for example).</a:t>
            </a:r>
            <a:endParaRPr lang="en-US" sz="24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2645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err="1"/>
              <a:t>Deepar</a:t>
            </a:r>
            <a:r>
              <a:rPr lang="en-US" dirty="0"/>
              <a:t> algorithm</a:t>
            </a:r>
          </a:p>
        </p:txBody>
      </p:sp>
      <p:pic>
        <p:nvPicPr>
          <p:cNvPr id="6" name="Picture 6" descr="Diagram&#10;&#10;Description automatically generated">
            <a:extLst>
              <a:ext uri="{FF2B5EF4-FFF2-40B4-BE49-F238E27FC236}">
                <a16:creationId xmlns:a16="http://schemas.microsoft.com/office/drawing/2014/main" id="{3BFB2C8D-8D36-63F3-909B-DC9C6781F3AC}"/>
              </a:ext>
            </a:extLst>
          </p:cNvPr>
          <p:cNvPicPr>
            <a:picLocks noGrp="1" noChangeAspect="1"/>
          </p:cNvPicPr>
          <p:nvPr>
            <p:ph idx="1"/>
          </p:nvPr>
        </p:nvPicPr>
        <p:blipFill>
          <a:blip r:embed="rId2"/>
          <a:stretch>
            <a:fillRect/>
          </a:stretch>
        </p:blipFill>
        <p:spPr>
          <a:xfrm>
            <a:off x="581192" y="2211282"/>
            <a:ext cx="11029615" cy="3616732"/>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29429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Arriving at optimal network weights</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The time series or observations are fed to </a:t>
            </a:r>
            <a:r>
              <a:rPr lang="en-US" sz="2400" dirty="0" err="1">
                <a:ea typeface="+mn-lt"/>
                <a:cs typeface="+mn-lt"/>
              </a:rPr>
              <a:t>DeepAR</a:t>
            </a:r>
            <a:r>
              <a:rPr lang="en-US" sz="2400" dirty="0">
                <a:ea typeface="+mn-lt"/>
                <a:cs typeface="+mn-lt"/>
              </a:rPr>
              <a:t> as part of the training. At each time step, current covariates, previous observations, and previous network output are used. The model uses </a:t>
            </a:r>
            <a:r>
              <a:rPr lang="en-US" sz="2400" b="1" dirty="0">
                <a:ea typeface="+mn-lt"/>
                <a:cs typeface="+mn-lt"/>
              </a:rPr>
              <a:t>Back Propagation Through Time</a:t>
            </a:r>
            <a:r>
              <a:rPr lang="en-US" sz="2400" dirty="0">
                <a:ea typeface="+mn-lt"/>
                <a:cs typeface="+mn-lt"/>
              </a:rPr>
              <a:t> (</a:t>
            </a:r>
            <a:r>
              <a:rPr lang="en-US" sz="2400" b="1" dirty="0">
                <a:ea typeface="+mn-lt"/>
                <a:cs typeface="+mn-lt"/>
              </a:rPr>
              <a:t>BPTT</a:t>
            </a:r>
            <a:r>
              <a:rPr lang="en-US" sz="2400" dirty="0">
                <a:ea typeface="+mn-lt"/>
                <a:cs typeface="+mn-lt"/>
              </a:rPr>
              <a:t>) to compute gradient descent after each iteration. In particular, the Adam optimizer is used to conduct BPTT. Through the stochastic gradient descent algorithm, Adam, we arrive at optimal network weights via back propagation.</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7B35C2EE-BBC2-F156-1E03-6D5AE88426EA}"/>
              </a:ext>
            </a:extLst>
          </p:cNvPr>
          <p:cNvPicPr>
            <a:picLocks noGrp="1" noChangeAspect="1"/>
          </p:cNvPicPr>
          <p:nvPr>
            <p:ph idx="1"/>
          </p:nvPr>
        </p:nvPicPr>
        <p:blipFill>
          <a:blip r:embed="rId2"/>
          <a:stretch>
            <a:fillRect/>
          </a:stretch>
        </p:blipFill>
        <p:spPr>
          <a:xfrm>
            <a:off x="197741" y="1086405"/>
            <a:ext cx="7823725" cy="4312570"/>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sz="3600">
                <a:solidFill>
                  <a:srgbClr val="FFFFFF"/>
                </a:solidFill>
              </a:rPr>
              <a:t>Sequence to sequence learning</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E3A3A"/>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16</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90040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ea typeface="휴먼매직체"/>
              </a:rPr>
              <a:t>DEEPar</a:t>
            </a:r>
            <a:r>
              <a:rPr lang="en-US" altLang="ko-KR" dirty="0">
                <a:ea typeface="휴먼매직체"/>
              </a:rPr>
              <a:t> hyperparameters</a:t>
            </a:r>
            <a:endParaRPr lang="en-US" dirty="0"/>
          </a:p>
        </p:txBody>
      </p:sp>
      <p:sp>
        <p:nvSpPr>
          <p:cNvPr id="3" name="내용 개체 틀 2"/>
          <p:cNvSpPr>
            <a:spLocks noGrp="1"/>
          </p:cNvSpPr>
          <p:nvPr>
            <p:ph idx="1"/>
          </p:nvPr>
        </p:nvSpPr>
        <p:spPr>
          <a:xfrm>
            <a:off x="485942" y="1970946"/>
            <a:ext cx="11029615" cy="4897503"/>
          </a:xfrm>
        </p:spPr>
        <p:txBody>
          <a:bodyPr>
            <a:normAutofit fontScale="92500" lnSpcReduction="10000"/>
          </a:bodyPr>
          <a:lstStyle/>
          <a:p>
            <a:pPr marL="305435" indent="-305435" eaLnBrk="0" latinLnBrk="0" hangingPunct="0"/>
            <a:r>
              <a:rPr lang="en-US" b="1" dirty="0">
                <a:ea typeface="+mn-lt"/>
                <a:cs typeface="+mn-lt"/>
              </a:rPr>
              <a:t>Time frequency</a:t>
            </a:r>
            <a:r>
              <a:rPr lang="en-US" dirty="0">
                <a:ea typeface="+mn-lt"/>
                <a:cs typeface="+mn-lt"/>
              </a:rPr>
              <a:t>: Indicates whether the time series is hourly, weekly, monthly, or yearly.</a:t>
            </a:r>
            <a:endParaRPr lang="en-US" altLang="ko-KR" dirty="0">
              <a:ea typeface="휴먼매직체"/>
            </a:endParaRPr>
          </a:p>
          <a:p>
            <a:pPr marL="305435" indent="-305435" eaLnBrk="0" latinLnBrk="0" hangingPunct="0"/>
            <a:r>
              <a:rPr lang="en-US" b="1" dirty="0">
                <a:ea typeface="+mn-lt"/>
                <a:cs typeface="+mn-lt"/>
              </a:rPr>
              <a:t>Context length</a:t>
            </a:r>
            <a:r>
              <a:rPr lang="en-US" dirty="0">
                <a:ea typeface="+mn-lt"/>
                <a:cs typeface="+mn-lt"/>
              </a:rPr>
              <a:t>: How many time steps in the past the algorithm should look at for training.</a:t>
            </a:r>
            <a:endParaRPr lang="en-US" dirty="0"/>
          </a:p>
          <a:p>
            <a:pPr marL="305435" indent="-305435" eaLnBrk="0" latinLnBrk="0" hangingPunct="0"/>
            <a:r>
              <a:rPr lang="en-US" b="1" dirty="0">
                <a:ea typeface="+mn-lt"/>
                <a:cs typeface="+mn-lt"/>
              </a:rPr>
              <a:t>Prediction length</a:t>
            </a:r>
            <a:r>
              <a:rPr lang="en-US" dirty="0">
                <a:ea typeface="+mn-lt"/>
                <a:cs typeface="+mn-lt"/>
              </a:rPr>
              <a:t>: The number of data points to predict.</a:t>
            </a:r>
            <a:endParaRPr lang="en-US" dirty="0"/>
          </a:p>
          <a:p>
            <a:pPr marL="305435" indent="-305435" eaLnBrk="0" latinLnBrk="0" hangingPunct="0"/>
            <a:r>
              <a:rPr lang="en-US" b="1" dirty="0">
                <a:ea typeface="+mn-lt"/>
                <a:cs typeface="+mn-lt"/>
              </a:rPr>
              <a:t>Number of cells</a:t>
            </a:r>
            <a:r>
              <a:rPr lang="en-US" dirty="0">
                <a:ea typeface="+mn-lt"/>
                <a:cs typeface="+mn-lt"/>
              </a:rPr>
              <a:t>: The number of neurons to use in each of the hidden layers.</a:t>
            </a:r>
            <a:endParaRPr lang="en-US" dirty="0"/>
          </a:p>
          <a:p>
            <a:pPr marL="305435" indent="-305435" eaLnBrk="0" latinLnBrk="0" hangingPunct="0"/>
            <a:r>
              <a:rPr lang="en-US" b="1" dirty="0">
                <a:ea typeface="+mn-lt"/>
                <a:cs typeface="+mn-lt"/>
              </a:rPr>
              <a:t>Number of layers</a:t>
            </a:r>
            <a:r>
              <a:rPr lang="en-US" dirty="0">
                <a:ea typeface="+mn-lt"/>
                <a:cs typeface="+mn-lt"/>
              </a:rPr>
              <a:t>: The number of hidden layers.</a:t>
            </a:r>
            <a:endParaRPr lang="en-US" dirty="0"/>
          </a:p>
          <a:p>
            <a:pPr marL="305435" indent="-305435" eaLnBrk="0" latinLnBrk="0" hangingPunct="0"/>
            <a:r>
              <a:rPr lang="en-US" b="1" dirty="0">
                <a:ea typeface="+mn-lt"/>
                <a:cs typeface="+mn-lt"/>
              </a:rPr>
              <a:t>Likelihood function</a:t>
            </a:r>
            <a:r>
              <a:rPr lang="en-US" dirty="0">
                <a:ea typeface="+mn-lt"/>
                <a:cs typeface="+mn-lt"/>
              </a:rPr>
              <a:t>: We will choose the Gaussian model since weekly sales are real values.</a:t>
            </a:r>
            <a:endParaRPr lang="en-US" dirty="0"/>
          </a:p>
          <a:p>
            <a:pPr marL="305435" indent="-305435" eaLnBrk="0" latinLnBrk="0" hangingPunct="0"/>
            <a:r>
              <a:rPr lang="en-US" b="1" dirty="0">
                <a:ea typeface="+mn-lt"/>
                <a:cs typeface="+mn-lt"/>
              </a:rPr>
              <a:t>epochs</a:t>
            </a:r>
            <a:r>
              <a:rPr lang="en-US" dirty="0">
                <a:ea typeface="+mn-lt"/>
                <a:cs typeface="+mn-lt"/>
              </a:rPr>
              <a:t>: The maximum number of passes over the training data.</a:t>
            </a:r>
            <a:endParaRPr lang="en-US" dirty="0"/>
          </a:p>
          <a:p>
            <a:pPr marL="305435" indent="-305435" eaLnBrk="0" latinLnBrk="0" hangingPunct="0"/>
            <a:r>
              <a:rPr lang="en-US" b="1" dirty="0">
                <a:ea typeface="+mn-lt"/>
                <a:cs typeface="+mn-lt"/>
              </a:rPr>
              <a:t>Mini batch size</a:t>
            </a:r>
            <a:r>
              <a:rPr lang="en-US" dirty="0">
                <a:ea typeface="+mn-lt"/>
                <a:cs typeface="+mn-lt"/>
              </a:rPr>
              <a:t>: The size of the mini-batches used during training.</a:t>
            </a:r>
            <a:endParaRPr lang="en-US" dirty="0"/>
          </a:p>
          <a:p>
            <a:pPr marL="305435" indent="-305435" eaLnBrk="0" latinLnBrk="0" hangingPunct="0"/>
            <a:r>
              <a:rPr lang="en-US" b="1" dirty="0">
                <a:ea typeface="+mn-lt"/>
                <a:cs typeface="+mn-lt"/>
              </a:rPr>
              <a:t>Learning rate</a:t>
            </a:r>
            <a:r>
              <a:rPr lang="en-US" dirty="0">
                <a:ea typeface="+mn-lt"/>
                <a:cs typeface="+mn-lt"/>
              </a:rPr>
              <a:t>: The pace at which the loss is optimized.</a:t>
            </a:r>
            <a:endParaRPr lang="en-US" dirty="0"/>
          </a:p>
          <a:p>
            <a:pPr marL="305435" indent="-305435" eaLnBrk="0" latinLnBrk="0" hangingPunct="0"/>
            <a:r>
              <a:rPr lang="en-US" b="1" dirty="0">
                <a:ea typeface="+mn-lt"/>
                <a:cs typeface="+mn-lt"/>
              </a:rPr>
              <a:t>Dropout rate</a:t>
            </a:r>
            <a:r>
              <a:rPr lang="en-US" dirty="0">
                <a:ea typeface="+mn-lt"/>
                <a:cs typeface="+mn-lt"/>
              </a:rPr>
              <a:t>: For each epoch, the percentage of hidden neurons that are not updated.</a:t>
            </a:r>
            <a:endParaRPr lang="en-US" dirty="0"/>
          </a:p>
          <a:p>
            <a:pPr marL="305435" indent="-305435" eaLnBrk="0" latinLnBrk="0" hangingPunct="0"/>
            <a:r>
              <a:rPr lang="en-US" b="1" dirty="0">
                <a:ea typeface="+mn-lt"/>
                <a:cs typeface="+mn-lt"/>
              </a:rPr>
              <a:t>Early stopping patience</a:t>
            </a:r>
            <a:r>
              <a:rPr lang="en-US" dirty="0">
                <a:ea typeface="+mn-lt"/>
                <a:cs typeface="+mn-lt"/>
              </a:rPr>
              <a:t>: The training stops after a designated number of unsuccessful epochs, those in which the loss doesn't improve.</a:t>
            </a:r>
            <a:endParaRPr lang="en-US" dirty="0"/>
          </a:p>
          <a:p>
            <a:pPr marL="305435" indent="-305435" eaLnBrk="0" latinLnBrk="0" hangingPunct="0"/>
            <a:r>
              <a:rPr lang="en-US" b="1" dirty="0">
                <a:ea typeface="+mn-lt"/>
                <a:cs typeface="+mn-lt"/>
              </a:rPr>
              <a:t>Inference</a:t>
            </a:r>
            <a:r>
              <a:rPr lang="en-US" dirty="0">
                <a:ea typeface="+mn-lt"/>
                <a:cs typeface="+mn-lt"/>
              </a:rPr>
              <a:t>:</a:t>
            </a:r>
            <a:r>
              <a:rPr lang="en-US" b="1" dirty="0">
                <a:ea typeface="+mn-lt"/>
                <a:cs typeface="+mn-lt"/>
              </a:rPr>
              <a:t> </a:t>
            </a:r>
            <a:r>
              <a:rPr lang="en-US" dirty="0">
                <a:ea typeface="+mn-lt"/>
                <a:cs typeface="+mn-lt"/>
              </a:rPr>
              <a:t>For a given department, we sent 134 weeks of historical sales, along with the department category and holiday flag across all of the weeks.</a:t>
            </a:r>
            <a:endParaRPr lang="en-US" dirty="0"/>
          </a:p>
          <a:p>
            <a:pPr marL="305435" indent="-305435" eaLnBrk="0" latinLnBrk="0" hangingPunct="0"/>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929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Model sales through </a:t>
            </a:r>
            <a:r>
              <a:rPr lang="en-US" altLang="ko-KR" dirty="0" err="1">
                <a:ea typeface="휴먼매직체"/>
              </a:rPr>
              <a:t>deepar</a:t>
            </a:r>
          </a:p>
        </p:txBody>
      </p:sp>
      <p:sp>
        <p:nvSpPr>
          <p:cNvPr id="3" name="내용 개체 틀 2"/>
          <p:cNvSpPr>
            <a:spLocks noGrp="1"/>
          </p:cNvSpPr>
          <p:nvPr>
            <p:ph idx="1"/>
          </p:nvPr>
        </p:nvSpPr>
        <p:spPr/>
        <p:txBody>
          <a:bodyPr>
            <a:normAutofit lnSpcReduction="10000"/>
          </a:bodyPr>
          <a:lstStyle/>
          <a:p>
            <a:pPr marL="305435" indent="-305435" eaLnBrk="0" latinLnBrk="0" hangingPunct="0"/>
            <a:r>
              <a:rPr lang="en-US" sz="2000" dirty="0">
                <a:ea typeface="+mn-lt"/>
                <a:cs typeface="+mn-lt"/>
              </a:rPr>
              <a:t>PE09-1 Data</a:t>
            </a:r>
          </a:p>
          <a:p>
            <a:pPr marL="629920" lvl="1" indent="-305435"/>
            <a:r>
              <a:rPr lang="en-US" sz="2000" dirty="0">
                <a:ea typeface="+mn-lt"/>
                <a:cs typeface="+mn-lt"/>
              </a:rPr>
              <a:t>Understand the Data</a:t>
            </a:r>
          </a:p>
          <a:p>
            <a:pPr marL="899795" lvl="2" indent="-269875"/>
            <a:r>
              <a:rPr lang="en-US" sz="2000" dirty="0">
                <a:ea typeface="+mn-lt"/>
                <a:cs typeface="+mn-lt"/>
              </a:rPr>
              <a:t>Go through textbook from page 354 to 360</a:t>
            </a:r>
          </a:p>
          <a:p>
            <a:pPr marL="629920" lvl="1" indent="-305435"/>
            <a:r>
              <a:rPr lang="en-US" sz="2000" dirty="0">
                <a:ea typeface="+mn-lt"/>
                <a:cs typeface="+mn-lt"/>
              </a:rPr>
              <a:t>Preprocess the data</a:t>
            </a:r>
          </a:p>
          <a:p>
            <a:pPr marL="305435" indent="-305435"/>
            <a:r>
              <a:rPr lang="en-US" sz="2000" dirty="0">
                <a:ea typeface="+mn-lt"/>
                <a:cs typeface="+mn-lt"/>
              </a:rPr>
              <a:t>PE09-2 Train </a:t>
            </a:r>
            <a:r>
              <a:rPr lang="en-US" sz="2000" dirty="0" err="1">
                <a:ea typeface="+mn-lt"/>
                <a:cs typeface="+mn-lt"/>
              </a:rPr>
              <a:t>DeepAR</a:t>
            </a:r>
            <a:endParaRPr lang="en-US" sz="2000" dirty="0">
              <a:ea typeface="+mn-lt"/>
              <a:cs typeface="+mn-lt"/>
            </a:endParaRPr>
          </a:p>
          <a:p>
            <a:pPr marL="899795" lvl="2" indent="-269875"/>
            <a:r>
              <a:rPr lang="en-US" sz="2000" dirty="0">
                <a:ea typeface="+mn-lt"/>
                <a:cs typeface="+mn-lt"/>
              </a:rPr>
              <a:t>Go through textbook from page 363 to 365</a:t>
            </a:r>
          </a:p>
          <a:p>
            <a:pPr marL="305435" indent="-305435"/>
            <a:r>
              <a:rPr lang="en-US" sz="2000" dirty="0">
                <a:ea typeface="+mn-lt"/>
                <a:cs typeface="+mn-lt"/>
              </a:rPr>
              <a:t>PE09-3 Predict and evaluate sales</a:t>
            </a:r>
          </a:p>
          <a:p>
            <a:pPr marL="629920" lvl="1" indent="-305435"/>
            <a:endParaRPr lang="en-US" dirty="0">
              <a:ea typeface="+mn-lt"/>
              <a:cs typeface="+mn-lt"/>
            </a:endParaRPr>
          </a:p>
          <a:p>
            <a:pPr marL="629920" lvl="1" indent="-305435"/>
            <a:r>
              <a:rPr lang="en-US" dirty="0">
                <a:ea typeface="+mn-lt"/>
                <a:cs typeface="+mn-lt"/>
              </a:rPr>
              <a:t>DONE!</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9879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19</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70795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Understanding traditional time series forecasting</a:t>
            </a:r>
            <a:endParaRPr lang="en-US" altLang="ko-KR" sz="2400">
              <a:ea typeface="휴먼매직체"/>
            </a:endParaRPr>
          </a:p>
          <a:p>
            <a:pPr marL="305435" indent="-305435"/>
            <a:r>
              <a:rPr lang="en-US" sz="2400" dirty="0">
                <a:ea typeface="+mn-lt"/>
                <a:cs typeface="+mn-lt"/>
              </a:rPr>
              <a:t>Understanding how the </a:t>
            </a:r>
            <a:r>
              <a:rPr lang="en-US" sz="2400" dirty="0" err="1">
                <a:ea typeface="+mn-lt"/>
                <a:cs typeface="+mn-lt"/>
              </a:rPr>
              <a:t>DeepAR</a:t>
            </a:r>
            <a:r>
              <a:rPr lang="en-US" sz="2400" dirty="0">
                <a:ea typeface="+mn-lt"/>
                <a:cs typeface="+mn-lt"/>
              </a:rPr>
              <a:t> model works</a:t>
            </a:r>
            <a:endParaRPr lang="en-US" sz="2400"/>
          </a:p>
          <a:p>
            <a:pPr marL="305435" indent="-305435"/>
            <a:r>
              <a:rPr lang="en-US" sz="2400" dirty="0">
                <a:ea typeface="+mn-lt"/>
                <a:cs typeface="+mn-lt"/>
              </a:rPr>
              <a:t>Understanding model sales through </a:t>
            </a:r>
            <a:r>
              <a:rPr lang="en-US" sz="2400" dirty="0" err="1">
                <a:ea typeface="+mn-lt"/>
                <a:cs typeface="+mn-lt"/>
              </a:rPr>
              <a:t>DeepAR</a:t>
            </a:r>
            <a:endParaRPr lang="en-US" sz="2400"/>
          </a:p>
          <a:p>
            <a:pPr marL="305435" indent="-305435"/>
            <a:r>
              <a:rPr lang="en-US" sz="2400" dirty="0">
                <a:ea typeface="+mn-lt"/>
                <a:cs typeface="+mn-lt"/>
              </a:rPr>
              <a:t>Predicting and evaluating sales</a:t>
            </a:r>
            <a:endParaRPr lang="en-US" sz="240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Auto-regressive integrated moving average (ARIMA)</a:t>
            </a:r>
          </a:p>
        </p:txBody>
      </p:sp>
      <p:sp>
        <p:nvSpPr>
          <p:cNvPr id="3" name="내용 개체 틀 2"/>
          <p:cNvSpPr>
            <a:spLocks noGrp="1"/>
          </p:cNvSpPr>
          <p:nvPr>
            <p:ph idx="1"/>
          </p:nvPr>
        </p:nvSpPr>
        <p:spPr/>
        <p:txBody>
          <a:bodyPr/>
          <a:lstStyle/>
          <a:p>
            <a:pPr marL="305435" indent="-305435" eaLnBrk="0" latinLnBrk="0" hangingPunct="0"/>
            <a:r>
              <a:rPr lang="en-US" dirty="0">
                <a:ea typeface="+mn-lt"/>
                <a:cs typeface="+mn-lt"/>
              </a:rPr>
              <a:t>ARIMA is a time series analytical technique used to capture different temporal structures in univariate data.</a:t>
            </a:r>
            <a:endParaRPr lang="en-US" altLang="ko-KR" dirty="0">
              <a:ea typeface="+mn-lt"/>
              <a:cs typeface="+mn-lt"/>
            </a:endParaRPr>
          </a:p>
          <a:p>
            <a:pPr marL="305435" indent="-305435" eaLnBrk="0" latinLnBrk="0" hangingPunct="0"/>
            <a:r>
              <a:rPr lang="en-US" dirty="0">
                <a:ea typeface="+mn-lt"/>
                <a:cs typeface="+mn-lt"/>
              </a:rPr>
              <a:t>To model the time series data, differencing is applied across the series to make the data stationary. Differencing is the technique of subtracting the previous data point from the current one for every data point excluding the first one.</a:t>
            </a:r>
          </a:p>
          <a:p>
            <a:pPr marL="305435" indent="-305435" eaLnBrk="0" latinLnBrk="0" hangingPunct="0"/>
            <a:r>
              <a:rPr lang="en-US" dirty="0">
                <a:ea typeface="+mn-lt"/>
                <a:cs typeface="+mn-lt"/>
              </a:rPr>
              <a:t>The technique makes the mean and variance of the probability distribution of the time series constant over time, making future values of the series much more predictable.</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ARIMA underlying components</a:t>
            </a:r>
          </a:p>
        </p:txBody>
      </p:sp>
      <p:sp>
        <p:nvSpPr>
          <p:cNvPr id="3" name="내용 개체 틀 2"/>
          <p:cNvSpPr>
            <a:spLocks noGrp="1"/>
          </p:cNvSpPr>
          <p:nvPr>
            <p:ph idx="1"/>
          </p:nvPr>
        </p:nvSpPr>
        <p:spPr/>
        <p:txBody>
          <a:bodyPr>
            <a:normAutofit fontScale="92500"/>
          </a:bodyPr>
          <a:lstStyle/>
          <a:p>
            <a:pPr marL="305435" indent="-305435" eaLnBrk="0" latinLnBrk="0" hangingPunct="0"/>
            <a:r>
              <a:rPr lang="en-US" sz="2500" b="1" dirty="0">
                <a:ea typeface="+mn-lt"/>
                <a:cs typeface="+mn-lt"/>
              </a:rPr>
              <a:t>The number of autoregressive terms</a:t>
            </a:r>
            <a:r>
              <a:rPr lang="en-US" sz="2500" dirty="0">
                <a:ea typeface="+mn-lt"/>
                <a:cs typeface="+mn-lt"/>
              </a:rPr>
              <a:t>: These establish a relationship between a specific number of historical data points and the current one that is, it uses historical demand to estimate the current demand.</a:t>
            </a:r>
            <a:endParaRPr lang="en-US" sz="2500" b="1" dirty="0">
              <a:ea typeface="+mn-lt"/>
              <a:cs typeface="+mn-lt"/>
            </a:endParaRPr>
          </a:p>
          <a:p>
            <a:pPr marL="305435" indent="-305435" eaLnBrk="0" latinLnBrk="0" hangingPunct="0"/>
            <a:r>
              <a:rPr lang="en-US" sz="2500" b="1" dirty="0">
                <a:ea typeface="+mn-lt"/>
                <a:cs typeface="+mn-lt"/>
              </a:rPr>
              <a:t>The number of non-seasonal differences</a:t>
            </a:r>
            <a:r>
              <a:rPr lang="en-US" sz="2500" dirty="0">
                <a:ea typeface="+mn-lt"/>
                <a:cs typeface="+mn-lt"/>
              </a:rPr>
              <a:t>: These make temporal or time series data stationary by differencing. We're assuming that future demand will look like historical demand if the difference in demand during the last few time steps is very small.</a:t>
            </a:r>
            <a:endParaRPr lang="en-US" dirty="0">
              <a:ea typeface="+mn-lt"/>
              <a:cs typeface="+mn-lt"/>
            </a:endParaRPr>
          </a:p>
          <a:p>
            <a:pPr marL="305435" indent="-305435" eaLnBrk="0" latinLnBrk="0" hangingPunct="0"/>
            <a:r>
              <a:rPr lang="en-US" sz="2500" b="1" dirty="0">
                <a:ea typeface="+mn-lt"/>
                <a:cs typeface="+mn-lt"/>
              </a:rPr>
              <a:t>The number of moving-average terms (lagged forecast errors</a:t>
            </a:r>
            <a:r>
              <a:rPr lang="en-US" sz="2500" dirty="0">
                <a:ea typeface="+mn-lt"/>
                <a:cs typeface="+mn-lt"/>
              </a:rPr>
              <a:t>): These account for forecast error—actual versus forecasted demand—or a specific number of historical data points.</a:t>
            </a:r>
            <a:endParaRPr lang="en-US" dirty="0">
              <a:ea typeface="+mn-lt"/>
              <a:cs typeface="+mn-lt"/>
            </a:endParaRPr>
          </a:p>
          <a:p>
            <a:pPr marL="305435" indent="-305435" eaLnBrk="0" latinLnBrk="0" hangingPunct="0"/>
            <a:endParaRPr lang="en-US" sz="2500" b="1"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597D21DF-F369-F0DF-7993-29F719ED216E}"/>
              </a:ext>
            </a:extLst>
          </p:cNvPr>
          <p:cNvPicPr>
            <a:picLocks noGrp="1" noChangeAspect="1"/>
          </p:cNvPicPr>
          <p:nvPr>
            <p:ph idx="1"/>
          </p:nvPr>
        </p:nvPicPr>
        <p:blipFill>
          <a:blip r:embed="rId2"/>
          <a:stretch>
            <a:fillRect/>
          </a:stretch>
        </p:blipFill>
        <p:spPr>
          <a:xfrm>
            <a:off x="67567" y="1421431"/>
            <a:ext cx="7868628" cy="4309269"/>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r>
              <a:rPr lang="en-US" altLang="ko-KR" sz="3600">
                <a:solidFill>
                  <a:srgbClr val="FFFFFF"/>
                </a:solidFill>
              </a:rPr>
              <a:t>ARIMA equation</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7672E"/>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5</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Exponential smoothing</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The other alternative to ARIMA is the exponential smoothing technique, which is also a time series forecasting method for univariate data, where random noise is neglected, revealing the underlying time structure.</a:t>
            </a:r>
          </a:p>
          <a:p>
            <a:pPr marL="305435" indent="-305435" eaLnBrk="0" latinLnBrk="0" hangingPunct="0"/>
            <a:r>
              <a:rPr lang="en-US" sz="2200" dirty="0">
                <a:ea typeface="+mn-lt"/>
                <a:cs typeface="+mn-lt"/>
              </a:rPr>
              <a:t>Although it is like ARIMA in that demand forecast is a weighted sum of past observations, the method of applying weights to lagged observations is different—instead of providing equal weights to past observations, the model employs exponentially decreasing weights for lags.</a:t>
            </a:r>
          </a:p>
          <a:p>
            <a:pPr marL="305435" indent="-305435" eaLnBrk="0" latinLnBrk="0" hangingPunct="0"/>
            <a:r>
              <a:rPr lang="en-US" sz="2200" dirty="0">
                <a:ea typeface="+mn-lt"/>
                <a:cs typeface="+mn-lt"/>
              </a:rPr>
              <a:t>In other words, the most recent observations are more relevant than historical ones. Exponential smoothing is used to make short-term forecasts, where we assume that future patterns and trends will look like current patterns and trends.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Types of exponential smoothing</a:t>
            </a:r>
          </a:p>
        </p:txBody>
      </p:sp>
      <p:pic>
        <p:nvPicPr>
          <p:cNvPr id="6" name="Picture 6" descr="A picture containing text&#10;&#10;Description automatically generated">
            <a:extLst>
              <a:ext uri="{FF2B5EF4-FFF2-40B4-BE49-F238E27FC236}">
                <a16:creationId xmlns:a16="http://schemas.microsoft.com/office/drawing/2014/main" id="{754B8B22-6D66-D8CB-84E9-4B90CF940520}"/>
              </a:ext>
            </a:extLst>
          </p:cNvPr>
          <p:cNvPicPr>
            <a:picLocks noGrp="1" noChangeAspect="1"/>
          </p:cNvPicPr>
          <p:nvPr>
            <p:ph idx="1"/>
          </p:nvPr>
        </p:nvPicPr>
        <p:blipFill>
          <a:blip r:embed="rId2"/>
          <a:stretch>
            <a:fillRect/>
          </a:stretch>
        </p:blipFill>
        <p:spPr>
          <a:xfrm>
            <a:off x="581192" y="2206098"/>
            <a:ext cx="11029615" cy="3627098"/>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367DA501-B484-4B3B-8460-067A48E6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p:cNvSpPr>
            <a:spLocks noGrp="1"/>
          </p:cNvSpPr>
          <p:nvPr>
            <p:ph type="title"/>
          </p:nvPr>
        </p:nvSpPr>
        <p:spPr>
          <a:xfrm>
            <a:off x="581191" y="723901"/>
            <a:ext cx="10993549" cy="1428750"/>
          </a:xfrm>
        </p:spPr>
        <p:txBody>
          <a:bodyPr vert="horz" lIns="91440" tIns="45720" rIns="91440" bIns="45720" rtlCol="0" anchor="b">
            <a:normAutofit/>
          </a:bodyPr>
          <a:lstStyle/>
          <a:p>
            <a:pPr latinLnBrk="0"/>
            <a:r>
              <a:rPr lang="en-US" altLang="ko-KR" sz="3600">
                <a:solidFill>
                  <a:schemeClr val="accent1"/>
                </a:solidFill>
              </a:rPr>
              <a:t>Difference between different types</a:t>
            </a:r>
          </a:p>
        </p:txBody>
      </p:sp>
      <p:sp>
        <p:nvSpPr>
          <p:cNvPr id="44" name="Rectangle 43">
            <a:extLst>
              <a:ext uri="{FF2B5EF4-FFF2-40B4-BE49-F238E27FC236}">
                <a16:creationId xmlns:a16="http://schemas.microsoft.com/office/drawing/2014/main" id="{D293E637-8037-47F5-B2D4-DFA12C871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69708"/>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Diagram&#10;&#10;Description automatically generated">
            <a:extLst>
              <a:ext uri="{FF2B5EF4-FFF2-40B4-BE49-F238E27FC236}">
                <a16:creationId xmlns:a16="http://schemas.microsoft.com/office/drawing/2014/main" id="{958CA86C-E8F7-E21F-9984-F49296F96D83}"/>
              </a:ext>
            </a:extLst>
          </p:cNvPr>
          <p:cNvPicPr>
            <a:picLocks noGrp="1" noChangeAspect="1"/>
          </p:cNvPicPr>
          <p:nvPr>
            <p:ph idx="1"/>
          </p:nvPr>
        </p:nvPicPr>
        <p:blipFill>
          <a:blip r:embed="rId2"/>
          <a:stretch>
            <a:fillRect/>
          </a:stretch>
        </p:blipFill>
        <p:spPr>
          <a:xfrm>
            <a:off x="635457" y="2165765"/>
            <a:ext cx="9441629" cy="4227576"/>
          </a:xfrm>
          <a:prstGeom prst="rect">
            <a:avLst/>
          </a:prstGeom>
        </p:spPr>
      </p:pic>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8</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err="1">
                <a:ea typeface="휴먼매직체"/>
              </a:rPr>
              <a:t>Deepar</a:t>
            </a:r>
            <a:r>
              <a:rPr lang="en-US" altLang="ko-KR" dirty="0">
                <a:ea typeface="휴먼매직체"/>
              </a:rPr>
              <a:t> model</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The </a:t>
            </a:r>
            <a:r>
              <a:rPr lang="en-US" sz="2200" dirty="0" err="1">
                <a:ea typeface="+mn-lt"/>
                <a:cs typeface="+mn-lt"/>
              </a:rPr>
              <a:t>DeepAR</a:t>
            </a:r>
            <a:r>
              <a:rPr lang="en-US" sz="2200" dirty="0">
                <a:ea typeface="+mn-lt"/>
                <a:cs typeface="+mn-lt"/>
              </a:rPr>
              <a:t> algorithm offered by </a:t>
            </a:r>
            <a:r>
              <a:rPr lang="en-US" sz="2200" dirty="0" err="1">
                <a:ea typeface="+mn-lt"/>
                <a:cs typeface="+mn-lt"/>
              </a:rPr>
              <a:t>Sagemaker</a:t>
            </a:r>
            <a:r>
              <a:rPr lang="en-US" sz="2200" dirty="0">
                <a:ea typeface="+mn-lt"/>
                <a:cs typeface="+mn-lt"/>
              </a:rPr>
              <a:t> is a generalized deep learning model that learns about demand across several related time series. Unlike traditional forecasting methods, in which an individual time series is modeled, </a:t>
            </a:r>
            <a:r>
              <a:rPr lang="en-US" sz="2200" dirty="0" err="1">
                <a:ea typeface="+mn-lt"/>
                <a:cs typeface="+mn-lt"/>
              </a:rPr>
              <a:t>DeepAR</a:t>
            </a:r>
            <a:r>
              <a:rPr lang="en-US" sz="2200" dirty="0">
                <a:ea typeface="+mn-lt"/>
                <a:cs typeface="+mn-lt"/>
              </a:rPr>
              <a:t> models thousands or millions of related time series.</a:t>
            </a:r>
          </a:p>
          <a:p>
            <a:pPr marL="305435" indent="-305435" eaLnBrk="0" latinLnBrk="0" hangingPunct="0"/>
            <a:r>
              <a:rPr lang="en-US" sz="2200" dirty="0" err="1">
                <a:ea typeface="+mn-lt"/>
                <a:cs typeface="+mn-lt"/>
              </a:rPr>
              <a:t>DeepAR</a:t>
            </a:r>
            <a:r>
              <a:rPr lang="en-US" sz="2200" dirty="0">
                <a:ea typeface="+mn-lt"/>
                <a:cs typeface="+mn-lt"/>
              </a:rPr>
              <a:t> is a forecasting method based on autoregressive neural networks and it learns about a global model from historical data of all-time series in the data set. </a:t>
            </a:r>
            <a:r>
              <a:rPr lang="en-US" sz="2200" dirty="0" err="1">
                <a:ea typeface="+mn-lt"/>
                <a:cs typeface="+mn-lt"/>
              </a:rPr>
              <a:t>DeepAR</a:t>
            </a:r>
            <a:r>
              <a:rPr lang="en-US" sz="2200" dirty="0">
                <a:ea typeface="+mn-lt"/>
                <a:cs typeface="+mn-lt"/>
              </a:rPr>
              <a:t> employs </a:t>
            </a:r>
            <a:r>
              <a:rPr lang="en-US" sz="2200" b="1" dirty="0">
                <a:ea typeface="+mn-lt"/>
                <a:cs typeface="+mn-lt"/>
              </a:rPr>
              <a:t>Long Short-Term Memory</a:t>
            </a:r>
            <a:r>
              <a:rPr lang="en-US" sz="2200" dirty="0">
                <a:ea typeface="+mn-lt"/>
                <a:cs typeface="+mn-lt"/>
              </a:rPr>
              <a:t> (</a:t>
            </a:r>
            <a:r>
              <a:rPr lang="en-US" sz="2200" b="1" dirty="0">
                <a:ea typeface="+mn-lt"/>
                <a:cs typeface="+mn-lt"/>
              </a:rPr>
              <a:t>LSTM</a:t>
            </a:r>
            <a:r>
              <a:rPr lang="en-US" sz="2200" dirty="0">
                <a:ea typeface="+mn-lt"/>
                <a:cs typeface="+mn-lt"/>
              </a:rPr>
              <a:t>), a type of </a:t>
            </a:r>
            <a:r>
              <a:rPr lang="en-US" sz="2200" b="1" dirty="0">
                <a:ea typeface="+mn-lt"/>
                <a:cs typeface="+mn-lt"/>
              </a:rPr>
              <a:t>Recurrent Neural Network</a:t>
            </a:r>
            <a:r>
              <a:rPr lang="en-US" sz="2200" dirty="0">
                <a:ea typeface="+mn-lt"/>
                <a:cs typeface="+mn-lt"/>
              </a:rPr>
              <a:t> (</a:t>
            </a:r>
            <a:r>
              <a:rPr lang="en-US" sz="2200" b="1" dirty="0">
                <a:ea typeface="+mn-lt"/>
                <a:cs typeface="+mn-lt"/>
              </a:rPr>
              <a:t>RNN</a:t>
            </a:r>
            <a:r>
              <a:rPr lang="en-US" sz="2200" dirty="0">
                <a:ea typeface="+mn-lt"/>
                <a:cs typeface="+mn-lt"/>
              </a:rPr>
              <a:t>), to model time series.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17386</TotalTime>
  <Words>1195</Words>
  <Application>Microsoft Office PowerPoint</Application>
  <PresentationFormat>Widescreen</PresentationFormat>
  <Paragraphs>86</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맑은 고딕</vt:lpstr>
      <vt:lpstr>Gill Sans MT</vt:lpstr>
      <vt:lpstr>Wingdings 2</vt:lpstr>
      <vt:lpstr>분할</vt:lpstr>
      <vt:lpstr> AI 620  EMERGING TOPICS IN ARTIFICIAL INTELLIGENCE</vt:lpstr>
      <vt:lpstr>Learning outcomes</vt:lpstr>
      <vt:lpstr>Auto-regressive integrated moving average (ARIMA)</vt:lpstr>
      <vt:lpstr>ARIMA underlying components</vt:lpstr>
      <vt:lpstr>ARIMA equation</vt:lpstr>
      <vt:lpstr>Exponential smoothing</vt:lpstr>
      <vt:lpstr>Types of exponential smoothing</vt:lpstr>
      <vt:lpstr>Difference between different types</vt:lpstr>
      <vt:lpstr>Deepar model</vt:lpstr>
      <vt:lpstr>Unfolded RNN</vt:lpstr>
      <vt:lpstr>UNFOLDED RNN</vt:lpstr>
      <vt:lpstr>LSTM</vt:lpstr>
      <vt:lpstr>Model architecture</vt:lpstr>
      <vt:lpstr>Deepar algorithm</vt:lpstr>
      <vt:lpstr>Arriving at optimal network weights</vt:lpstr>
      <vt:lpstr>Sequence to sequence learning</vt:lpstr>
      <vt:lpstr>DEEPar hyperparameters</vt:lpstr>
      <vt:lpstr>Model sales through deepar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357</cp:revision>
  <dcterms:created xsi:type="dcterms:W3CDTF">2020-07-03T06:25:00Z</dcterms:created>
  <dcterms:modified xsi:type="dcterms:W3CDTF">2023-03-18T02:17:20Z</dcterms:modified>
</cp:coreProperties>
</file>