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0"/>
  </p:notesMasterIdLst>
  <p:sldIdLst>
    <p:sldId id="256" r:id="rId2"/>
    <p:sldId id="299" r:id="rId3"/>
    <p:sldId id="318" r:id="rId4"/>
    <p:sldId id="319" r:id="rId5"/>
    <p:sldId id="320" r:id="rId6"/>
    <p:sldId id="321" r:id="rId7"/>
    <p:sldId id="322" r:id="rId8"/>
    <p:sldId id="323" r:id="rId9"/>
    <p:sldId id="324" r:id="rId10"/>
    <p:sldId id="336" r:id="rId11"/>
    <p:sldId id="326" r:id="rId12"/>
    <p:sldId id="327" r:id="rId13"/>
    <p:sldId id="328" r:id="rId14"/>
    <p:sldId id="337" r:id="rId15"/>
    <p:sldId id="330" r:id="rId16"/>
    <p:sldId id="331" r:id="rId17"/>
    <p:sldId id="332" r:id="rId18"/>
    <p:sldId id="338"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77BD"/>
    <a:srgbClr val="00B0F0"/>
    <a:srgbClr val="0952AB"/>
    <a:srgbClr val="D7E9FF"/>
    <a:srgbClr val="D4EF91"/>
    <a:srgbClr val="0E4D78"/>
    <a:srgbClr val="1161A3"/>
    <a:srgbClr val="143D98"/>
    <a:srgbClr val="B2FCAE"/>
    <a:srgbClr val="AB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A8261D-135E-9DA3-CEFD-CF067E4B63AD}" v="1838" dt="2022-09-29T04:02:14.998"/>
    <p1510:client id="{7A5DECF2-C68D-11B6-B2CF-9CF10E5EE91E}" v="1" dt="2022-09-22T00:52:04.634"/>
    <p1510:client id="{98850613-C3E6-19BA-4678-3DFBC4DD1E84}" v="113" dt="2022-09-22T00:41:43.361"/>
    <p1510:client id="{CD58DB02-88F9-A58C-8B80-F167F5D2F50A}" v="3" dt="2023-03-16T20:45:26.238"/>
    <p1510:client id="{D3A3C6D9-3BF8-F06A-5E63-5DD4AA93CD1B}" v="1" dt="2022-09-22T00:49:18.297"/>
    <p1510:client id="{DBB4E51F-4FF4-835D-3670-EBFC2054F2BB}" v="2" dt="2022-09-22T01:02:37.229"/>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4289" autoAdjust="0"/>
  </p:normalViewPr>
  <p:slideViewPr>
    <p:cSldViewPr snapToGrid="0">
      <p:cViewPr varScale="1">
        <p:scale>
          <a:sx n="109" d="100"/>
          <a:sy n="109" d="100"/>
        </p:scale>
        <p:origin x="55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 Mao" userId="S::maohao@cityu.edu::5873b64d-cbe8-401a-861a-76d923642fe8" providerId="AD" clId="Web-{51A8261D-135E-9DA3-CEFD-CF067E4B63AD}"/>
    <pc:docChg chg="addSld delSld modSld">
      <pc:chgData name="Hao Mao" userId="S::maohao@cityu.edu::5873b64d-cbe8-401a-861a-76d923642fe8" providerId="AD" clId="Web-{51A8261D-135E-9DA3-CEFD-CF067E4B63AD}" dt="2022-09-29T04:02:14.998" v="1830"/>
      <pc:docMkLst>
        <pc:docMk/>
      </pc:docMkLst>
      <pc:sldChg chg="del">
        <pc:chgData name="Hao Mao" userId="S::maohao@cityu.edu::5873b64d-cbe8-401a-861a-76d923642fe8" providerId="AD" clId="Web-{51A8261D-135E-9DA3-CEFD-CF067E4B63AD}" dt="2022-09-28T22:08:59.454" v="1794"/>
        <pc:sldMkLst>
          <pc:docMk/>
          <pc:sldMk cId="2583985945" sldId="298"/>
        </pc:sldMkLst>
      </pc:sldChg>
      <pc:sldChg chg="modSp">
        <pc:chgData name="Hao Mao" userId="S::maohao@cityu.edu::5873b64d-cbe8-401a-861a-76d923642fe8" providerId="AD" clId="Web-{51A8261D-135E-9DA3-CEFD-CF067E4B63AD}" dt="2022-09-28T21:18:25.616" v="113" actId="20577"/>
        <pc:sldMkLst>
          <pc:docMk/>
          <pc:sldMk cId="3960939486" sldId="299"/>
        </pc:sldMkLst>
        <pc:spChg chg="mod">
          <ac:chgData name="Hao Mao" userId="S::maohao@cityu.edu::5873b64d-cbe8-401a-861a-76d923642fe8" providerId="AD" clId="Web-{51A8261D-135E-9DA3-CEFD-CF067E4B63AD}" dt="2022-09-28T21:18:25.616" v="113" actId="20577"/>
          <ac:spMkLst>
            <pc:docMk/>
            <pc:sldMk cId="3960939486" sldId="299"/>
            <ac:spMk id="3" creationId="{00000000-0000-0000-0000-000000000000}"/>
          </ac:spMkLst>
        </pc:spChg>
      </pc:sldChg>
      <pc:sldChg chg="del">
        <pc:chgData name="Hao Mao" userId="S::maohao@cityu.edu::5873b64d-cbe8-401a-861a-76d923642fe8" providerId="AD" clId="Web-{51A8261D-135E-9DA3-CEFD-CF067E4B63AD}" dt="2022-09-28T22:08:57.938" v="1793"/>
        <pc:sldMkLst>
          <pc:docMk/>
          <pc:sldMk cId="2293941091" sldId="315"/>
        </pc:sldMkLst>
      </pc:sldChg>
      <pc:sldChg chg="modSp">
        <pc:chgData name="Hao Mao" userId="S::maohao@cityu.edu::5873b64d-cbe8-401a-861a-76d923642fe8" providerId="AD" clId="Web-{51A8261D-135E-9DA3-CEFD-CF067E4B63AD}" dt="2022-09-28T21:24:44.631" v="164" actId="20577"/>
        <pc:sldMkLst>
          <pc:docMk/>
          <pc:sldMk cId="2958040595" sldId="318"/>
        </pc:sldMkLst>
        <pc:spChg chg="mod">
          <ac:chgData name="Hao Mao" userId="S::maohao@cityu.edu::5873b64d-cbe8-401a-861a-76d923642fe8" providerId="AD" clId="Web-{51A8261D-135E-9DA3-CEFD-CF067E4B63AD}" dt="2022-09-28T21:19:19.368" v="123" actId="20577"/>
          <ac:spMkLst>
            <pc:docMk/>
            <pc:sldMk cId="2958040595" sldId="318"/>
            <ac:spMk id="2" creationId="{00000000-0000-0000-0000-000000000000}"/>
          </ac:spMkLst>
        </pc:spChg>
        <pc:spChg chg="mod">
          <ac:chgData name="Hao Mao" userId="S::maohao@cityu.edu::5873b64d-cbe8-401a-861a-76d923642fe8" providerId="AD" clId="Web-{51A8261D-135E-9DA3-CEFD-CF067E4B63AD}" dt="2022-09-28T21:24:44.631" v="164" actId="20577"/>
          <ac:spMkLst>
            <pc:docMk/>
            <pc:sldMk cId="2958040595" sldId="318"/>
            <ac:spMk id="3" creationId="{00000000-0000-0000-0000-000000000000}"/>
          </ac:spMkLst>
        </pc:spChg>
      </pc:sldChg>
      <pc:sldChg chg="addSp delSp modSp mod setBg">
        <pc:chgData name="Hao Mao" userId="S::maohao@cityu.edu::5873b64d-cbe8-401a-861a-76d923642fe8" providerId="AD" clId="Web-{51A8261D-135E-9DA3-CEFD-CF067E4B63AD}" dt="2022-09-28T21:25:55.181" v="175" actId="1076"/>
        <pc:sldMkLst>
          <pc:docMk/>
          <pc:sldMk cId="1357576858" sldId="319"/>
        </pc:sldMkLst>
        <pc:spChg chg="mod ord">
          <ac:chgData name="Hao Mao" userId="S::maohao@cityu.edu::5873b64d-cbe8-401a-861a-76d923642fe8" providerId="AD" clId="Web-{51A8261D-135E-9DA3-CEFD-CF067E4B63AD}" dt="2022-09-28T21:25:46.305" v="173"/>
          <ac:spMkLst>
            <pc:docMk/>
            <pc:sldMk cId="1357576858" sldId="319"/>
            <ac:spMk id="2" creationId="{00000000-0000-0000-0000-000000000000}"/>
          </ac:spMkLst>
        </pc:spChg>
        <pc:spChg chg="del">
          <ac:chgData name="Hao Mao" userId="S::maohao@cityu.edu::5873b64d-cbe8-401a-861a-76d923642fe8" providerId="AD" clId="Web-{51A8261D-135E-9DA3-CEFD-CF067E4B63AD}" dt="2022-09-28T21:25:29.867" v="168"/>
          <ac:spMkLst>
            <pc:docMk/>
            <pc:sldMk cId="1357576858" sldId="319"/>
            <ac:spMk id="3" creationId="{00000000-0000-0000-0000-000000000000}"/>
          </ac:spMkLst>
        </pc:spChg>
        <pc:spChg chg="mod">
          <ac:chgData name="Hao Mao" userId="S::maohao@cityu.edu::5873b64d-cbe8-401a-861a-76d923642fe8" providerId="AD" clId="Web-{51A8261D-135E-9DA3-CEFD-CF067E4B63AD}" dt="2022-09-28T21:25:46.305" v="173"/>
          <ac:spMkLst>
            <pc:docMk/>
            <pc:sldMk cId="1357576858" sldId="319"/>
            <ac:spMk id="4" creationId="{00000000-0000-0000-0000-000000000000}"/>
          </ac:spMkLst>
        </pc:spChg>
        <pc:spChg chg="add del">
          <ac:chgData name="Hao Mao" userId="S::maohao@cityu.edu::5873b64d-cbe8-401a-861a-76d923642fe8" providerId="AD" clId="Web-{51A8261D-135E-9DA3-CEFD-CF067E4B63AD}" dt="2022-09-28T21:25:46.290" v="172"/>
          <ac:spMkLst>
            <pc:docMk/>
            <pc:sldMk cId="1357576858" sldId="319"/>
            <ac:spMk id="10" creationId="{6081D5A9-07CD-F41A-B145-CE9C74A0E570}"/>
          </ac:spMkLst>
        </pc:spChg>
        <pc:spChg chg="add del">
          <ac:chgData name="Hao Mao" userId="S::maohao@cityu.edu::5873b64d-cbe8-401a-861a-76d923642fe8" providerId="AD" clId="Web-{51A8261D-135E-9DA3-CEFD-CF067E4B63AD}" dt="2022-09-28T21:25:36.946" v="170"/>
          <ac:spMkLst>
            <pc:docMk/>
            <pc:sldMk cId="1357576858" sldId="319"/>
            <ac:spMk id="11" creationId="{E8BED655-2EC5-4704-ADD4-A91564533138}"/>
          </ac:spMkLst>
        </pc:spChg>
        <pc:spChg chg="add del">
          <ac:chgData name="Hao Mao" userId="S::maohao@cityu.edu::5873b64d-cbe8-401a-861a-76d923642fe8" providerId="AD" clId="Web-{51A8261D-135E-9DA3-CEFD-CF067E4B63AD}" dt="2022-09-28T21:25:36.946" v="170"/>
          <ac:spMkLst>
            <pc:docMk/>
            <pc:sldMk cId="1357576858" sldId="319"/>
            <ac:spMk id="13" creationId="{CBA419E7-4B43-4FA7-846D-76D394A32F0C}"/>
          </ac:spMkLst>
        </pc:spChg>
        <pc:spChg chg="add del">
          <ac:chgData name="Hao Mao" userId="S::maohao@cityu.edu::5873b64d-cbe8-401a-861a-76d923642fe8" providerId="AD" clId="Web-{51A8261D-135E-9DA3-CEFD-CF067E4B63AD}" dt="2022-09-28T21:25:36.946" v="170"/>
          <ac:spMkLst>
            <pc:docMk/>
            <pc:sldMk cId="1357576858" sldId="319"/>
            <ac:spMk id="15" creationId="{F7D34090-8F5C-4A49-8452-7328D66324D1}"/>
          </ac:spMkLst>
        </pc:spChg>
        <pc:spChg chg="add del">
          <ac:chgData name="Hao Mao" userId="S::maohao@cityu.edu::5873b64d-cbe8-401a-861a-76d923642fe8" providerId="AD" clId="Web-{51A8261D-135E-9DA3-CEFD-CF067E4B63AD}" dt="2022-09-28T21:25:36.946" v="170"/>
          <ac:spMkLst>
            <pc:docMk/>
            <pc:sldMk cId="1357576858" sldId="319"/>
            <ac:spMk id="17" creationId="{1B55B7B2-03F9-46F2-AE7C-2AC5156F40D3}"/>
          </ac:spMkLst>
        </pc:spChg>
        <pc:spChg chg="add del">
          <ac:chgData name="Hao Mao" userId="S::maohao@cityu.edu::5873b64d-cbe8-401a-861a-76d923642fe8" providerId="AD" clId="Web-{51A8261D-135E-9DA3-CEFD-CF067E4B63AD}" dt="2022-09-28T21:25:36.946" v="170"/>
          <ac:spMkLst>
            <pc:docMk/>
            <pc:sldMk cId="1357576858" sldId="319"/>
            <ac:spMk id="19" creationId="{E08D4B6A-8113-4DFB-B82E-B60CAC8E0A50}"/>
          </ac:spMkLst>
        </pc:spChg>
        <pc:spChg chg="add del">
          <ac:chgData name="Hao Mao" userId="S::maohao@cityu.edu::5873b64d-cbe8-401a-861a-76d923642fe8" providerId="AD" clId="Web-{51A8261D-135E-9DA3-CEFD-CF067E4B63AD}" dt="2022-09-28T21:25:36.946" v="170"/>
          <ac:spMkLst>
            <pc:docMk/>
            <pc:sldMk cId="1357576858" sldId="319"/>
            <ac:spMk id="21" creationId="{9822E561-F97C-4CBB-A9A6-A6BF6317BC84}"/>
          </ac:spMkLst>
        </pc:spChg>
        <pc:spChg chg="add del">
          <ac:chgData name="Hao Mao" userId="S::maohao@cityu.edu::5873b64d-cbe8-401a-861a-76d923642fe8" providerId="AD" clId="Web-{51A8261D-135E-9DA3-CEFD-CF067E4B63AD}" dt="2022-09-28T21:25:36.946" v="170"/>
          <ac:spMkLst>
            <pc:docMk/>
            <pc:sldMk cId="1357576858" sldId="319"/>
            <ac:spMk id="23" creationId="{B01B0E58-A5C8-4CDA-A2E0-35DF94E59857}"/>
          </ac:spMkLst>
        </pc:spChg>
        <pc:spChg chg="add del">
          <ac:chgData name="Hao Mao" userId="S::maohao@cityu.edu::5873b64d-cbe8-401a-861a-76d923642fe8" providerId="AD" clId="Web-{51A8261D-135E-9DA3-CEFD-CF067E4B63AD}" dt="2022-09-28T21:25:46.290" v="172"/>
          <ac:spMkLst>
            <pc:docMk/>
            <pc:sldMk cId="1357576858" sldId="319"/>
            <ac:spMk id="25" creationId="{2A28AC4B-805D-4091-A648-61572081C7FB}"/>
          </ac:spMkLst>
        </pc:spChg>
        <pc:spChg chg="add del">
          <ac:chgData name="Hao Mao" userId="S::maohao@cityu.edu::5873b64d-cbe8-401a-861a-76d923642fe8" providerId="AD" clId="Web-{51A8261D-135E-9DA3-CEFD-CF067E4B63AD}" dt="2022-09-28T21:25:46.290" v="172"/>
          <ac:spMkLst>
            <pc:docMk/>
            <pc:sldMk cId="1357576858" sldId="319"/>
            <ac:spMk id="26" creationId="{39373A6F-2E1F-4613-8E1D-D68057D29F31}"/>
          </ac:spMkLst>
        </pc:spChg>
        <pc:spChg chg="add del">
          <ac:chgData name="Hao Mao" userId="S::maohao@cityu.edu::5873b64d-cbe8-401a-861a-76d923642fe8" providerId="AD" clId="Web-{51A8261D-135E-9DA3-CEFD-CF067E4B63AD}" dt="2022-09-28T21:25:46.290" v="172"/>
          <ac:spMkLst>
            <pc:docMk/>
            <pc:sldMk cId="1357576858" sldId="319"/>
            <ac:spMk id="27" creationId="{A6D733BE-061E-4600-B6A3-62A68EF2C687}"/>
          </ac:spMkLst>
        </pc:spChg>
        <pc:spChg chg="add">
          <ac:chgData name="Hao Mao" userId="S::maohao@cityu.edu::5873b64d-cbe8-401a-861a-76d923642fe8" providerId="AD" clId="Web-{51A8261D-135E-9DA3-CEFD-CF067E4B63AD}" dt="2022-09-28T21:25:46.305" v="173"/>
          <ac:spMkLst>
            <pc:docMk/>
            <pc:sldMk cId="1357576858" sldId="319"/>
            <ac:spMk id="29" creationId="{0E830057-F4EE-412A-8526-36BE1CE18C85}"/>
          </ac:spMkLst>
        </pc:spChg>
        <pc:spChg chg="add">
          <ac:chgData name="Hao Mao" userId="S::maohao@cityu.edu::5873b64d-cbe8-401a-861a-76d923642fe8" providerId="AD" clId="Web-{51A8261D-135E-9DA3-CEFD-CF067E4B63AD}" dt="2022-09-28T21:25:46.305" v="173"/>
          <ac:spMkLst>
            <pc:docMk/>
            <pc:sldMk cId="1357576858" sldId="319"/>
            <ac:spMk id="30" creationId="{BAAEBA82-E2D4-4653-AEE3-E95B330DDA21}"/>
          </ac:spMkLst>
        </pc:spChg>
        <pc:spChg chg="add">
          <ac:chgData name="Hao Mao" userId="S::maohao@cityu.edu::5873b64d-cbe8-401a-861a-76d923642fe8" providerId="AD" clId="Web-{51A8261D-135E-9DA3-CEFD-CF067E4B63AD}" dt="2022-09-28T21:25:46.305" v="173"/>
          <ac:spMkLst>
            <pc:docMk/>
            <pc:sldMk cId="1357576858" sldId="319"/>
            <ac:spMk id="31" creationId="{2386509E-DAF8-4DA0-B09B-FA3FB341C2BC}"/>
          </ac:spMkLst>
        </pc:spChg>
        <pc:spChg chg="add">
          <ac:chgData name="Hao Mao" userId="S::maohao@cityu.edu::5873b64d-cbe8-401a-861a-76d923642fe8" providerId="AD" clId="Web-{51A8261D-135E-9DA3-CEFD-CF067E4B63AD}" dt="2022-09-28T21:25:46.305" v="173"/>
          <ac:spMkLst>
            <pc:docMk/>
            <pc:sldMk cId="1357576858" sldId="319"/>
            <ac:spMk id="32" creationId="{44E11946-6976-4B44-971A-07BFBE9544A6}"/>
          </ac:spMkLst>
        </pc:spChg>
        <pc:spChg chg="add">
          <ac:chgData name="Hao Mao" userId="S::maohao@cityu.edu::5873b64d-cbe8-401a-861a-76d923642fe8" providerId="AD" clId="Web-{51A8261D-135E-9DA3-CEFD-CF067E4B63AD}" dt="2022-09-28T21:25:46.305" v="173"/>
          <ac:spMkLst>
            <pc:docMk/>
            <pc:sldMk cId="1357576858" sldId="319"/>
            <ac:spMk id="33" creationId="{85DD9E25-AB50-4F01-9CA6-96497CDE72C2}"/>
          </ac:spMkLst>
        </pc:spChg>
        <pc:spChg chg="add">
          <ac:chgData name="Hao Mao" userId="S::maohao@cityu.edu::5873b64d-cbe8-401a-861a-76d923642fe8" providerId="AD" clId="Web-{51A8261D-135E-9DA3-CEFD-CF067E4B63AD}" dt="2022-09-28T21:25:46.305" v="173"/>
          <ac:spMkLst>
            <pc:docMk/>
            <pc:sldMk cId="1357576858" sldId="319"/>
            <ac:spMk id="34" creationId="{707788D3-E467-4E25-A5E9-FD41795BD551}"/>
          </ac:spMkLst>
        </pc:spChg>
        <pc:spChg chg="add">
          <ac:chgData name="Hao Mao" userId="S::maohao@cityu.edu::5873b64d-cbe8-401a-861a-76d923642fe8" providerId="AD" clId="Web-{51A8261D-135E-9DA3-CEFD-CF067E4B63AD}" dt="2022-09-28T21:25:46.305" v="173"/>
          <ac:spMkLst>
            <pc:docMk/>
            <pc:sldMk cId="1357576858" sldId="319"/>
            <ac:spMk id="35" creationId="{E12301D8-0106-4E04-A846-C29A66593704}"/>
          </ac:spMkLst>
        </pc:spChg>
        <pc:picChg chg="add mod ord">
          <ac:chgData name="Hao Mao" userId="S::maohao@cityu.edu::5873b64d-cbe8-401a-861a-76d923642fe8" providerId="AD" clId="Web-{51A8261D-135E-9DA3-CEFD-CF067E4B63AD}" dt="2022-09-28T21:25:55.181" v="175" actId="1076"/>
          <ac:picMkLst>
            <pc:docMk/>
            <pc:sldMk cId="1357576858" sldId="319"/>
            <ac:picMk id="6" creationId="{56EBE6AB-46F5-7DDA-9AD1-75162D87F00A}"/>
          </ac:picMkLst>
        </pc:picChg>
      </pc:sldChg>
      <pc:sldChg chg="modSp">
        <pc:chgData name="Hao Mao" userId="S::maohao@cityu.edu::5873b64d-cbe8-401a-861a-76d923642fe8" providerId="AD" clId="Web-{51A8261D-135E-9DA3-CEFD-CF067E4B63AD}" dt="2022-09-28T21:34:39.576" v="911" actId="20577"/>
        <pc:sldMkLst>
          <pc:docMk/>
          <pc:sldMk cId="2888823256" sldId="320"/>
        </pc:sldMkLst>
        <pc:spChg chg="mod">
          <ac:chgData name="Hao Mao" userId="S::maohao@cityu.edu::5873b64d-cbe8-401a-861a-76d923642fe8" providerId="AD" clId="Web-{51A8261D-135E-9DA3-CEFD-CF067E4B63AD}" dt="2022-09-28T21:27:38.216" v="188" actId="20577"/>
          <ac:spMkLst>
            <pc:docMk/>
            <pc:sldMk cId="2888823256" sldId="320"/>
            <ac:spMk id="2" creationId="{00000000-0000-0000-0000-000000000000}"/>
          </ac:spMkLst>
        </pc:spChg>
        <pc:spChg chg="mod">
          <ac:chgData name="Hao Mao" userId="S::maohao@cityu.edu::5873b64d-cbe8-401a-861a-76d923642fe8" providerId="AD" clId="Web-{51A8261D-135E-9DA3-CEFD-CF067E4B63AD}" dt="2022-09-28T21:34:39.576" v="911" actId="20577"/>
          <ac:spMkLst>
            <pc:docMk/>
            <pc:sldMk cId="2888823256" sldId="320"/>
            <ac:spMk id="3" creationId="{00000000-0000-0000-0000-000000000000}"/>
          </ac:spMkLst>
        </pc:spChg>
      </pc:sldChg>
      <pc:sldChg chg="modSp">
        <pc:chgData name="Hao Mao" userId="S::maohao@cityu.edu::5873b64d-cbe8-401a-861a-76d923642fe8" providerId="AD" clId="Web-{51A8261D-135E-9DA3-CEFD-CF067E4B63AD}" dt="2022-09-28T21:36:59.863" v="983" actId="20577"/>
        <pc:sldMkLst>
          <pc:docMk/>
          <pc:sldMk cId="3753282673" sldId="321"/>
        </pc:sldMkLst>
        <pc:spChg chg="mod">
          <ac:chgData name="Hao Mao" userId="S::maohao@cityu.edu::5873b64d-cbe8-401a-861a-76d923642fe8" providerId="AD" clId="Web-{51A8261D-135E-9DA3-CEFD-CF067E4B63AD}" dt="2022-09-28T21:35:52.595" v="918" actId="20577"/>
          <ac:spMkLst>
            <pc:docMk/>
            <pc:sldMk cId="3753282673" sldId="321"/>
            <ac:spMk id="2" creationId="{00000000-0000-0000-0000-000000000000}"/>
          </ac:spMkLst>
        </pc:spChg>
        <pc:spChg chg="mod">
          <ac:chgData name="Hao Mao" userId="S::maohao@cityu.edu::5873b64d-cbe8-401a-861a-76d923642fe8" providerId="AD" clId="Web-{51A8261D-135E-9DA3-CEFD-CF067E4B63AD}" dt="2022-09-28T21:36:59.863" v="983" actId="20577"/>
          <ac:spMkLst>
            <pc:docMk/>
            <pc:sldMk cId="3753282673" sldId="321"/>
            <ac:spMk id="3" creationId="{00000000-0000-0000-0000-000000000000}"/>
          </ac:spMkLst>
        </pc:spChg>
      </pc:sldChg>
      <pc:sldChg chg="addSp delSp modSp mod setBg">
        <pc:chgData name="Hao Mao" userId="S::maohao@cityu.edu::5873b64d-cbe8-401a-861a-76d923642fe8" providerId="AD" clId="Web-{51A8261D-135E-9DA3-CEFD-CF067E4B63AD}" dt="2022-09-28T21:37:59.193" v="1003" actId="14100"/>
        <pc:sldMkLst>
          <pc:docMk/>
          <pc:sldMk cId="4244249687" sldId="322"/>
        </pc:sldMkLst>
        <pc:spChg chg="mod ord">
          <ac:chgData name="Hao Mao" userId="S::maohao@cityu.edu::5873b64d-cbe8-401a-861a-76d923642fe8" providerId="AD" clId="Web-{51A8261D-135E-9DA3-CEFD-CF067E4B63AD}" dt="2022-09-28T21:37:41.771" v="998"/>
          <ac:spMkLst>
            <pc:docMk/>
            <pc:sldMk cId="4244249687" sldId="322"/>
            <ac:spMk id="2" creationId="{00000000-0000-0000-0000-000000000000}"/>
          </ac:spMkLst>
        </pc:spChg>
        <pc:spChg chg="del">
          <ac:chgData name="Hao Mao" userId="S::maohao@cityu.edu::5873b64d-cbe8-401a-861a-76d923642fe8" providerId="AD" clId="Web-{51A8261D-135E-9DA3-CEFD-CF067E4B63AD}" dt="2022-09-28T21:37:38.084" v="997"/>
          <ac:spMkLst>
            <pc:docMk/>
            <pc:sldMk cId="4244249687" sldId="322"/>
            <ac:spMk id="3" creationId="{00000000-0000-0000-0000-000000000000}"/>
          </ac:spMkLst>
        </pc:spChg>
        <pc:spChg chg="mod">
          <ac:chgData name="Hao Mao" userId="S::maohao@cityu.edu::5873b64d-cbe8-401a-861a-76d923642fe8" providerId="AD" clId="Web-{51A8261D-135E-9DA3-CEFD-CF067E4B63AD}" dt="2022-09-28T21:37:41.771" v="998"/>
          <ac:spMkLst>
            <pc:docMk/>
            <pc:sldMk cId="4244249687" sldId="322"/>
            <ac:spMk id="4" creationId="{00000000-0000-0000-0000-000000000000}"/>
          </ac:spMkLst>
        </pc:spChg>
        <pc:spChg chg="add">
          <ac:chgData name="Hao Mao" userId="S::maohao@cityu.edu::5873b64d-cbe8-401a-861a-76d923642fe8" providerId="AD" clId="Web-{51A8261D-135E-9DA3-CEFD-CF067E4B63AD}" dt="2022-09-28T21:37:41.771" v="998"/>
          <ac:spMkLst>
            <pc:docMk/>
            <pc:sldMk cId="4244249687" sldId="322"/>
            <ac:spMk id="11" creationId="{0E830057-F4EE-412A-8526-36BE1CE18C85}"/>
          </ac:spMkLst>
        </pc:spChg>
        <pc:spChg chg="add">
          <ac:chgData name="Hao Mao" userId="S::maohao@cityu.edu::5873b64d-cbe8-401a-861a-76d923642fe8" providerId="AD" clId="Web-{51A8261D-135E-9DA3-CEFD-CF067E4B63AD}" dt="2022-09-28T21:37:41.771" v="998"/>
          <ac:spMkLst>
            <pc:docMk/>
            <pc:sldMk cId="4244249687" sldId="322"/>
            <ac:spMk id="13" creationId="{BAAEBA82-E2D4-4653-AEE3-E95B330DDA21}"/>
          </ac:spMkLst>
        </pc:spChg>
        <pc:spChg chg="add">
          <ac:chgData name="Hao Mao" userId="S::maohao@cityu.edu::5873b64d-cbe8-401a-861a-76d923642fe8" providerId="AD" clId="Web-{51A8261D-135E-9DA3-CEFD-CF067E4B63AD}" dt="2022-09-28T21:37:41.771" v="998"/>
          <ac:spMkLst>
            <pc:docMk/>
            <pc:sldMk cId="4244249687" sldId="322"/>
            <ac:spMk id="15" creationId="{2386509E-DAF8-4DA0-B09B-FA3FB341C2BC}"/>
          </ac:spMkLst>
        </pc:spChg>
        <pc:spChg chg="add">
          <ac:chgData name="Hao Mao" userId="S::maohao@cityu.edu::5873b64d-cbe8-401a-861a-76d923642fe8" providerId="AD" clId="Web-{51A8261D-135E-9DA3-CEFD-CF067E4B63AD}" dt="2022-09-28T21:37:41.771" v="998"/>
          <ac:spMkLst>
            <pc:docMk/>
            <pc:sldMk cId="4244249687" sldId="322"/>
            <ac:spMk id="17" creationId="{44E11946-6976-4B44-971A-07BFBE9544A6}"/>
          </ac:spMkLst>
        </pc:spChg>
        <pc:spChg chg="add">
          <ac:chgData name="Hao Mao" userId="S::maohao@cityu.edu::5873b64d-cbe8-401a-861a-76d923642fe8" providerId="AD" clId="Web-{51A8261D-135E-9DA3-CEFD-CF067E4B63AD}" dt="2022-09-28T21:37:41.771" v="998"/>
          <ac:spMkLst>
            <pc:docMk/>
            <pc:sldMk cId="4244249687" sldId="322"/>
            <ac:spMk id="19" creationId="{85DD9E25-AB50-4F01-9CA6-96497CDE72C2}"/>
          </ac:spMkLst>
        </pc:spChg>
        <pc:spChg chg="add">
          <ac:chgData name="Hao Mao" userId="S::maohao@cityu.edu::5873b64d-cbe8-401a-861a-76d923642fe8" providerId="AD" clId="Web-{51A8261D-135E-9DA3-CEFD-CF067E4B63AD}" dt="2022-09-28T21:37:41.771" v="998"/>
          <ac:spMkLst>
            <pc:docMk/>
            <pc:sldMk cId="4244249687" sldId="322"/>
            <ac:spMk id="21" creationId="{707788D3-E467-4E25-A5E9-FD41795BD551}"/>
          </ac:spMkLst>
        </pc:spChg>
        <pc:spChg chg="add">
          <ac:chgData name="Hao Mao" userId="S::maohao@cityu.edu::5873b64d-cbe8-401a-861a-76d923642fe8" providerId="AD" clId="Web-{51A8261D-135E-9DA3-CEFD-CF067E4B63AD}" dt="2022-09-28T21:37:41.771" v="998"/>
          <ac:spMkLst>
            <pc:docMk/>
            <pc:sldMk cId="4244249687" sldId="322"/>
            <ac:spMk id="23" creationId="{E12301D8-0106-4E04-A846-C29A66593704}"/>
          </ac:spMkLst>
        </pc:spChg>
        <pc:picChg chg="add mod ord">
          <ac:chgData name="Hao Mao" userId="S::maohao@cityu.edu::5873b64d-cbe8-401a-861a-76d923642fe8" providerId="AD" clId="Web-{51A8261D-135E-9DA3-CEFD-CF067E4B63AD}" dt="2022-09-28T21:37:59.193" v="1003" actId="14100"/>
          <ac:picMkLst>
            <pc:docMk/>
            <pc:sldMk cId="4244249687" sldId="322"/>
            <ac:picMk id="6" creationId="{C4DCA7FE-0FB8-23B2-B5CD-D7CC20EFA919}"/>
          </ac:picMkLst>
        </pc:picChg>
      </pc:sldChg>
      <pc:sldChg chg="modSp">
        <pc:chgData name="Hao Mao" userId="S::maohao@cityu.edu::5873b64d-cbe8-401a-861a-76d923642fe8" providerId="AD" clId="Web-{51A8261D-135E-9DA3-CEFD-CF067E4B63AD}" dt="2022-09-28T21:40:30.215" v="1069" actId="20577"/>
        <pc:sldMkLst>
          <pc:docMk/>
          <pc:sldMk cId="2913623263" sldId="323"/>
        </pc:sldMkLst>
        <pc:spChg chg="mod">
          <ac:chgData name="Hao Mao" userId="S::maohao@cityu.edu::5873b64d-cbe8-401a-861a-76d923642fe8" providerId="AD" clId="Web-{51A8261D-135E-9DA3-CEFD-CF067E4B63AD}" dt="2022-09-28T21:39:51.073" v="1014" actId="20577"/>
          <ac:spMkLst>
            <pc:docMk/>
            <pc:sldMk cId="2913623263" sldId="323"/>
            <ac:spMk id="2" creationId="{00000000-0000-0000-0000-000000000000}"/>
          </ac:spMkLst>
        </pc:spChg>
        <pc:spChg chg="mod">
          <ac:chgData name="Hao Mao" userId="S::maohao@cityu.edu::5873b64d-cbe8-401a-861a-76d923642fe8" providerId="AD" clId="Web-{51A8261D-135E-9DA3-CEFD-CF067E4B63AD}" dt="2022-09-28T21:40:30.215" v="1069" actId="20577"/>
          <ac:spMkLst>
            <pc:docMk/>
            <pc:sldMk cId="2913623263" sldId="323"/>
            <ac:spMk id="3" creationId="{00000000-0000-0000-0000-000000000000}"/>
          </ac:spMkLst>
        </pc:spChg>
      </pc:sldChg>
      <pc:sldChg chg="modSp">
        <pc:chgData name="Hao Mao" userId="S::maohao@cityu.edu::5873b64d-cbe8-401a-861a-76d923642fe8" providerId="AD" clId="Web-{51A8261D-135E-9DA3-CEFD-CF067E4B63AD}" dt="2022-09-28T21:43:35.363" v="1210" actId="20577"/>
        <pc:sldMkLst>
          <pc:docMk/>
          <pc:sldMk cId="2347700794" sldId="324"/>
        </pc:sldMkLst>
        <pc:spChg chg="mod">
          <ac:chgData name="Hao Mao" userId="S::maohao@cityu.edu::5873b64d-cbe8-401a-861a-76d923642fe8" providerId="AD" clId="Web-{51A8261D-135E-9DA3-CEFD-CF067E4B63AD}" dt="2022-09-28T21:42:27.173" v="1092" actId="20577"/>
          <ac:spMkLst>
            <pc:docMk/>
            <pc:sldMk cId="2347700794" sldId="324"/>
            <ac:spMk id="2" creationId="{00000000-0000-0000-0000-000000000000}"/>
          </ac:spMkLst>
        </pc:spChg>
        <pc:spChg chg="mod">
          <ac:chgData name="Hao Mao" userId="S::maohao@cityu.edu::5873b64d-cbe8-401a-861a-76d923642fe8" providerId="AD" clId="Web-{51A8261D-135E-9DA3-CEFD-CF067E4B63AD}" dt="2022-09-28T21:43:35.363" v="1210" actId="20577"/>
          <ac:spMkLst>
            <pc:docMk/>
            <pc:sldMk cId="2347700794" sldId="324"/>
            <ac:spMk id="3" creationId="{00000000-0000-0000-0000-000000000000}"/>
          </ac:spMkLst>
        </pc:spChg>
      </pc:sldChg>
      <pc:sldChg chg="del">
        <pc:chgData name="Hao Mao" userId="S::maohao@cityu.edu::5873b64d-cbe8-401a-861a-76d923642fe8" providerId="AD" clId="Web-{51A8261D-135E-9DA3-CEFD-CF067E4B63AD}" dt="2022-09-28T21:44:41.022" v="1212"/>
        <pc:sldMkLst>
          <pc:docMk/>
          <pc:sldMk cId="958378851" sldId="325"/>
        </pc:sldMkLst>
      </pc:sldChg>
      <pc:sldChg chg="addSp delSp modSp">
        <pc:chgData name="Hao Mao" userId="S::maohao@cityu.edu::5873b64d-cbe8-401a-861a-76d923642fe8" providerId="AD" clId="Web-{51A8261D-135E-9DA3-CEFD-CF067E4B63AD}" dt="2022-09-28T21:49:00.813" v="1295" actId="14100"/>
        <pc:sldMkLst>
          <pc:docMk/>
          <pc:sldMk cId="3944784934" sldId="326"/>
        </pc:sldMkLst>
        <pc:spChg chg="mod">
          <ac:chgData name="Hao Mao" userId="S::maohao@cityu.edu::5873b64d-cbe8-401a-861a-76d923642fe8" providerId="AD" clId="Web-{51A8261D-135E-9DA3-CEFD-CF067E4B63AD}" dt="2022-09-28T21:47:51.638" v="1288" actId="20577"/>
          <ac:spMkLst>
            <pc:docMk/>
            <pc:sldMk cId="3944784934" sldId="326"/>
            <ac:spMk id="2" creationId="{00000000-0000-0000-0000-000000000000}"/>
          </ac:spMkLst>
        </pc:spChg>
        <pc:spChg chg="del">
          <ac:chgData name="Hao Mao" userId="S::maohao@cityu.edu::5873b64d-cbe8-401a-861a-76d923642fe8" providerId="AD" clId="Web-{51A8261D-135E-9DA3-CEFD-CF067E4B63AD}" dt="2022-09-28T21:48:37.171" v="1289"/>
          <ac:spMkLst>
            <pc:docMk/>
            <pc:sldMk cId="3944784934" sldId="326"/>
            <ac:spMk id="3" creationId="{00000000-0000-0000-0000-000000000000}"/>
          </ac:spMkLst>
        </pc:spChg>
        <pc:picChg chg="add mod ord">
          <ac:chgData name="Hao Mao" userId="S::maohao@cityu.edu::5873b64d-cbe8-401a-861a-76d923642fe8" providerId="AD" clId="Web-{51A8261D-135E-9DA3-CEFD-CF067E4B63AD}" dt="2022-09-28T21:49:00.813" v="1295" actId="14100"/>
          <ac:picMkLst>
            <pc:docMk/>
            <pc:sldMk cId="3944784934" sldId="326"/>
            <ac:picMk id="6" creationId="{D5E956FC-3286-2FB8-774C-D85719C30F46}"/>
          </ac:picMkLst>
        </pc:picChg>
      </pc:sldChg>
      <pc:sldChg chg="modSp">
        <pc:chgData name="Hao Mao" userId="S::maohao@cityu.edu::5873b64d-cbe8-401a-861a-76d923642fe8" providerId="AD" clId="Web-{51A8261D-135E-9DA3-CEFD-CF067E4B63AD}" dt="2022-09-28T21:54:42.139" v="1350" actId="20577"/>
        <pc:sldMkLst>
          <pc:docMk/>
          <pc:sldMk cId="1254728179" sldId="327"/>
        </pc:sldMkLst>
        <pc:spChg chg="mod">
          <ac:chgData name="Hao Mao" userId="S::maohao@cityu.edu::5873b64d-cbe8-401a-861a-76d923642fe8" providerId="AD" clId="Web-{51A8261D-135E-9DA3-CEFD-CF067E4B63AD}" dt="2022-09-28T21:53:07.698" v="1327" actId="20577"/>
          <ac:spMkLst>
            <pc:docMk/>
            <pc:sldMk cId="1254728179" sldId="327"/>
            <ac:spMk id="2" creationId="{00000000-0000-0000-0000-000000000000}"/>
          </ac:spMkLst>
        </pc:spChg>
        <pc:spChg chg="mod">
          <ac:chgData name="Hao Mao" userId="S::maohao@cityu.edu::5873b64d-cbe8-401a-861a-76d923642fe8" providerId="AD" clId="Web-{51A8261D-135E-9DA3-CEFD-CF067E4B63AD}" dt="2022-09-28T21:54:42.139" v="1350" actId="20577"/>
          <ac:spMkLst>
            <pc:docMk/>
            <pc:sldMk cId="1254728179" sldId="327"/>
            <ac:spMk id="3" creationId="{00000000-0000-0000-0000-000000000000}"/>
          </ac:spMkLst>
        </pc:spChg>
      </pc:sldChg>
      <pc:sldChg chg="modSp">
        <pc:chgData name="Hao Mao" userId="S::maohao@cityu.edu::5873b64d-cbe8-401a-861a-76d923642fe8" providerId="AD" clId="Web-{51A8261D-135E-9DA3-CEFD-CF067E4B63AD}" dt="2022-09-28T22:02:04.703" v="1642" actId="20577"/>
        <pc:sldMkLst>
          <pc:docMk/>
          <pc:sldMk cId="1731774213" sldId="328"/>
        </pc:sldMkLst>
        <pc:spChg chg="mod">
          <ac:chgData name="Hao Mao" userId="S::maohao@cityu.edu::5873b64d-cbe8-401a-861a-76d923642fe8" providerId="AD" clId="Web-{51A8261D-135E-9DA3-CEFD-CF067E4B63AD}" dt="2022-09-28T21:57:11.801" v="1379" actId="20577"/>
          <ac:spMkLst>
            <pc:docMk/>
            <pc:sldMk cId="1731774213" sldId="328"/>
            <ac:spMk id="2" creationId="{00000000-0000-0000-0000-000000000000}"/>
          </ac:spMkLst>
        </pc:spChg>
        <pc:spChg chg="mod">
          <ac:chgData name="Hao Mao" userId="S::maohao@cityu.edu::5873b64d-cbe8-401a-861a-76d923642fe8" providerId="AD" clId="Web-{51A8261D-135E-9DA3-CEFD-CF067E4B63AD}" dt="2022-09-28T22:02:04.703" v="1642" actId="20577"/>
          <ac:spMkLst>
            <pc:docMk/>
            <pc:sldMk cId="1731774213" sldId="328"/>
            <ac:spMk id="3" creationId="{00000000-0000-0000-0000-000000000000}"/>
          </ac:spMkLst>
        </pc:spChg>
      </pc:sldChg>
      <pc:sldChg chg="del">
        <pc:chgData name="Hao Mao" userId="S::maohao@cityu.edu::5873b64d-cbe8-401a-861a-76d923642fe8" providerId="AD" clId="Web-{51A8261D-135E-9DA3-CEFD-CF067E4B63AD}" dt="2022-09-28T22:02:49.693" v="1644"/>
        <pc:sldMkLst>
          <pc:docMk/>
          <pc:sldMk cId="4226454492" sldId="329"/>
        </pc:sldMkLst>
      </pc:sldChg>
      <pc:sldChg chg="modSp">
        <pc:chgData name="Hao Mao" userId="S::maohao@cityu.edu::5873b64d-cbe8-401a-861a-76d923642fe8" providerId="AD" clId="Web-{51A8261D-135E-9DA3-CEFD-CF067E4B63AD}" dt="2022-09-28T22:06:22.791" v="1768" actId="20577"/>
        <pc:sldMkLst>
          <pc:docMk/>
          <pc:sldMk cId="636746662" sldId="330"/>
        </pc:sldMkLst>
        <pc:spChg chg="mod">
          <ac:chgData name="Hao Mao" userId="S::maohao@cityu.edu::5873b64d-cbe8-401a-861a-76d923642fe8" providerId="AD" clId="Web-{51A8261D-135E-9DA3-CEFD-CF067E4B63AD}" dt="2022-09-28T22:05:36.821" v="1702" actId="20577"/>
          <ac:spMkLst>
            <pc:docMk/>
            <pc:sldMk cId="636746662" sldId="330"/>
            <ac:spMk id="2" creationId="{00000000-0000-0000-0000-000000000000}"/>
          </ac:spMkLst>
        </pc:spChg>
        <pc:spChg chg="mod">
          <ac:chgData name="Hao Mao" userId="S::maohao@cityu.edu::5873b64d-cbe8-401a-861a-76d923642fe8" providerId="AD" clId="Web-{51A8261D-135E-9DA3-CEFD-CF067E4B63AD}" dt="2022-09-28T22:06:22.791" v="1768" actId="20577"/>
          <ac:spMkLst>
            <pc:docMk/>
            <pc:sldMk cId="636746662" sldId="330"/>
            <ac:spMk id="3" creationId="{00000000-0000-0000-0000-000000000000}"/>
          </ac:spMkLst>
        </pc:spChg>
      </pc:sldChg>
      <pc:sldChg chg="addSp delSp modSp mod setBg">
        <pc:chgData name="Hao Mao" userId="S::maohao@cityu.edu::5873b64d-cbe8-401a-861a-76d923642fe8" providerId="AD" clId="Web-{51A8261D-135E-9DA3-CEFD-CF067E4B63AD}" dt="2022-09-28T22:07:46.826" v="1781"/>
        <pc:sldMkLst>
          <pc:docMk/>
          <pc:sldMk cId="3900408250" sldId="331"/>
        </pc:sldMkLst>
        <pc:spChg chg="mod">
          <ac:chgData name="Hao Mao" userId="S::maohao@cityu.edu::5873b64d-cbe8-401a-861a-76d923642fe8" providerId="AD" clId="Web-{51A8261D-135E-9DA3-CEFD-CF067E4B63AD}" dt="2022-09-28T22:07:46.826" v="1781"/>
          <ac:spMkLst>
            <pc:docMk/>
            <pc:sldMk cId="3900408250" sldId="331"/>
            <ac:spMk id="2" creationId="{00000000-0000-0000-0000-000000000000}"/>
          </ac:spMkLst>
        </pc:spChg>
        <pc:spChg chg="del">
          <ac:chgData name="Hao Mao" userId="S::maohao@cityu.edu::5873b64d-cbe8-401a-861a-76d923642fe8" providerId="AD" clId="Web-{51A8261D-135E-9DA3-CEFD-CF067E4B63AD}" dt="2022-09-28T22:07:43.623" v="1780"/>
          <ac:spMkLst>
            <pc:docMk/>
            <pc:sldMk cId="3900408250" sldId="331"/>
            <ac:spMk id="3" creationId="{00000000-0000-0000-0000-000000000000}"/>
          </ac:spMkLst>
        </pc:spChg>
        <pc:spChg chg="mod">
          <ac:chgData name="Hao Mao" userId="S::maohao@cityu.edu::5873b64d-cbe8-401a-861a-76d923642fe8" providerId="AD" clId="Web-{51A8261D-135E-9DA3-CEFD-CF067E4B63AD}" dt="2022-09-28T22:07:46.826" v="1781"/>
          <ac:spMkLst>
            <pc:docMk/>
            <pc:sldMk cId="3900408250" sldId="331"/>
            <ac:spMk id="4" creationId="{00000000-0000-0000-0000-000000000000}"/>
          </ac:spMkLst>
        </pc:spChg>
        <pc:spChg chg="add">
          <ac:chgData name="Hao Mao" userId="S::maohao@cityu.edu::5873b64d-cbe8-401a-861a-76d923642fe8" providerId="AD" clId="Web-{51A8261D-135E-9DA3-CEFD-CF067E4B63AD}" dt="2022-09-28T22:07:46.826" v="1781"/>
          <ac:spMkLst>
            <pc:docMk/>
            <pc:sldMk cId="3900408250" sldId="331"/>
            <ac:spMk id="11" creationId="{0E830057-F4EE-412A-8526-36BE1CE18C85}"/>
          </ac:spMkLst>
        </pc:spChg>
        <pc:spChg chg="add">
          <ac:chgData name="Hao Mao" userId="S::maohao@cityu.edu::5873b64d-cbe8-401a-861a-76d923642fe8" providerId="AD" clId="Web-{51A8261D-135E-9DA3-CEFD-CF067E4B63AD}" dt="2022-09-28T22:07:46.826" v="1781"/>
          <ac:spMkLst>
            <pc:docMk/>
            <pc:sldMk cId="3900408250" sldId="331"/>
            <ac:spMk id="13" creationId="{BAAEBA82-E2D4-4653-AEE3-E95B330DDA21}"/>
          </ac:spMkLst>
        </pc:spChg>
        <pc:spChg chg="add">
          <ac:chgData name="Hao Mao" userId="S::maohao@cityu.edu::5873b64d-cbe8-401a-861a-76d923642fe8" providerId="AD" clId="Web-{51A8261D-135E-9DA3-CEFD-CF067E4B63AD}" dt="2022-09-28T22:07:46.826" v="1781"/>
          <ac:spMkLst>
            <pc:docMk/>
            <pc:sldMk cId="3900408250" sldId="331"/>
            <ac:spMk id="15" creationId="{2386509E-DAF8-4DA0-B09B-FA3FB341C2BC}"/>
          </ac:spMkLst>
        </pc:spChg>
        <pc:spChg chg="add">
          <ac:chgData name="Hao Mao" userId="S::maohao@cityu.edu::5873b64d-cbe8-401a-861a-76d923642fe8" providerId="AD" clId="Web-{51A8261D-135E-9DA3-CEFD-CF067E4B63AD}" dt="2022-09-28T22:07:46.826" v="1781"/>
          <ac:spMkLst>
            <pc:docMk/>
            <pc:sldMk cId="3900408250" sldId="331"/>
            <ac:spMk id="17" creationId="{44E11946-6976-4B44-971A-07BFBE9544A6}"/>
          </ac:spMkLst>
        </pc:spChg>
        <pc:spChg chg="add">
          <ac:chgData name="Hao Mao" userId="S::maohao@cityu.edu::5873b64d-cbe8-401a-861a-76d923642fe8" providerId="AD" clId="Web-{51A8261D-135E-9DA3-CEFD-CF067E4B63AD}" dt="2022-09-28T22:07:46.826" v="1781"/>
          <ac:spMkLst>
            <pc:docMk/>
            <pc:sldMk cId="3900408250" sldId="331"/>
            <ac:spMk id="19" creationId="{78930791-7D41-4CB3-8769-AA51FC9DC2FB}"/>
          </ac:spMkLst>
        </pc:spChg>
        <pc:spChg chg="add">
          <ac:chgData name="Hao Mao" userId="S::maohao@cityu.edu::5873b64d-cbe8-401a-861a-76d923642fe8" providerId="AD" clId="Web-{51A8261D-135E-9DA3-CEFD-CF067E4B63AD}" dt="2022-09-28T22:07:46.826" v="1781"/>
          <ac:spMkLst>
            <pc:docMk/>
            <pc:sldMk cId="3900408250" sldId="331"/>
            <ac:spMk id="21" creationId="{C02088CA-246D-446F-9AA8-73C982D661E1}"/>
          </ac:spMkLst>
        </pc:spChg>
        <pc:picChg chg="add mod ord">
          <ac:chgData name="Hao Mao" userId="S::maohao@cityu.edu::5873b64d-cbe8-401a-861a-76d923642fe8" providerId="AD" clId="Web-{51A8261D-135E-9DA3-CEFD-CF067E4B63AD}" dt="2022-09-28T22:07:46.826" v="1781"/>
          <ac:picMkLst>
            <pc:docMk/>
            <pc:sldMk cId="3900408250" sldId="331"/>
            <ac:picMk id="6" creationId="{B3F997AE-48C0-62E6-2DC3-2104CC4938F0}"/>
          </ac:picMkLst>
        </pc:picChg>
      </pc:sldChg>
      <pc:sldChg chg="addSp delSp modSp">
        <pc:chgData name="Hao Mao" userId="S::maohao@cityu.edu::5873b64d-cbe8-401a-861a-76d923642fe8" providerId="AD" clId="Web-{51A8261D-135E-9DA3-CEFD-CF067E4B63AD}" dt="2022-09-29T04:02:02.388" v="1829" actId="1076"/>
        <pc:sldMkLst>
          <pc:docMk/>
          <pc:sldMk cId="379290825" sldId="332"/>
        </pc:sldMkLst>
        <pc:spChg chg="mod">
          <ac:chgData name="Hao Mao" userId="S::maohao@cityu.edu::5873b64d-cbe8-401a-861a-76d923642fe8" providerId="AD" clId="Web-{51A8261D-135E-9DA3-CEFD-CF067E4B63AD}" dt="2022-09-29T04:00:29.980" v="1808" actId="20577"/>
          <ac:spMkLst>
            <pc:docMk/>
            <pc:sldMk cId="379290825" sldId="332"/>
            <ac:spMk id="2" creationId="{00000000-0000-0000-0000-000000000000}"/>
          </ac:spMkLst>
        </pc:spChg>
        <pc:spChg chg="del mod">
          <ac:chgData name="Hao Mao" userId="S::maohao@cityu.edu::5873b64d-cbe8-401a-861a-76d923642fe8" providerId="AD" clId="Web-{51A8261D-135E-9DA3-CEFD-CF067E4B63AD}" dt="2022-09-29T04:01:42.591" v="1824"/>
          <ac:spMkLst>
            <pc:docMk/>
            <pc:sldMk cId="379290825" sldId="332"/>
            <ac:spMk id="3" creationId="{00000000-0000-0000-0000-000000000000}"/>
          </ac:spMkLst>
        </pc:spChg>
        <pc:spChg chg="add del mod">
          <ac:chgData name="Hao Mao" userId="S::maohao@cityu.edu::5873b64d-cbe8-401a-861a-76d923642fe8" providerId="AD" clId="Web-{51A8261D-135E-9DA3-CEFD-CF067E4B63AD}" dt="2022-09-29T04:01:51.794" v="1826"/>
          <ac:spMkLst>
            <pc:docMk/>
            <pc:sldMk cId="379290825" sldId="332"/>
            <ac:spMk id="8" creationId="{DC59C5B5-1DD7-C03F-C169-F73F04AC5664}"/>
          </ac:spMkLst>
        </pc:spChg>
        <pc:picChg chg="add del mod ord">
          <ac:chgData name="Hao Mao" userId="S::maohao@cityu.edu::5873b64d-cbe8-401a-861a-76d923642fe8" providerId="AD" clId="Web-{51A8261D-135E-9DA3-CEFD-CF067E4B63AD}" dt="2022-09-29T04:01:47.638" v="1825"/>
          <ac:picMkLst>
            <pc:docMk/>
            <pc:sldMk cId="379290825" sldId="332"/>
            <ac:picMk id="6" creationId="{440FE6DE-B6F4-BF0E-B92E-C307B3AC64FB}"/>
          </ac:picMkLst>
        </pc:picChg>
        <pc:picChg chg="add mod ord">
          <ac:chgData name="Hao Mao" userId="S::maohao@cityu.edu::5873b64d-cbe8-401a-861a-76d923642fe8" providerId="AD" clId="Web-{51A8261D-135E-9DA3-CEFD-CF067E4B63AD}" dt="2022-09-29T04:02:02.388" v="1829" actId="1076"/>
          <ac:picMkLst>
            <pc:docMk/>
            <pc:sldMk cId="379290825" sldId="332"/>
            <ac:picMk id="9" creationId="{AD6DCFC3-9280-B231-22BF-31B3AD5A3B09}"/>
          </ac:picMkLst>
        </pc:picChg>
      </pc:sldChg>
      <pc:sldChg chg="del">
        <pc:chgData name="Hao Mao" userId="S::maohao@cityu.edu::5873b64d-cbe8-401a-861a-76d923642fe8" providerId="AD" clId="Web-{51A8261D-135E-9DA3-CEFD-CF067E4B63AD}" dt="2022-09-28T22:08:40.687" v="1789"/>
        <pc:sldMkLst>
          <pc:docMk/>
          <pc:sldMk cId="698795156" sldId="333"/>
        </pc:sldMkLst>
      </pc:sldChg>
      <pc:sldChg chg="del">
        <pc:chgData name="Hao Mao" userId="S::maohao@cityu.edu::5873b64d-cbe8-401a-861a-76d923642fe8" providerId="AD" clId="Web-{51A8261D-135E-9DA3-CEFD-CF067E4B63AD}" dt="2022-09-29T04:02:14.998" v="1830"/>
        <pc:sldMkLst>
          <pc:docMk/>
          <pc:sldMk cId="1722763012" sldId="334"/>
        </pc:sldMkLst>
      </pc:sldChg>
      <pc:sldChg chg="del">
        <pc:chgData name="Hao Mao" userId="S::maohao@cityu.edu::5873b64d-cbe8-401a-861a-76d923642fe8" providerId="AD" clId="Web-{51A8261D-135E-9DA3-CEFD-CF067E4B63AD}" dt="2022-09-28T22:08:55.704" v="1792"/>
        <pc:sldMkLst>
          <pc:docMk/>
          <pc:sldMk cId="3924617977" sldId="335"/>
        </pc:sldMkLst>
      </pc:sldChg>
      <pc:sldChg chg="modSp add">
        <pc:chgData name="Hao Mao" userId="S::maohao@cityu.edu::5873b64d-cbe8-401a-861a-76d923642fe8" providerId="AD" clId="Web-{51A8261D-135E-9DA3-CEFD-CF067E4B63AD}" dt="2022-09-28T21:56:41.300" v="1364" actId="20577"/>
        <pc:sldMkLst>
          <pc:docMk/>
          <pc:sldMk cId="3082526738" sldId="336"/>
        </pc:sldMkLst>
        <pc:spChg chg="mod">
          <ac:chgData name="Hao Mao" userId="S::maohao@cityu.edu::5873b64d-cbe8-401a-861a-76d923642fe8" providerId="AD" clId="Web-{51A8261D-135E-9DA3-CEFD-CF067E4B63AD}" dt="2022-09-28T21:56:41.300" v="1364" actId="20577"/>
          <ac:spMkLst>
            <pc:docMk/>
            <pc:sldMk cId="3082526738" sldId="336"/>
            <ac:spMk id="3" creationId="{00000000-0000-0000-0000-000000000000}"/>
          </ac:spMkLst>
        </pc:spChg>
      </pc:sldChg>
      <pc:sldChg chg="new del">
        <pc:chgData name="Hao Mao" userId="S::maohao@cityu.edu::5873b64d-cbe8-401a-861a-76d923642fe8" providerId="AD" clId="Web-{51A8261D-135E-9DA3-CEFD-CF067E4B63AD}" dt="2022-09-28T20:31:17.850" v="1"/>
        <pc:sldMkLst>
          <pc:docMk/>
          <pc:sldMk cId="3413640535" sldId="336"/>
        </pc:sldMkLst>
      </pc:sldChg>
      <pc:sldChg chg="add del">
        <pc:chgData name="Hao Mao" userId="S::maohao@cityu.edu::5873b64d-cbe8-401a-861a-76d923642fe8" providerId="AD" clId="Web-{51A8261D-135E-9DA3-CEFD-CF067E4B63AD}" dt="2022-09-28T21:47:33.950" v="1281"/>
        <pc:sldMkLst>
          <pc:docMk/>
          <pc:sldMk cId="377000350" sldId="337"/>
        </pc:sldMkLst>
      </pc:sldChg>
      <pc:sldChg chg="modSp add">
        <pc:chgData name="Hao Mao" userId="S::maohao@cityu.edu::5873b64d-cbe8-401a-861a-76d923642fe8" providerId="AD" clId="Web-{51A8261D-135E-9DA3-CEFD-CF067E4B63AD}" dt="2022-09-29T03:56:58.568" v="1797" actId="20577"/>
        <pc:sldMkLst>
          <pc:docMk/>
          <pc:sldMk cId="3893047759" sldId="337"/>
        </pc:sldMkLst>
        <pc:spChg chg="mod">
          <ac:chgData name="Hao Mao" userId="S::maohao@cityu.edu::5873b64d-cbe8-401a-861a-76d923642fe8" providerId="AD" clId="Web-{51A8261D-135E-9DA3-CEFD-CF067E4B63AD}" dt="2022-09-29T03:56:58.568" v="1797" actId="20577"/>
          <ac:spMkLst>
            <pc:docMk/>
            <pc:sldMk cId="3893047759" sldId="337"/>
            <ac:spMk id="3" creationId="{00000000-0000-0000-0000-000000000000}"/>
          </ac:spMkLst>
        </pc:spChg>
      </pc:sldChg>
      <pc:sldChg chg="add del">
        <pc:chgData name="Hao Mao" userId="S::maohao@cityu.edu::5873b64d-cbe8-401a-861a-76d923642fe8" providerId="AD" clId="Web-{51A8261D-135E-9DA3-CEFD-CF067E4B63AD}" dt="2022-09-28T22:08:42.359" v="1790"/>
        <pc:sldMkLst>
          <pc:docMk/>
          <pc:sldMk cId="2174026374" sldId="338"/>
        </pc:sldMkLst>
      </pc:sldChg>
      <pc:sldChg chg="add">
        <pc:chgData name="Hao Mao" userId="S::maohao@cityu.edu::5873b64d-cbe8-401a-861a-76d923642fe8" providerId="AD" clId="Web-{51A8261D-135E-9DA3-CEFD-CF067E4B63AD}" dt="2022-09-28T22:08:51.328" v="1791"/>
        <pc:sldMkLst>
          <pc:docMk/>
          <pc:sldMk cId="4012016978" sldId="338"/>
        </pc:sldMkLst>
      </pc:sldChg>
    </pc:docChg>
  </pc:docChgLst>
  <pc:docChgLst>
    <pc:chgData name="Sion Yoon" userId="S::yoonhee@cityu.edu::f6a8c518-ffdb-419e-b9f5-da2b7c87d5c1" providerId="AD" clId="Web-{98850613-C3E6-19BA-4678-3DFBC4DD1E84}"/>
    <pc:docChg chg="addSld delSld modSld">
      <pc:chgData name="Sion Yoon" userId="S::yoonhee@cityu.edu::f6a8c518-ffdb-419e-b9f5-da2b7c87d5c1" providerId="AD" clId="Web-{98850613-C3E6-19BA-4678-3DFBC4DD1E84}" dt="2022-09-22T00:41:43.361" v="106"/>
      <pc:docMkLst>
        <pc:docMk/>
      </pc:docMkLst>
      <pc:sldChg chg="modSp add del">
        <pc:chgData name="Sion Yoon" userId="S::yoonhee@cityu.edu::f6a8c518-ffdb-419e-b9f5-da2b7c87d5c1" providerId="AD" clId="Web-{98850613-C3E6-19BA-4678-3DFBC4DD1E84}" dt="2022-09-22T00:39:32.967" v="51"/>
        <pc:sldMkLst>
          <pc:docMk/>
          <pc:sldMk cId="4287324827" sldId="271"/>
        </pc:sldMkLst>
        <pc:spChg chg="mod">
          <ac:chgData name="Sion Yoon" userId="S::yoonhee@cityu.edu::f6a8c518-ffdb-419e-b9f5-da2b7c87d5c1" providerId="AD" clId="Web-{98850613-C3E6-19BA-4678-3DFBC4DD1E84}" dt="2022-09-22T00:22:58.911" v="0" actId="20577"/>
          <ac:spMkLst>
            <pc:docMk/>
            <pc:sldMk cId="4287324827" sldId="271"/>
            <ac:spMk id="3" creationId="{00000000-0000-0000-0000-000000000000}"/>
          </ac:spMkLst>
        </pc:spChg>
      </pc:sldChg>
      <pc:sldChg chg="modSp">
        <pc:chgData name="Sion Yoon" userId="S::yoonhee@cityu.edu::f6a8c518-ffdb-419e-b9f5-da2b7c87d5c1" providerId="AD" clId="Web-{98850613-C3E6-19BA-4678-3DFBC4DD1E84}" dt="2022-09-22T00:40:48.281" v="85" actId="20577"/>
        <pc:sldMkLst>
          <pc:docMk/>
          <pc:sldMk cId="2583985945" sldId="298"/>
        </pc:sldMkLst>
        <pc:spChg chg="mod">
          <ac:chgData name="Sion Yoon" userId="S::yoonhee@cityu.edu::f6a8c518-ffdb-419e-b9f5-da2b7c87d5c1" providerId="AD" clId="Web-{98850613-C3E6-19BA-4678-3DFBC4DD1E84}" dt="2022-09-22T00:40:44.031" v="84" actId="20577"/>
          <ac:spMkLst>
            <pc:docMk/>
            <pc:sldMk cId="2583985945" sldId="298"/>
            <ac:spMk id="2" creationId="{00000000-0000-0000-0000-000000000000}"/>
          </ac:spMkLst>
        </pc:spChg>
        <pc:spChg chg="mod">
          <ac:chgData name="Sion Yoon" userId="S::yoonhee@cityu.edu::f6a8c518-ffdb-419e-b9f5-da2b7c87d5c1" providerId="AD" clId="Web-{98850613-C3E6-19BA-4678-3DFBC4DD1E84}" dt="2022-09-22T00:40:48.281" v="85" actId="20577"/>
          <ac:spMkLst>
            <pc:docMk/>
            <pc:sldMk cId="2583985945" sldId="298"/>
            <ac:spMk id="3" creationId="{00000000-0000-0000-0000-000000000000}"/>
          </ac:spMkLst>
        </pc:spChg>
      </pc:sldChg>
      <pc:sldChg chg="modSp">
        <pc:chgData name="Sion Yoon" userId="S::yoonhee@cityu.edu::f6a8c518-ffdb-419e-b9f5-da2b7c87d5c1" providerId="AD" clId="Web-{98850613-C3E6-19BA-4678-3DFBC4DD1E84}" dt="2022-09-22T00:39:40.405" v="66" actId="20577"/>
        <pc:sldMkLst>
          <pc:docMk/>
          <pc:sldMk cId="3960939486" sldId="299"/>
        </pc:sldMkLst>
        <pc:spChg chg="mod">
          <ac:chgData name="Sion Yoon" userId="S::yoonhee@cityu.edu::f6a8c518-ffdb-419e-b9f5-da2b7c87d5c1" providerId="AD" clId="Web-{98850613-C3E6-19BA-4678-3DFBC4DD1E84}" dt="2022-09-22T00:39:40.405" v="66" actId="20577"/>
          <ac:spMkLst>
            <pc:docMk/>
            <pc:sldMk cId="3960939486" sldId="299"/>
            <ac:spMk id="2" creationId="{00000000-0000-0000-0000-000000000000}"/>
          </ac:spMkLst>
        </pc:spChg>
        <pc:spChg chg="mod">
          <ac:chgData name="Sion Yoon" userId="S::yoonhee@cityu.edu::f6a8c518-ffdb-419e-b9f5-da2b7c87d5c1" providerId="AD" clId="Web-{98850613-C3E6-19BA-4678-3DFBC4DD1E84}" dt="2022-09-22T00:23:39.631" v="1" actId="20577"/>
          <ac:spMkLst>
            <pc:docMk/>
            <pc:sldMk cId="3960939486" sldId="299"/>
            <ac:spMk id="3" creationId="{00000000-0000-0000-0000-000000000000}"/>
          </ac:spMkLst>
        </pc:spChg>
      </pc:sldChg>
      <pc:sldChg chg="del">
        <pc:chgData name="Sion Yoon" userId="S::yoonhee@cityu.edu::f6a8c518-ffdb-419e-b9f5-da2b7c87d5c1" providerId="AD" clId="Web-{98850613-C3E6-19BA-4678-3DFBC4DD1E84}" dt="2022-09-22T00:40:32.671" v="83"/>
        <pc:sldMkLst>
          <pc:docMk/>
          <pc:sldMk cId="907608728" sldId="300"/>
        </pc:sldMkLst>
      </pc:sldChg>
      <pc:sldChg chg="del">
        <pc:chgData name="Sion Yoon" userId="S::yoonhee@cityu.edu::f6a8c518-ffdb-419e-b9f5-da2b7c87d5c1" providerId="AD" clId="Web-{98850613-C3E6-19BA-4678-3DFBC4DD1E84}" dt="2022-09-22T00:40:32.671" v="82"/>
        <pc:sldMkLst>
          <pc:docMk/>
          <pc:sldMk cId="390539715" sldId="301"/>
        </pc:sldMkLst>
      </pc:sldChg>
      <pc:sldChg chg="del">
        <pc:chgData name="Sion Yoon" userId="S::yoonhee@cityu.edu::f6a8c518-ffdb-419e-b9f5-da2b7c87d5c1" providerId="AD" clId="Web-{98850613-C3E6-19BA-4678-3DFBC4DD1E84}" dt="2022-09-22T00:40:32.671" v="81"/>
        <pc:sldMkLst>
          <pc:docMk/>
          <pc:sldMk cId="3657936976" sldId="302"/>
        </pc:sldMkLst>
      </pc:sldChg>
      <pc:sldChg chg="del">
        <pc:chgData name="Sion Yoon" userId="S::yoonhee@cityu.edu::f6a8c518-ffdb-419e-b9f5-da2b7c87d5c1" providerId="AD" clId="Web-{98850613-C3E6-19BA-4678-3DFBC4DD1E84}" dt="2022-09-22T00:40:32.671" v="80"/>
        <pc:sldMkLst>
          <pc:docMk/>
          <pc:sldMk cId="1390330452" sldId="303"/>
        </pc:sldMkLst>
      </pc:sldChg>
      <pc:sldChg chg="del">
        <pc:chgData name="Sion Yoon" userId="S::yoonhee@cityu.edu::f6a8c518-ffdb-419e-b9f5-da2b7c87d5c1" providerId="AD" clId="Web-{98850613-C3E6-19BA-4678-3DFBC4DD1E84}" dt="2022-09-22T00:40:32.671" v="79"/>
        <pc:sldMkLst>
          <pc:docMk/>
          <pc:sldMk cId="2448324270" sldId="304"/>
        </pc:sldMkLst>
      </pc:sldChg>
      <pc:sldChg chg="del">
        <pc:chgData name="Sion Yoon" userId="S::yoonhee@cityu.edu::f6a8c518-ffdb-419e-b9f5-da2b7c87d5c1" providerId="AD" clId="Web-{98850613-C3E6-19BA-4678-3DFBC4DD1E84}" dt="2022-09-22T00:40:32.671" v="78"/>
        <pc:sldMkLst>
          <pc:docMk/>
          <pc:sldMk cId="3557847409" sldId="305"/>
        </pc:sldMkLst>
      </pc:sldChg>
      <pc:sldChg chg="del">
        <pc:chgData name="Sion Yoon" userId="S::yoonhee@cityu.edu::f6a8c518-ffdb-419e-b9f5-da2b7c87d5c1" providerId="AD" clId="Web-{98850613-C3E6-19BA-4678-3DFBC4DD1E84}" dt="2022-09-22T00:40:32.671" v="77"/>
        <pc:sldMkLst>
          <pc:docMk/>
          <pc:sldMk cId="3669423444" sldId="306"/>
        </pc:sldMkLst>
      </pc:sldChg>
      <pc:sldChg chg="del">
        <pc:chgData name="Sion Yoon" userId="S::yoonhee@cityu.edu::f6a8c518-ffdb-419e-b9f5-da2b7c87d5c1" providerId="AD" clId="Web-{98850613-C3E6-19BA-4678-3DFBC4DD1E84}" dt="2022-09-22T00:40:32.671" v="76"/>
        <pc:sldMkLst>
          <pc:docMk/>
          <pc:sldMk cId="3789385339" sldId="307"/>
        </pc:sldMkLst>
      </pc:sldChg>
      <pc:sldChg chg="del">
        <pc:chgData name="Sion Yoon" userId="S::yoonhee@cityu.edu::f6a8c518-ffdb-419e-b9f5-da2b7c87d5c1" providerId="AD" clId="Web-{98850613-C3E6-19BA-4678-3DFBC4DD1E84}" dt="2022-09-22T00:40:32.671" v="75"/>
        <pc:sldMkLst>
          <pc:docMk/>
          <pc:sldMk cId="1859590847" sldId="308"/>
        </pc:sldMkLst>
      </pc:sldChg>
      <pc:sldChg chg="del">
        <pc:chgData name="Sion Yoon" userId="S::yoonhee@cityu.edu::f6a8c518-ffdb-419e-b9f5-da2b7c87d5c1" providerId="AD" clId="Web-{98850613-C3E6-19BA-4678-3DFBC4DD1E84}" dt="2022-09-22T00:40:32.656" v="74"/>
        <pc:sldMkLst>
          <pc:docMk/>
          <pc:sldMk cId="3041006082" sldId="309"/>
        </pc:sldMkLst>
      </pc:sldChg>
      <pc:sldChg chg="del">
        <pc:chgData name="Sion Yoon" userId="S::yoonhee@cityu.edu::f6a8c518-ffdb-419e-b9f5-da2b7c87d5c1" providerId="AD" clId="Web-{98850613-C3E6-19BA-4678-3DFBC4DD1E84}" dt="2022-09-22T00:40:32.656" v="73"/>
        <pc:sldMkLst>
          <pc:docMk/>
          <pc:sldMk cId="3534773064" sldId="310"/>
        </pc:sldMkLst>
      </pc:sldChg>
      <pc:sldChg chg="del">
        <pc:chgData name="Sion Yoon" userId="S::yoonhee@cityu.edu::f6a8c518-ffdb-419e-b9f5-da2b7c87d5c1" providerId="AD" clId="Web-{98850613-C3E6-19BA-4678-3DFBC4DD1E84}" dt="2022-09-22T00:40:32.656" v="72"/>
        <pc:sldMkLst>
          <pc:docMk/>
          <pc:sldMk cId="3916517496" sldId="311"/>
        </pc:sldMkLst>
      </pc:sldChg>
      <pc:sldChg chg="del">
        <pc:chgData name="Sion Yoon" userId="S::yoonhee@cityu.edu::f6a8c518-ffdb-419e-b9f5-da2b7c87d5c1" providerId="AD" clId="Web-{98850613-C3E6-19BA-4678-3DFBC4DD1E84}" dt="2022-09-22T00:40:32.656" v="71"/>
        <pc:sldMkLst>
          <pc:docMk/>
          <pc:sldMk cId="3946299232" sldId="312"/>
        </pc:sldMkLst>
      </pc:sldChg>
      <pc:sldChg chg="del">
        <pc:chgData name="Sion Yoon" userId="S::yoonhee@cityu.edu::f6a8c518-ffdb-419e-b9f5-da2b7c87d5c1" providerId="AD" clId="Web-{98850613-C3E6-19BA-4678-3DFBC4DD1E84}" dt="2022-09-22T00:40:32.656" v="70"/>
        <pc:sldMkLst>
          <pc:docMk/>
          <pc:sldMk cId="1598539153" sldId="313"/>
        </pc:sldMkLst>
      </pc:sldChg>
      <pc:sldChg chg="del">
        <pc:chgData name="Sion Yoon" userId="S::yoonhee@cityu.edu::f6a8c518-ffdb-419e-b9f5-da2b7c87d5c1" providerId="AD" clId="Web-{98850613-C3E6-19BA-4678-3DFBC4DD1E84}" dt="2022-09-22T00:40:32.656" v="69"/>
        <pc:sldMkLst>
          <pc:docMk/>
          <pc:sldMk cId="1570797945" sldId="314"/>
        </pc:sldMkLst>
      </pc:sldChg>
      <pc:sldChg chg="modSp">
        <pc:chgData name="Sion Yoon" userId="S::yoonhee@cityu.edu::f6a8c518-ffdb-419e-b9f5-da2b7c87d5c1" providerId="AD" clId="Web-{98850613-C3E6-19BA-4678-3DFBC4DD1E84}" dt="2022-09-22T00:41:08.188" v="87" actId="20577"/>
        <pc:sldMkLst>
          <pc:docMk/>
          <pc:sldMk cId="2293941091" sldId="315"/>
        </pc:sldMkLst>
        <pc:spChg chg="mod">
          <ac:chgData name="Sion Yoon" userId="S::yoonhee@cityu.edu::f6a8c518-ffdb-419e-b9f5-da2b7c87d5c1" providerId="AD" clId="Web-{98850613-C3E6-19BA-4678-3DFBC4DD1E84}" dt="2022-09-22T00:40:54.016" v="86" actId="20577"/>
          <ac:spMkLst>
            <pc:docMk/>
            <pc:sldMk cId="2293941091" sldId="315"/>
            <ac:spMk id="2" creationId="{00000000-0000-0000-0000-000000000000}"/>
          </ac:spMkLst>
        </pc:spChg>
        <pc:spChg chg="mod">
          <ac:chgData name="Sion Yoon" userId="S::yoonhee@cityu.edu::f6a8c518-ffdb-419e-b9f5-da2b7c87d5c1" providerId="AD" clId="Web-{98850613-C3E6-19BA-4678-3DFBC4DD1E84}" dt="2022-09-22T00:41:08.188" v="87" actId="20577"/>
          <ac:spMkLst>
            <pc:docMk/>
            <pc:sldMk cId="2293941091" sldId="315"/>
            <ac:spMk id="3" creationId="{00000000-0000-0000-0000-000000000000}"/>
          </ac:spMkLst>
        </pc:spChg>
      </pc:sldChg>
      <pc:sldChg chg="del">
        <pc:chgData name="Sion Yoon" userId="S::yoonhee@cityu.edu::f6a8c518-ffdb-419e-b9f5-da2b7c87d5c1" providerId="AD" clId="Web-{98850613-C3E6-19BA-4678-3DFBC4DD1E84}" dt="2022-09-22T00:40:32.656" v="67"/>
        <pc:sldMkLst>
          <pc:docMk/>
          <pc:sldMk cId="2564844687" sldId="316"/>
        </pc:sldMkLst>
      </pc:sldChg>
      <pc:sldChg chg="del">
        <pc:chgData name="Sion Yoon" userId="S::yoonhee@cityu.edu::f6a8c518-ffdb-419e-b9f5-da2b7c87d5c1" providerId="AD" clId="Web-{98850613-C3E6-19BA-4678-3DFBC4DD1E84}" dt="2022-09-22T00:40:32.656" v="68"/>
        <pc:sldMkLst>
          <pc:docMk/>
          <pc:sldMk cId="3050988280" sldId="317"/>
        </pc:sldMkLst>
      </pc:sldChg>
      <pc:sldChg chg="add replId">
        <pc:chgData name="Sion Yoon" userId="S::yoonhee@cityu.edu::f6a8c518-ffdb-419e-b9f5-da2b7c87d5c1" providerId="AD" clId="Web-{98850613-C3E6-19BA-4678-3DFBC4DD1E84}" dt="2022-09-22T00:39:35.717" v="52"/>
        <pc:sldMkLst>
          <pc:docMk/>
          <pc:sldMk cId="2958040595" sldId="318"/>
        </pc:sldMkLst>
      </pc:sldChg>
      <pc:sldChg chg="add replId">
        <pc:chgData name="Sion Yoon" userId="S::yoonhee@cityu.edu::f6a8c518-ffdb-419e-b9f5-da2b7c87d5c1" providerId="AD" clId="Web-{98850613-C3E6-19BA-4678-3DFBC4DD1E84}" dt="2022-09-22T00:41:26.485" v="88"/>
        <pc:sldMkLst>
          <pc:docMk/>
          <pc:sldMk cId="2856533207" sldId="319"/>
        </pc:sldMkLst>
      </pc:sldChg>
      <pc:sldChg chg="add replId">
        <pc:chgData name="Sion Yoon" userId="S::yoonhee@cityu.edu::f6a8c518-ffdb-419e-b9f5-da2b7c87d5c1" providerId="AD" clId="Web-{98850613-C3E6-19BA-4678-3DFBC4DD1E84}" dt="2022-09-22T00:41:27.501" v="89"/>
        <pc:sldMkLst>
          <pc:docMk/>
          <pc:sldMk cId="1670449623" sldId="320"/>
        </pc:sldMkLst>
      </pc:sldChg>
      <pc:sldChg chg="add replId">
        <pc:chgData name="Sion Yoon" userId="S::yoonhee@cityu.edu::f6a8c518-ffdb-419e-b9f5-da2b7c87d5c1" providerId="AD" clId="Web-{98850613-C3E6-19BA-4678-3DFBC4DD1E84}" dt="2022-09-22T00:41:28.876" v="90"/>
        <pc:sldMkLst>
          <pc:docMk/>
          <pc:sldMk cId="2034301818" sldId="321"/>
        </pc:sldMkLst>
      </pc:sldChg>
      <pc:sldChg chg="add replId">
        <pc:chgData name="Sion Yoon" userId="S::yoonhee@cityu.edu::f6a8c518-ffdb-419e-b9f5-da2b7c87d5c1" providerId="AD" clId="Web-{98850613-C3E6-19BA-4678-3DFBC4DD1E84}" dt="2022-09-22T00:41:29.470" v="91"/>
        <pc:sldMkLst>
          <pc:docMk/>
          <pc:sldMk cId="3021191403" sldId="322"/>
        </pc:sldMkLst>
      </pc:sldChg>
      <pc:sldChg chg="add replId">
        <pc:chgData name="Sion Yoon" userId="S::yoonhee@cityu.edu::f6a8c518-ffdb-419e-b9f5-da2b7c87d5c1" providerId="AD" clId="Web-{98850613-C3E6-19BA-4678-3DFBC4DD1E84}" dt="2022-09-22T00:41:29.954" v="92"/>
        <pc:sldMkLst>
          <pc:docMk/>
          <pc:sldMk cId="2164287239" sldId="323"/>
        </pc:sldMkLst>
      </pc:sldChg>
      <pc:sldChg chg="add replId">
        <pc:chgData name="Sion Yoon" userId="S::yoonhee@cityu.edu::f6a8c518-ffdb-419e-b9f5-da2b7c87d5c1" providerId="AD" clId="Web-{98850613-C3E6-19BA-4678-3DFBC4DD1E84}" dt="2022-09-22T00:41:31.157" v="93"/>
        <pc:sldMkLst>
          <pc:docMk/>
          <pc:sldMk cId="4118150944" sldId="324"/>
        </pc:sldMkLst>
      </pc:sldChg>
      <pc:sldChg chg="add replId">
        <pc:chgData name="Sion Yoon" userId="S::yoonhee@cityu.edu::f6a8c518-ffdb-419e-b9f5-da2b7c87d5c1" providerId="AD" clId="Web-{98850613-C3E6-19BA-4678-3DFBC4DD1E84}" dt="2022-09-22T00:41:31.782" v="94"/>
        <pc:sldMkLst>
          <pc:docMk/>
          <pc:sldMk cId="3827926434" sldId="325"/>
        </pc:sldMkLst>
      </pc:sldChg>
      <pc:sldChg chg="add replId">
        <pc:chgData name="Sion Yoon" userId="S::yoonhee@cityu.edu::f6a8c518-ffdb-419e-b9f5-da2b7c87d5c1" providerId="AD" clId="Web-{98850613-C3E6-19BA-4678-3DFBC4DD1E84}" dt="2022-09-22T00:41:32.267" v="95"/>
        <pc:sldMkLst>
          <pc:docMk/>
          <pc:sldMk cId="1913488221" sldId="326"/>
        </pc:sldMkLst>
      </pc:sldChg>
      <pc:sldChg chg="add replId">
        <pc:chgData name="Sion Yoon" userId="S::yoonhee@cityu.edu::f6a8c518-ffdb-419e-b9f5-da2b7c87d5c1" providerId="AD" clId="Web-{98850613-C3E6-19BA-4678-3DFBC4DD1E84}" dt="2022-09-22T00:41:33.189" v="96"/>
        <pc:sldMkLst>
          <pc:docMk/>
          <pc:sldMk cId="894146446" sldId="327"/>
        </pc:sldMkLst>
      </pc:sldChg>
      <pc:sldChg chg="add replId">
        <pc:chgData name="Sion Yoon" userId="S::yoonhee@cityu.edu::f6a8c518-ffdb-419e-b9f5-da2b7c87d5c1" providerId="AD" clId="Web-{98850613-C3E6-19BA-4678-3DFBC4DD1E84}" dt="2022-09-22T00:41:33.782" v="97"/>
        <pc:sldMkLst>
          <pc:docMk/>
          <pc:sldMk cId="29764556" sldId="328"/>
        </pc:sldMkLst>
      </pc:sldChg>
      <pc:sldChg chg="add replId">
        <pc:chgData name="Sion Yoon" userId="S::yoonhee@cityu.edu::f6a8c518-ffdb-419e-b9f5-da2b7c87d5c1" providerId="AD" clId="Web-{98850613-C3E6-19BA-4678-3DFBC4DD1E84}" dt="2022-09-22T00:41:34.235" v="98"/>
        <pc:sldMkLst>
          <pc:docMk/>
          <pc:sldMk cId="4021156127" sldId="329"/>
        </pc:sldMkLst>
      </pc:sldChg>
      <pc:sldChg chg="add replId">
        <pc:chgData name="Sion Yoon" userId="S::yoonhee@cityu.edu::f6a8c518-ffdb-419e-b9f5-da2b7c87d5c1" providerId="AD" clId="Web-{98850613-C3E6-19BA-4678-3DFBC4DD1E84}" dt="2022-09-22T00:41:35.220" v="99"/>
        <pc:sldMkLst>
          <pc:docMk/>
          <pc:sldMk cId="2989035502" sldId="330"/>
        </pc:sldMkLst>
      </pc:sldChg>
      <pc:sldChg chg="add replId">
        <pc:chgData name="Sion Yoon" userId="S::yoonhee@cityu.edu::f6a8c518-ffdb-419e-b9f5-da2b7c87d5c1" providerId="AD" clId="Web-{98850613-C3E6-19BA-4678-3DFBC4DD1E84}" dt="2022-09-22T00:41:35.735" v="100"/>
        <pc:sldMkLst>
          <pc:docMk/>
          <pc:sldMk cId="816761178" sldId="331"/>
        </pc:sldMkLst>
      </pc:sldChg>
      <pc:sldChg chg="add replId">
        <pc:chgData name="Sion Yoon" userId="S::yoonhee@cityu.edu::f6a8c518-ffdb-419e-b9f5-da2b7c87d5c1" providerId="AD" clId="Web-{98850613-C3E6-19BA-4678-3DFBC4DD1E84}" dt="2022-09-22T00:41:37.017" v="101"/>
        <pc:sldMkLst>
          <pc:docMk/>
          <pc:sldMk cId="2242137250" sldId="332"/>
        </pc:sldMkLst>
      </pc:sldChg>
      <pc:sldChg chg="add replId">
        <pc:chgData name="Sion Yoon" userId="S::yoonhee@cityu.edu::f6a8c518-ffdb-419e-b9f5-da2b7c87d5c1" providerId="AD" clId="Web-{98850613-C3E6-19BA-4678-3DFBC4DD1E84}" dt="2022-09-22T00:41:37.720" v="102"/>
        <pc:sldMkLst>
          <pc:docMk/>
          <pc:sldMk cId="3300013103" sldId="333"/>
        </pc:sldMkLst>
      </pc:sldChg>
      <pc:sldChg chg="add replId">
        <pc:chgData name="Sion Yoon" userId="S::yoonhee@cityu.edu::f6a8c518-ffdb-419e-b9f5-da2b7c87d5c1" providerId="AD" clId="Web-{98850613-C3E6-19BA-4678-3DFBC4DD1E84}" dt="2022-09-22T00:41:38.439" v="103"/>
        <pc:sldMkLst>
          <pc:docMk/>
          <pc:sldMk cId="3947878094" sldId="334"/>
        </pc:sldMkLst>
      </pc:sldChg>
      <pc:sldChg chg="add replId">
        <pc:chgData name="Sion Yoon" userId="S::yoonhee@cityu.edu::f6a8c518-ffdb-419e-b9f5-da2b7c87d5c1" providerId="AD" clId="Web-{98850613-C3E6-19BA-4678-3DFBC4DD1E84}" dt="2022-09-22T00:41:39.720" v="104"/>
        <pc:sldMkLst>
          <pc:docMk/>
          <pc:sldMk cId="3220282085" sldId="335"/>
        </pc:sldMkLst>
      </pc:sldChg>
      <pc:sldChg chg="add del replId">
        <pc:chgData name="Sion Yoon" userId="S::yoonhee@cityu.edu::f6a8c518-ffdb-419e-b9f5-da2b7c87d5c1" providerId="AD" clId="Web-{98850613-C3E6-19BA-4678-3DFBC4DD1E84}" dt="2022-09-22T00:41:43.361" v="106"/>
        <pc:sldMkLst>
          <pc:docMk/>
          <pc:sldMk cId="3476313226" sldId="336"/>
        </pc:sldMkLst>
      </pc:sldChg>
    </pc:docChg>
  </pc:docChgLst>
  <pc:docChgLst>
    <pc:chgData name="Sion Yoon" userId="S::yoonhee@cityu.edu::f6a8c518-ffdb-419e-b9f5-da2b7c87d5c1" providerId="AD" clId="Web-{D3A3C6D9-3BF8-F06A-5E63-5DD4AA93CD1B}"/>
    <pc:docChg chg="modSld">
      <pc:chgData name="Sion Yoon" userId="S::yoonhee@cityu.edu::f6a8c518-ffdb-419e-b9f5-da2b7c87d5c1" providerId="AD" clId="Web-{D3A3C6D9-3BF8-F06A-5E63-5DD4AA93CD1B}" dt="2022-09-22T00:49:18.297" v="0" actId="20577"/>
      <pc:docMkLst>
        <pc:docMk/>
      </pc:docMkLst>
      <pc:sldChg chg="modSp">
        <pc:chgData name="Sion Yoon" userId="S::yoonhee@cityu.edu::f6a8c518-ffdb-419e-b9f5-da2b7c87d5c1" providerId="AD" clId="Web-{D3A3C6D9-3BF8-F06A-5E63-5DD4AA93CD1B}" dt="2022-09-22T00:49:18.297" v="0" actId="20577"/>
        <pc:sldMkLst>
          <pc:docMk/>
          <pc:sldMk cId="3303118284" sldId="256"/>
        </pc:sldMkLst>
        <pc:spChg chg="mod">
          <ac:chgData name="Sion Yoon" userId="S::yoonhee@cityu.edu::f6a8c518-ffdb-419e-b9f5-da2b7c87d5c1" providerId="AD" clId="Web-{D3A3C6D9-3BF8-F06A-5E63-5DD4AA93CD1B}" dt="2022-09-22T00:49:18.297" v="0" actId="20577"/>
          <ac:spMkLst>
            <pc:docMk/>
            <pc:sldMk cId="3303118284" sldId="256"/>
            <ac:spMk id="3" creationId="{00000000-0000-0000-0000-000000000000}"/>
          </ac:spMkLst>
        </pc:spChg>
      </pc:sldChg>
    </pc:docChg>
  </pc:docChgLst>
  <pc:docChgLst>
    <pc:chgData name="Sion Yoon" userId="S::yoonhee@cityu.edu::f6a8c518-ffdb-419e-b9f5-da2b7c87d5c1" providerId="AD" clId="Web-{DBB4E51F-4FF4-835D-3670-EBFC2054F2BB}"/>
    <pc:docChg chg="modSld">
      <pc:chgData name="Sion Yoon" userId="S::yoonhee@cityu.edu::f6a8c518-ffdb-419e-b9f5-da2b7c87d5c1" providerId="AD" clId="Web-{DBB4E51F-4FF4-835D-3670-EBFC2054F2BB}" dt="2022-09-22T01:02:37.229" v="2" actId="20577"/>
      <pc:docMkLst>
        <pc:docMk/>
      </pc:docMkLst>
      <pc:sldChg chg="modSp">
        <pc:chgData name="Sion Yoon" userId="S::yoonhee@cityu.edu::f6a8c518-ffdb-419e-b9f5-da2b7c87d5c1" providerId="AD" clId="Web-{DBB4E51F-4FF4-835D-3670-EBFC2054F2BB}" dt="2022-09-22T01:02:37.229" v="2" actId="20577"/>
        <pc:sldMkLst>
          <pc:docMk/>
          <pc:sldMk cId="3303118284" sldId="256"/>
        </pc:sldMkLst>
        <pc:spChg chg="mod">
          <ac:chgData name="Sion Yoon" userId="S::yoonhee@cityu.edu::f6a8c518-ffdb-419e-b9f5-da2b7c87d5c1" providerId="AD" clId="Web-{DBB4E51F-4FF4-835D-3670-EBFC2054F2BB}" dt="2022-09-22T01:02:37.229" v="2" actId="20577"/>
          <ac:spMkLst>
            <pc:docMk/>
            <pc:sldMk cId="3303118284" sldId="256"/>
            <ac:spMk id="2" creationId="{00000000-0000-0000-0000-000000000000}"/>
          </ac:spMkLst>
        </pc:spChg>
      </pc:sldChg>
    </pc:docChg>
  </pc:docChgLst>
  <pc:docChgLst>
    <pc:chgData name="Sion Yoon" userId="S::yoonhee@cityu.edu::f6a8c518-ffdb-419e-b9f5-da2b7c87d5c1" providerId="AD" clId="Web-{7A5DECF2-C68D-11B6-B2CF-9CF10E5EE91E}"/>
    <pc:docChg chg="modSld">
      <pc:chgData name="Sion Yoon" userId="S::yoonhee@cityu.edu::f6a8c518-ffdb-419e-b9f5-da2b7c87d5c1" providerId="AD" clId="Web-{7A5DECF2-C68D-11B6-B2CF-9CF10E5EE91E}" dt="2022-09-22T00:52:04.634" v="0" actId="20577"/>
      <pc:docMkLst>
        <pc:docMk/>
      </pc:docMkLst>
      <pc:sldChg chg="modSp">
        <pc:chgData name="Sion Yoon" userId="S::yoonhee@cityu.edu::f6a8c518-ffdb-419e-b9f5-da2b7c87d5c1" providerId="AD" clId="Web-{7A5DECF2-C68D-11B6-B2CF-9CF10E5EE91E}" dt="2022-09-22T00:52:04.634" v="0" actId="20577"/>
        <pc:sldMkLst>
          <pc:docMk/>
          <pc:sldMk cId="3303118284" sldId="256"/>
        </pc:sldMkLst>
        <pc:spChg chg="mod">
          <ac:chgData name="Sion Yoon" userId="S::yoonhee@cityu.edu::f6a8c518-ffdb-419e-b9f5-da2b7c87d5c1" providerId="AD" clId="Web-{7A5DECF2-C68D-11B6-B2CF-9CF10E5EE91E}" dt="2022-09-22T00:52:04.634" v="0" actId="20577"/>
          <ac:spMkLst>
            <pc:docMk/>
            <pc:sldMk cId="3303118284" sldId="256"/>
            <ac:spMk id="3" creationId="{00000000-0000-0000-0000-000000000000}"/>
          </ac:spMkLst>
        </pc:spChg>
      </pc:sldChg>
    </pc:docChg>
  </pc:docChgLst>
  <pc:docChgLst>
    <pc:chgData name="Sion Yoon" userId="S::yoonhee@cityu.edu::f6a8c518-ffdb-419e-b9f5-da2b7c87d5c1" providerId="AD" clId="Web-{CD58DB02-88F9-A58C-8B80-F167F5D2F50A}"/>
    <pc:docChg chg="modSld">
      <pc:chgData name="Sion Yoon" userId="S::yoonhee@cityu.edu::f6a8c518-ffdb-419e-b9f5-da2b7c87d5c1" providerId="AD" clId="Web-{CD58DB02-88F9-A58C-8B80-F167F5D2F50A}" dt="2023-03-16T20:45:26.238" v="2" actId="20577"/>
      <pc:docMkLst>
        <pc:docMk/>
      </pc:docMkLst>
      <pc:sldChg chg="modSp">
        <pc:chgData name="Sion Yoon" userId="S::yoonhee@cityu.edu::f6a8c518-ffdb-419e-b9f5-da2b7c87d5c1" providerId="AD" clId="Web-{CD58DB02-88F9-A58C-8B80-F167F5D2F50A}" dt="2023-03-16T20:45:26.238" v="2" actId="20577"/>
        <pc:sldMkLst>
          <pc:docMk/>
          <pc:sldMk cId="4012016978" sldId="338"/>
        </pc:sldMkLst>
        <pc:spChg chg="mod">
          <ac:chgData name="Sion Yoon" userId="S::yoonhee@cityu.edu::f6a8c518-ffdb-419e-b9f5-da2b7c87d5c1" providerId="AD" clId="Web-{CD58DB02-88F9-A58C-8B80-F167F5D2F50A}" dt="2023-03-16T20:45:26.238" v="2" actId="20577"/>
          <ac:spMkLst>
            <pc:docMk/>
            <pc:sldMk cId="4012016978" sldId="33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3F2E-2A32-4411-82DC-662CF387BEF6}" type="datetimeFigureOut">
              <a:rPr lang="ko-KR" altLang="en-US" smtClean="0"/>
              <a:t>2023-03-17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CE2EE-373F-40D6-8B18-337DE2A7EC63}" type="slidenum">
              <a:rPr lang="ko-KR" altLang="en-US" smtClean="0"/>
              <a:t>‹#›</a:t>
            </a:fld>
            <a:endParaRPr lang="ko-KR" altLang="en-US"/>
          </a:p>
        </p:txBody>
      </p:sp>
    </p:spTree>
    <p:extLst>
      <p:ext uri="{BB962C8B-B14F-4D97-AF65-F5344CB8AC3E}">
        <p14:creationId xmlns:p14="http://schemas.microsoft.com/office/powerpoint/2010/main" val="5783784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a:t>
            </a:fld>
            <a:endParaRPr lang="ko-KR" altLang="en-US"/>
          </a:p>
        </p:txBody>
      </p:sp>
    </p:spTree>
    <p:extLst>
      <p:ext uri="{BB962C8B-B14F-4D97-AF65-F5344CB8AC3E}">
        <p14:creationId xmlns:p14="http://schemas.microsoft.com/office/powerpoint/2010/main" val="246403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18</a:t>
            </a:fld>
            <a:endParaRPr lang="ko-KR" altLang="en-US"/>
          </a:p>
        </p:txBody>
      </p:sp>
    </p:spTree>
    <p:extLst>
      <p:ext uri="{BB962C8B-B14F-4D97-AF65-F5344CB8AC3E}">
        <p14:creationId xmlns:p14="http://schemas.microsoft.com/office/powerpoint/2010/main" val="35148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5D08BFB-6D73-40A9-B79A-D2F50413B7E0}" type="datetime1">
              <a:rPr lang="ko-KR" altLang="en-US" smtClean="0"/>
              <a:t>2023-03-17</a:t>
            </a:fld>
            <a:endParaRPr lang="ko-KR"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998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F7D9BE3-9648-4BBD-88FA-6B3C90608A7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9143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30673C-0CB7-40E5-BD63-FB97CA5B1C3C}" type="datetime1">
              <a:rPr lang="ko-KR" altLang="en-US" smtClean="0"/>
              <a:t>2023-03-17</a:t>
            </a:fld>
            <a:endParaRPr lang="ko-KR" altLang="en-US"/>
          </a:p>
        </p:txBody>
      </p:sp>
      <p:sp>
        <p:nvSpPr>
          <p:cNvPr id="5" name="Footer Placeholder 4"/>
          <p:cNvSpPr>
            <a:spLocks noGrp="1"/>
          </p:cNvSpPr>
          <p:nvPr>
            <p:ph type="ftr" sz="quarter" idx="11"/>
          </p:nvPr>
        </p:nvSpPr>
        <p:spPr>
          <a:xfrm>
            <a:off x="774923" y="5951811"/>
            <a:ext cx="7896279" cy="365125"/>
          </a:xfrm>
        </p:spPr>
        <p:txBody>
          <a:bodyPr/>
          <a:lstStyle/>
          <a:p>
            <a:endParaRPr lang="ko-KR"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4846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B5C7FDB-08A3-4D5E-9DD6-F1658288F22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10558300" y="5956137"/>
            <a:ext cx="1052508" cy="365125"/>
          </a:xfrm>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6645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4CECC0-87BE-42E7-AC6B-8E33A763946D}"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9509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B7E2FF5-9879-425E-BD0C-A8A50695E698}"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30156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78BAA-CDD9-48D4-B837-D32978706C2B}" type="datetime1">
              <a:rPr lang="ko-KR" altLang="en-US" smtClean="0"/>
              <a:t>2023-03-17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7461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EC844EE-AE9E-4273-9084-587DFA11C003}" type="datetime1">
              <a:rPr lang="ko-KR" altLang="en-US" smtClean="0"/>
              <a:t>2023-03-17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4666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E5427-59F3-4BDB-A23A-84F2FCB6140F}" type="datetime1">
              <a:rPr lang="ko-KR" altLang="en-US" smtClean="0"/>
              <a:t>2023-03-17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8859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68E28F-5C28-430A-A9E4-60DBEE6A50CC}"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06415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BE09700-2CF8-4025-81B4-2AB63BE3BA31}"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60140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AB7C638-B115-4EEF-AAA5-3EF0BB26B78E}" type="datetime1">
              <a:rPr lang="ko-KR" altLang="en-US" smtClean="0"/>
              <a:t>2023-03-17</a:t>
            </a:fld>
            <a:endParaRPr lang="ko-KR"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ko-KR"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0E8EFFB-B754-4240-BAEE-F270BEFAE8EF}" type="slidenum">
              <a:rPr lang="ko-KR" altLang="en-US" smtClean="0"/>
              <a:t>‹#›</a:t>
            </a:fld>
            <a:endParaRPr lang="ko-KR"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4832929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l" defTabSz="457200" rtl="0" eaLnBrk="1" latinLnBrk="1" hangingPunct="1">
        <a:spcBef>
          <a:spcPct val="0"/>
        </a:spcBef>
        <a:buNone/>
        <a:defRPr sz="2800" b="0" kern="1200" cap="all">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90342" y="-107575"/>
            <a:ext cx="10984398" cy="3255264"/>
          </a:xfrm>
        </p:spPr>
        <p:txBody>
          <a:bodyPr>
            <a:normAutofit fontScale="90000"/>
          </a:bodyPr>
          <a:lstStyle/>
          <a:p>
            <a:pPr eaLnBrk="0" latinLnBrk="0" hangingPunct="0"/>
            <a:br>
              <a:rPr lang="en-US" sz="6200" dirty="0">
                <a:ea typeface="+mj-lt"/>
                <a:cs typeface="+mj-lt"/>
              </a:rPr>
            </a:br>
            <a:r>
              <a:rPr lang="en-US" sz="6200">
                <a:solidFill>
                  <a:schemeClr val="tx1"/>
                </a:solidFill>
              </a:rPr>
              <a:t>AI 620 </a:t>
            </a:r>
            <a:br>
              <a:rPr lang="en-US" sz="6200" dirty="0">
                <a:solidFill>
                  <a:schemeClr val="tx1"/>
                </a:solidFill>
              </a:rPr>
            </a:br>
            <a:r>
              <a:rPr lang="en-US" sz="6200">
                <a:solidFill>
                  <a:schemeClr val="tx1"/>
                </a:solidFill>
              </a:rPr>
              <a:t>EMERGING TOPICS IN</a:t>
            </a:r>
            <a:br>
              <a:rPr lang="en-US" sz="6200">
                <a:solidFill>
                  <a:schemeClr val="tx1"/>
                </a:solidFill>
              </a:rPr>
            </a:br>
            <a:r>
              <a:rPr lang="en-US" sz="6200">
                <a:solidFill>
                  <a:schemeClr val="tx1"/>
                </a:solidFill>
              </a:rPr>
              <a:t>ARTIFICIAL INTELLIGENCE</a:t>
            </a:r>
            <a:endParaRPr lang="en-US" sz="6200" dirty="0">
              <a:ea typeface="+mj-lt"/>
              <a:cs typeface="+mj-lt"/>
            </a:endParaRPr>
          </a:p>
        </p:txBody>
      </p:sp>
      <p:sp>
        <p:nvSpPr>
          <p:cNvPr id="3" name="부제목 2"/>
          <p:cNvSpPr>
            <a:spLocks noGrp="1"/>
          </p:cNvSpPr>
          <p:nvPr>
            <p:ph type="subTitle" idx="1"/>
          </p:nvPr>
        </p:nvSpPr>
        <p:spPr>
          <a:xfrm>
            <a:off x="834832" y="4289823"/>
            <a:ext cx="8297593" cy="1833184"/>
          </a:xfrm>
        </p:spPr>
        <p:txBody>
          <a:bodyPr>
            <a:noAutofit/>
          </a:bodyPr>
          <a:lstStyle/>
          <a:p>
            <a:pPr eaLnBrk="0" latinLnBrk="0" hangingPunct="0"/>
            <a:r>
              <a:rPr lang="en-US" altLang="ko-KR" sz="2800" dirty="0">
                <a:solidFill>
                  <a:schemeClr val="bg1"/>
                </a:solidFill>
                <a:ea typeface="휴먼매직체"/>
              </a:rPr>
              <a:t>Module 3</a:t>
            </a:r>
            <a:endParaRPr lang="en-US" altLang="ko-KR" sz="2800" dirty="0">
              <a:solidFill>
                <a:schemeClr val="bg1"/>
              </a:solidFill>
            </a:endParaRPr>
          </a:p>
          <a:p>
            <a:pPr eaLnBrk="0" latinLnBrk="0" hangingPunct="0"/>
            <a:r>
              <a:rPr lang="en-US" sz="2800" dirty="0">
                <a:solidFill>
                  <a:schemeClr val="bg1"/>
                </a:solidFill>
              </a:rPr>
              <a:t>Speech-to-Text and Text-to-Speech with Amazon Transcribe and Polly </a:t>
            </a:r>
            <a:endParaRPr lang="en-US" altLang="ko-KR" sz="2800" dirty="0">
              <a:solidFill>
                <a:schemeClr val="bg1"/>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9793696" y="3940866"/>
            <a:ext cx="1575890" cy="1575890"/>
          </a:xfrm>
          <a:prstGeom prst="rect">
            <a:avLst/>
          </a:prstGeom>
        </p:spPr>
      </p:pic>
    </p:spTree>
    <p:extLst>
      <p:ext uri="{BB962C8B-B14F-4D97-AF65-F5344CB8AC3E}">
        <p14:creationId xmlns:p14="http://schemas.microsoft.com/office/powerpoint/2010/main" val="330311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Implementing the project</a:t>
            </a:r>
          </a:p>
        </p:txBody>
      </p:sp>
      <p:sp>
        <p:nvSpPr>
          <p:cNvPr id="3" name="내용 개체 틀 2"/>
          <p:cNvSpPr>
            <a:spLocks noGrp="1"/>
          </p:cNvSpPr>
          <p:nvPr>
            <p:ph idx="1"/>
          </p:nvPr>
        </p:nvSpPr>
        <p:spPr/>
        <p:txBody>
          <a:bodyPr/>
          <a:lstStyle/>
          <a:p>
            <a:pPr marL="305435" indent="-305435" eaLnBrk="0" latinLnBrk="0" hangingPunct="0"/>
            <a:r>
              <a:rPr lang="en-US" altLang="ko-KR" sz="2200" dirty="0">
                <a:ea typeface="휴먼매직체"/>
              </a:rPr>
              <a:t>PE03-1</a:t>
            </a:r>
          </a:p>
          <a:p>
            <a:pPr marL="629920" lvl="1" indent="-305435"/>
            <a:r>
              <a:rPr lang="en-US" altLang="ko-KR" sz="2000" dirty="0">
                <a:ea typeface="휴먼매직체"/>
              </a:rPr>
              <a:t>Setting up the project structure</a:t>
            </a:r>
          </a:p>
          <a:p>
            <a:pPr marL="899795" lvl="2" indent="-269875"/>
            <a:r>
              <a:rPr lang="en-US" altLang="ko-KR" sz="2000" dirty="0">
                <a:ea typeface="휴먼매직체"/>
              </a:rPr>
              <a:t>Follow textbook page127 step 1 to 6</a:t>
            </a:r>
          </a:p>
          <a:p>
            <a:pPr marL="305435" indent="-305435"/>
            <a:r>
              <a:rPr lang="en-US" altLang="ko-KR" sz="2200" dirty="0">
                <a:ea typeface="휴먼매직체"/>
              </a:rPr>
              <a:t>PE03-2 Implementing services</a:t>
            </a:r>
          </a:p>
          <a:p>
            <a:pPr marL="629920" lvl="1" indent="-305435"/>
            <a:r>
              <a:rPr lang="en-US" altLang="ko-KR" sz="2000" dirty="0">
                <a:ea typeface="휴먼매직체"/>
              </a:rPr>
              <a:t>2.1 Transcription service – speech-to-text</a:t>
            </a:r>
          </a:p>
          <a:p>
            <a:pPr marL="629920" lvl="1" indent="-305435"/>
            <a:r>
              <a:rPr lang="en-US" altLang="ko-KR" sz="2000" dirty="0">
                <a:ea typeface="휴먼매직체"/>
              </a:rPr>
              <a:t>2.2 Translation service </a:t>
            </a:r>
            <a:r>
              <a:rPr lang="en-US" sz="2000" dirty="0">
                <a:ea typeface="+mn-lt"/>
                <a:cs typeface="+mn-lt"/>
              </a:rPr>
              <a:t>– translating text (Same as PE02)</a:t>
            </a:r>
          </a:p>
          <a:p>
            <a:pPr marL="629920" lvl="1" indent="-305435"/>
            <a:r>
              <a:rPr lang="en-US" sz="2000" dirty="0">
                <a:ea typeface="휴먼매직체"/>
              </a:rPr>
              <a:t>2</a:t>
            </a:r>
            <a:r>
              <a:rPr lang="en-US" sz="2000" dirty="0">
                <a:ea typeface="+mn-lt"/>
                <a:cs typeface="+mn-lt"/>
              </a:rPr>
              <a:t>.3 Speech service – text-to-speech</a:t>
            </a:r>
            <a:endParaRPr lang="en-US" sz="2000" dirty="0">
              <a:ea typeface="휴먼매직체"/>
            </a:endParaRPr>
          </a:p>
          <a:p>
            <a:pPr marL="629920" lvl="1" indent="-305435"/>
            <a:r>
              <a:rPr lang="en-US" sz="2000" dirty="0">
                <a:ea typeface="휴먼매직체"/>
              </a:rPr>
              <a:t>2.4 Storage service </a:t>
            </a:r>
            <a:r>
              <a:rPr lang="en-US" sz="2000" dirty="0">
                <a:ea typeface="+mn-lt"/>
                <a:cs typeface="+mn-lt"/>
              </a:rPr>
              <a:t>– uploading and retrieving a file (Similar to PE02)</a:t>
            </a:r>
          </a:p>
          <a:p>
            <a:pPr marL="629920" lvl="1" indent="-305435"/>
            <a:endParaRPr lang="en-US" dirty="0">
              <a:ea typeface="+mn-lt"/>
              <a:cs typeface="+mn-lt"/>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10</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08252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2.1 transcription service</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11</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
        <p:nvSpPr>
          <p:cNvPr id="8" name="Content Placeholder 7">
            <a:extLst>
              <a:ext uri="{FF2B5EF4-FFF2-40B4-BE49-F238E27FC236}">
                <a16:creationId xmlns:a16="http://schemas.microsoft.com/office/drawing/2014/main" id="{D15D7C69-8CBE-AFEC-D98C-E4C68C6FC6FD}"/>
              </a:ext>
            </a:extLst>
          </p:cNvPr>
          <p:cNvSpPr>
            <a:spLocks noGrp="1"/>
          </p:cNvSpPr>
          <p:nvPr>
            <p:ph idx="1"/>
          </p:nvPr>
        </p:nvSpPr>
        <p:spPr/>
        <p:txBody>
          <a:bodyPr/>
          <a:lstStyle/>
          <a:p>
            <a:pPr marL="285750" indent="-285750" eaLnBrk="0" latinLnBrk="0" hangingPunct="0">
              <a:buFont typeface="Arial" panose="020B0604020202020204" pitchFamily="34" charset="0"/>
              <a:buChar char="•"/>
            </a:pPr>
            <a:r>
              <a:rPr lang="en-US" dirty="0"/>
              <a:t>We are going to translate spoken words from one language to another in the Universal Translator.</a:t>
            </a:r>
          </a:p>
          <a:p>
            <a:pPr marL="285750" indent="-285750" eaLnBrk="0" latinLnBrk="0" hangingPunct="0">
              <a:buFont typeface="Arial" panose="020B0604020202020204" pitchFamily="34" charset="0"/>
              <a:buChar char="•"/>
            </a:pPr>
            <a:r>
              <a:rPr lang="en-US" dirty="0"/>
              <a:t>Knowing which words were spoken is the first step of the translation process. To do so, we are going to use the Amazon Transcribe service.</a:t>
            </a:r>
          </a:p>
          <a:p>
            <a:pPr marL="285750" indent="-285750" eaLnBrk="0" latinLnBrk="0" hangingPunct="0">
              <a:buFont typeface="Arial" panose="020B0604020202020204" pitchFamily="34" charset="0"/>
              <a:buChar char="•"/>
            </a:pPr>
            <a:r>
              <a:rPr lang="en-US" dirty="0"/>
              <a:t>To generate text from speech, Amazon Transcribe uses deep learning based </a:t>
            </a:r>
            <a:r>
              <a:rPr lang="en-US" b="1" dirty="0"/>
              <a:t>Automatic Speech Recognition (ASR) </a:t>
            </a:r>
            <a:r>
              <a:rPr lang="en-US" dirty="0"/>
              <a:t>algorithms.</a:t>
            </a:r>
          </a:p>
        </p:txBody>
      </p:sp>
    </p:spTree>
    <p:extLst>
      <p:ext uri="{BB962C8B-B14F-4D97-AF65-F5344CB8AC3E}">
        <p14:creationId xmlns:p14="http://schemas.microsoft.com/office/powerpoint/2010/main" val="394478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Asynchronous pattern in transcript service</a:t>
            </a:r>
          </a:p>
        </p:txBody>
      </p:sp>
      <p:sp>
        <p:nvSpPr>
          <p:cNvPr id="3" name="내용 개체 틀 2"/>
          <p:cNvSpPr>
            <a:spLocks noGrp="1"/>
          </p:cNvSpPr>
          <p:nvPr>
            <p:ph idx="1"/>
          </p:nvPr>
        </p:nvSpPr>
        <p:spPr/>
        <p:txBody>
          <a:bodyPr>
            <a:normAutofit/>
          </a:bodyPr>
          <a:lstStyle/>
          <a:p>
            <a:pPr eaLnBrk="0" latinLnBrk="0" hangingPunct="0"/>
            <a:r>
              <a:rPr lang="en-US" sz="2200" dirty="0">
                <a:ea typeface="+mn-lt"/>
                <a:cs typeface="+mn-lt"/>
              </a:rPr>
              <a:t>It's asynchronous pattern which is commonly used for longer running processes.</a:t>
            </a:r>
          </a:p>
          <a:p>
            <a:pPr eaLnBrk="0" latinLnBrk="0" hangingPunct="0"/>
            <a:r>
              <a:rPr lang="en-US" sz="2200" dirty="0">
                <a:ea typeface="+mn-lt"/>
                <a:cs typeface="+mn-lt"/>
              </a:rPr>
              <a:t>Instead of blocking the API caller until the process is completed, it allows the caller to perform other tasks and check back on the process later.</a:t>
            </a:r>
          </a:p>
          <a:p>
            <a:pPr eaLnBrk="0" latinLnBrk="0" hangingPunct="0"/>
            <a:r>
              <a:rPr lang="en-US" sz="2200" dirty="0">
                <a:ea typeface="+mn-lt"/>
                <a:cs typeface="+mn-lt"/>
              </a:rPr>
              <a:t>Think about the customer experience of ordering an item on Amazon.com.</a:t>
            </a:r>
          </a:p>
          <a:p>
            <a:pPr eaLnBrk="0" latinLnBrk="0" hangingPunct="0"/>
            <a:r>
              <a:rPr lang="en-US" sz="2200" dirty="0">
                <a:ea typeface="+mn-lt"/>
                <a:cs typeface="+mn-lt"/>
              </a:rPr>
              <a:t>Instead of making the customer wait on the website for the item to be packaged, shipped, and delivered, the customer is immediately shown the confirmation message that the order has been placed, and the customer can check on the order status (with a unique order ID) at a later time.</a:t>
            </a:r>
            <a:endParaRPr lang="en-US" altLang="ko-KR" sz="22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25472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2.3 Speech service</a:t>
            </a:r>
          </a:p>
        </p:txBody>
      </p:sp>
      <p:sp>
        <p:nvSpPr>
          <p:cNvPr id="3" name="내용 개체 틀 2"/>
          <p:cNvSpPr>
            <a:spLocks noGrp="1"/>
          </p:cNvSpPr>
          <p:nvPr>
            <p:ph idx="1"/>
          </p:nvPr>
        </p:nvSpPr>
        <p:spPr/>
        <p:txBody>
          <a:bodyPr/>
          <a:lstStyle/>
          <a:p>
            <a:pPr marL="305435" indent="-305435" eaLnBrk="0" latinLnBrk="0" hangingPunct="0"/>
            <a:r>
              <a:rPr lang="en-US" altLang="ko-KR" sz="2200" dirty="0">
                <a:ea typeface="휴먼매직체"/>
              </a:rPr>
              <a:t>Once we have the </a:t>
            </a:r>
            <a:r>
              <a:rPr lang="en-US" sz="2200" dirty="0">
                <a:ea typeface="+mn-lt"/>
                <a:cs typeface="+mn-lt"/>
              </a:rPr>
              <a:t>translation </a:t>
            </a:r>
            <a:r>
              <a:rPr lang="en-US" altLang="ko-KR" sz="2200" dirty="0">
                <a:ea typeface="휴먼매직체"/>
              </a:rPr>
              <a:t>text, we are going to leverage the Amazon Polly service to generate a spoken version of the translation</a:t>
            </a:r>
          </a:p>
          <a:p>
            <a:pPr marL="305435" indent="-305435"/>
            <a:r>
              <a:rPr lang="en-US" altLang="ko-KR" sz="2200" dirty="0">
                <a:ea typeface="휴먼매직체"/>
              </a:rPr>
              <a:t>The Amazon Polly service follows a similar asynchronous pattern we saw earlier with Amazon Transcribe</a:t>
            </a:r>
          </a:p>
          <a:p>
            <a:pPr marL="305435" indent="-305435"/>
            <a:r>
              <a:rPr lang="en-US" altLang="ko-KR" sz="2200" dirty="0">
                <a:ea typeface="휴먼매직체"/>
              </a:rPr>
              <a:t>The speech and transcription services shielded all these implementation details from the rest of our application. In the event that we want to swap in a different speech or transcription service implementation, the changes are isolated in the service implementation layer</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73177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IMPLEMENTING THE PROJECT</a:t>
            </a:r>
          </a:p>
        </p:txBody>
      </p:sp>
      <p:sp>
        <p:nvSpPr>
          <p:cNvPr id="3" name="내용 개체 틀 2"/>
          <p:cNvSpPr>
            <a:spLocks noGrp="1"/>
          </p:cNvSpPr>
          <p:nvPr>
            <p:ph idx="1"/>
          </p:nvPr>
        </p:nvSpPr>
        <p:spPr>
          <a:xfrm>
            <a:off x="574449" y="2625558"/>
            <a:ext cx="11029615" cy="3651329"/>
          </a:xfrm>
        </p:spPr>
        <p:txBody>
          <a:bodyPr>
            <a:normAutofit fontScale="92500" lnSpcReduction="10000"/>
          </a:bodyPr>
          <a:lstStyle/>
          <a:p>
            <a:pPr marL="305435" indent="-305435" eaLnBrk="0" latinLnBrk="0" hangingPunct="0"/>
            <a:r>
              <a:rPr lang="en-US" altLang="ko-KR" sz="2200" dirty="0">
                <a:ea typeface="휴먼매직체"/>
              </a:rPr>
              <a:t>PE03-3 Implementing RESTful endpoints</a:t>
            </a:r>
          </a:p>
          <a:p>
            <a:pPr marL="629920" lvl="1" indent="-305435"/>
            <a:r>
              <a:rPr lang="en-US" altLang="ko-KR" sz="1800" dirty="0">
                <a:ea typeface="휴먼매직체"/>
              </a:rPr>
              <a:t>3.1 Translate recording endpoint</a:t>
            </a:r>
          </a:p>
          <a:p>
            <a:pPr marL="629920" lvl="1" indent="-305435"/>
            <a:r>
              <a:rPr lang="en-US" altLang="ko-KR" sz="1800" dirty="0">
                <a:ea typeface="휴먼매직체"/>
              </a:rPr>
              <a:t>3.2 Synthesize speech endpoint</a:t>
            </a:r>
          </a:p>
          <a:p>
            <a:pPr marL="629920" lvl="1" indent="-305435"/>
            <a:r>
              <a:rPr lang="en-US" altLang="ko-KR" sz="1800" dirty="0">
                <a:ea typeface="휴먼매직체"/>
              </a:rPr>
              <a:t>3.3 Upload recording endpoint (Similar to PE02)</a:t>
            </a:r>
          </a:p>
          <a:p>
            <a:pPr marL="305435" indent="-305435"/>
            <a:r>
              <a:rPr lang="en-US" altLang="ko-KR" sz="2200" dirty="0">
                <a:ea typeface="휴먼매직체"/>
              </a:rPr>
              <a:t>PE03-4 Implementing the web user interface</a:t>
            </a:r>
          </a:p>
          <a:p>
            <a:pPr marL="629920" lvl="1" indent="-305435"/>
            <a:r>
              <a:rPr lang="en-US" altLang="ko-KR" sz="1800" dirty="0">
                <a:ea typeface="휴먼매직체"/>
              </a:rPr>
              <a:t>Index.html + scripts.js</a:t>
            </a:r>
          </a:p>
          <a:p>
            <a:pPr marL="305435" indent="-305435"/>
            <a:r>
              <a:rPr lang="en-US" altLang="ko-KR" sz="2200" dirty="0">
                <a:ea typeface="휴먼매직체"/>
              </a:rPr>
              <a:t>PE03-5 Deploying Pictorial Translator to AWS </a:t>
            </a:r>
            <a:r>
              <a:rPr lang="en-US" sz="2200" dirty="0">
                <a:ea typeface="+mn-lt"/>
                <a:cs typeface="+mn-lt"/>
              </a:rPr>
              <a:t>(Similar to PE02)</a:t>
            </a:r>
          </a:p>
          <a:p>
            <a:pPr marL="305435" indent="-305435"/>
            <a:endParaRPr lang="en-US" altLang="ko-KR" sz="2200" dirty="0">
              <a:ea typeface="휴먼매직체"/>
            </a:endParaRPr>
          </a:p>
          <a:p>
            <a:pPr marL="0" indent="0">
              <a:buNone/>
            </a:pPr>
            <a:r>
              <a:rPr lang="en-US" altLang="ko-KR" sz="2200" dirty="0">
                <a:ea typeface="휴먼매직체"/>
              </a:rPr>
              <a:t>DONE!</a:t>
            </a:r>
          </a:p>
          <a:p>
            <a:pPr marL="629920" lvl="1" indent="-305435"/>
            <a:endParaRPr lang="en-US" altLang="ko-KR" dirty="0">
              <a:ea typeface="휴먼매직체"/>
            </a:endParaRPr>
          </a:p>
          <a:p>
            <a:pPr marL="305435" indent="-305435"/>
            <a:endParaRPr lang="en-US" altLang="ko-KR"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89304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3.1 translate recording endpoint</a:t>
            </a:r>
          </a:p>
        </p:txBody>
      </p:sp>
      <p:sp>
        <p:nvSpPr>
          <p:cNvPr id="3" name="내용 개체 틀 2"/>
          <p:cNvSpPr>
            <a:spLocks noGrp="1"/>
          </p:cNvSpPr>
          <p:nvPr>
            <p:ph idx="1"/>
          </p:nvPr>
        </p:nvSpPr>
        <p:spPr/>
        <p:txBody>
          <a:bodyPr/>
          <a:lstStyle/>
          <a:p>
            <a:pPr marL="305435" indent="-305435" eaLnBrk="0" latinLnBrk="0" hangingPunct="0"/>
            <a:r>
              <a:rPr lang="en-US" altLang="ko-KR" sz="2000" dirty="0">
                <a:ea typeface="휴먼매직체"/>
              </a:rPr>
              <a:t>It's an HTTP POST endpoint that takes JSON parameters in the request's body.</a:t>
            </a:r>
          </a:p>
          <a:p>
            <a:pPr marL="305435" indent="-305435"/>
            <a:r>
              <a:rPr lang="en-US" altLang="ko-KR" sz="2000" dirty="0">
                <a:ea typeface="휴먼매직체"/>
              </a:rPr>
              <a:t>This endpoint takes the recording ID as a parameter, and uses a JSON body to pass in the source and target languages of the translation.</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63674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1" y="4610099"/>
            <a:ext cx="10993549" cy="1066801"/>
          </a:xfrm>
        </p:spPr>
        <p:txBody>
          <a:bodyPr vert="horz" lIns="91440" tIns="45720" rIns="91440" bIns="45720" rtlCol="0" anchor="b">
            <a:normAutofit/>
          </a:bodyPr>
          <a:lstStyle/>
          <a:p>
            <a:pPr latinLnBrk="0"/>
            <a:r>
              <a:rPr lang="en-US" altLang="ko-KR" sz="3600"/>
              <a:t>About synthesize speech endpoint</a:t>
            </a:r>
          </a:p>
        </p:txBody>
      </p:sp>
      <p:sp>
        <p:nvSpPr>
          <p:cNvPr id="19" name="Rectangle 18">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16</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
        <p:nvSpPr>
          <p:cNvPr id="16" name="Content Placeholder 7">
            <a:extLst>
              <a:ext uri="{FF2B5EF4-FFF2-40B4-BE49-F238E27FC236}">
                <a16:creationId xmlns:a16="http://schemas.microsoft.com/office/drawing/2014/main" id="{C0213F70-DB6A-4D74-9F11-8DA49E6AAA30}"/>
              </a:ext>
            </a:extLst>
          </p:cNvPr>
          <p:cNvSpPr>
            <a:spLocks noGrp="1"/>
          </p:cNvSpPr>
          <p:nvPr>
            <p:ph idx="1"/>
          </p:nvPr>
        </p:nvSpPr>
        <p:spPr>
          <a:xfrm>
            <a:off x="679450" y="806412"/>
            <a:ext cx="11029950" cy="3678238"/>
          </a:xfrm>
        </p:spPr>
        <p:txBody>
          <a:bodyPr/>
          <a:lstStyle/>
          <a:p>
            <a:r>
              <a:rPr lang="en-US" dirty="0"/>
              <a:t>The Synthesize Speech endpoint is an HTTP POST endpoint that takes JSON parameters in the request’s body.</a:t>
            </a:r>
          </a:p>
          <a:p>
            <a:r>
              <a:rPr lang="en-US" dirty="0"/>
              <a:t>The endpoints utilizes JSON to pass in the target language and the text to be converted into speech.</a:t>
            </a:r>
          </a:p>
          <a:p>
            <a:r>
              <a:rPr lang="en-US" dirty="0"/>
              <a:t>Although Universal Translator is designed to translate short phrases, the text used to perform text-to-speech on can be long, depending on the application.</a:t>
            </a:r>
          </a:p>
          <a:p>
            <a:r>
              <a:rPr lang="en-US" dirty="0"/>
              <a:t>Due to a limit to the length of URLs, we are using a JSON payload here rather than URL parameters.</a:t>
            </a:r>
          </a:p>
          <a:p>
            <a:r>
              <a:rPr lang="en-US" dirty="0"/>
              <a:t>This design decision makes the endpoint more reusable for other applications in the future.</a:t>
            </a:r>
          </a:p>
          <a:p>
            <a:r>
              <a:rPr lang="en-US" dirty="0"/>
              <a:t>It is also a good practice to keep the URLs of your application clean and short.</a:t>
            </a:r>
          </a:p>
        </p:txBody>
      </p:sp>
    </p:spTree>
    <p:extLst>
      <p:ext uri="{BB962C8B-B14F-4D97-AF65-F5344CB8AC3E}">
        <p14:creationId xmlns:p14="http://schemas.microsoft.com/office/powerpoint/2010/main" val="390040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a:t>
            </a:r>
            <a:r>
              <a:rPr lang="en-US" dirty="0">
                <a:ea typeface="+mj-lt"/>
                <a:cs typeface="+mj-lt"/>
              </a:rPr>
              <a:t>4 Implementing the web user interface</a:t>
            </a:r>
            <a:endParaRPr lang="en-US"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17</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
        <p:nvSpPr>
          <p:cNvPr id="6" name="Content Placeholder 5">
            <a:extLst>
              <a:ext uri="{FF2B5EF4-FFF2-40B4-BE49-F238E27FC236}">
                <a16:creationId xmlns:a16="http://schemas.microsoft.com/office/drawing/2014/main" id="{8223B85C-C3CE-7719-D9FA-80ABBDC0BCA5}"/>
              </a:ext>
            </a:extLst>
          </p:cNvPr>
          <p:cNvSpPr>
            <a:spLocks noGrp="1"/>
          </p:cNvSpPr>
          <p:nvPr>
            <p:ph idx="1"/>
          </p:nvPr>
        </p:nvSpPr>
        <p:spPr>
          <a:xfrm>
            <a:off x="504294" y="1758463"/>
            <a:ext cx="11029615" cy="3678303"/>
          </a:xfrm>
        </p:spPr>
        <p:txBody>
          <a:bodyPr/>
          <a:lstStyle/>
          <a:p>
            <a:pPr eaLnBrk="0" latinLnBrk="0" hangingPunct="0"/>
            <a:r>
              <a:rPr lang="en-US" dirty="0"/>
              <a:t>Only one translation can be performed at a time. In other words, we made the design decision to treat the steps of every translation as sequential.</a:t>
            </a:r>
          </a:p>
          <a:p>
            <a:pPr eaLnBrk="0" latinLnBrk="0" hangingPunct="0"/>
            <a:r>
              <a:rPr lang="en-US" dirty="0"/>
              <a:t>Mainly due to the speed of Amazon Transcribe and Amazon Polly services, there is a specific amount of waiting time for each end-to-end translation.</a:t>
            </a:r>
          </a:p>
          <a:p>
            <a:pPr eaLnBrk="0" latinLnBrk="0" hangingPunct="0"/>
            <a:r>
              <a:rPr lang="en-US" dirty="0"/>
              <a:t>There are few techniques to improve the user experience during the wait time.</a:t>
            </a:r>
          </a:p>
        </p:txBody>
      </p:sp>
    </p:spTree>
    <p:extLst>
      <p:ext uri="{BB962C8B-B14F-4D97-AF65-F5344CB8AC3E}">
        <p14:creationId xmlns:p14="http://schemas.microsoft.com/office/powerpoint/2010/main" val="37929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휴먼매직체"/>
              </a:rPr>
              <a:t>References</a:t>
            </a:r>
            <a:endParaRPr lang="en-US" dirty="0"/>
          </a:p>
        </p:txBody>
      </p:sp>
      <p:sp>
        <p:nvSpPr>
          <p:cNvPr id="3" name="내용 개체 틀 2"/>
          <p:cNvSpPr>
            <a:spLocks noGrp="1"/>
          </p:cNvSpPr>
          <p:nvPr>
            <p:ph idx="1"/>
          </p:nvPr>
        </p:nvSpPr>
        <p:spPr>
          <a:xfrm>
            <a:off x="581192" y="2022130"/>
            <a:ext cx="11029615" cy="4299132"/>
          </a:xfrm>
        </p:spPr>
        <p:txBody>
          <a:bodyPr>
            <a:noAutofit/>
          </a:bodyPr>
          <a:lstStyle/>
          <a:p>
            <a:pPr marL="305435" indent="-305435" eaLnBrk="0" latinLnBrk="0" hangingPunct="0"/>
            <a:r>
              <a:rPr lang="en-US" sz="2800" dirty="0">
                <a:ea typeface="+mn-lt"/>
                <a:cs typeface="+mn-lt"/>
              </a:rPr>
              <a:t>Tripuraneni, S., &amp; Song, C. (2019). Hands-On Artificial Intelligence on Amazon Web Services. </a:t>
            </a:r>
            <a:r>
              <a:rPr lang="en-US" sz="2800" dirty="0" err="1">
                <a:ea typeface="+mn-lt"/>
                <a:cs typeface="+mn-lt"/>
              </a:rPr>
              <a:t>Packt</a:t>
            </a:r>
            <a:r>
              <a:rPr lang="en-US" sz="2800" dirty="0">
                <a:ea typeface="+mn-lt"/>
                <a:cs typeface="+mn-lt"/>
              </a:rPr>
              <a:t> Publishing. https://learning.oreilly.com/library/view/hands-on-artificial-intelligence/9781789534146/</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smtClean="0"/>
              <a:pPr eaLnBrk="0" latinLnBrk="0" hangingPunct="0"/>
              <a:t>18</a:t>
            </a:fld>
            <a:endParaRPr lang="ko-KR" altLang="en-US"/>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401201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Learning outcomes</a:t>
            </a:r>
          </a:p>
        </p:txBody>
      </p:sp>
      <p:sp>
        <p:nvSpPr>
          <p:cNvPr id="3" name="내용 개체 틀 2"/>
          <p:cNvSpPr>
            <a:spLocks noGrp="1"/>
          </p:cNvSpPr>
          <p:nvPr>
            <p:ph idx="1"/>
          </p:nvPr>
        </p:nvSpPr>
        <p:spPr/>
        <p:txBody>
          <a:bodyPr/>
          <a:lstStyle/>
          <a:p>
            <a:pPr marL="305435" indent="-305435" eaLnBrk="0" latinLnBrk="0" hangingPunct="0"/>
            <a:r>
              <a:rPr lang="en-US" altLang="ko-KR" sz="2200" dirty="0">
                <a:ea typeface="휴먼매직체"/>
              </a:rPr>
              <a:t>Performing speech-to-text with Amazon Transcribe</a:t>
            </a:r>
          </a:p>
          <a:p>
            <a:pPr marL="305435" indent="-305435"/>
            <a:r>
              <a:rPr lang="en-US" altLang="ko-KR" sz="2200" dirty="0">
                <a:ea typeface="휴먼매직체"/>
              </a:rPr>
              <a:t>Performing text-to-speech with Amazon Polly</a:t>
            </a:r>
          </a:p>
          <a:p>
            <a:pPr marL="305435" indent="-305435"/>
            <a:r>
              <a:rPr lang="en-US" altLang="ko-KR" sz="2200" dirty="0">
                <a:ea typeface="휴먼매직체"/>
              </a:rPr>
              <a:t>Building serverless AI applications with AWS services, RESTful APIs, and web user interface</a:t>
            </a:r>
          </a:p>
          <a:p>
            <a:pPr marL="305435" indent="-305435"/>
            <a:r>
              <a:rPr lang="en-US" altLang="ko-KR" sz="2200" dirty="0">
                <a:ea typeface="휴먼매직체"/>
              </a:rPr>
              <a:t>Reusing existing AI service implementations within the reference architecture</a:t>
            </a:r>
          </a:p>
          <a:p>
            <a:pPr marL="305435" indent="-305435"/>
            <a:r>
              <a:rPr lang="en-US" altLang="ko-KR" sz="2200" dirty="0">
                <a:ea typeface="휴먼매직체"/>
              </a:rPr>
              <a:t>Discussing user experience and product design decisions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6093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The architecture of universal translator</a:t>
            </a:r>
          </a:p>
        </p:txBody>
      </p:sp>
      <p:sp>
        <p:nvSpPr>
          <p:cNvPr id="3" name="내용 개체 틀 2"/>
          <p:cNvSpPr>
            <a:spLocks noGrp="1"/>
          </p:cNvSpPr>
          <p:nvPr>
            <p:ph idx="1"/>
          </p:nvPr>
        </p:nvSpPr>
        <p:spPr/>
        <p:txBody>
          <a:bodyPr/>
          <a:lstStyle/>
          <a:p>
            <a:pPr marL="0" indent="0" eaLnBrk="0" latinLnBrk="0" hangingPunct="0">
              <a:buNone/>
            </a:pPr>
            <a:r>
              <a:rPr lang="en-US" altLang="ko-KR" sz="2600" dirty="0">
                <a:ea typeface="휴먼매직체"/>
              </a:rPr>
              <a:t>The Universal Translator will provide a web user interface for the users to record a phrase in one language and then translate that phrase to another language.</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5804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56EBE6AB-46F5-7DDA-9AD1-75162D87F00A}"/>
              </a:ext>
            </a:extLst>
          </p:cNvPr>
          <p:cNvPicPr>
            <a:picLocks noGrp="1" noChangeAspect="1"/>
          </p:cNvPicPr>
          <p:nvPr>
            <p:ph idx="1"/>
          </p:nvPr>
        </p:nvPicPr>
        <p:blipFill>
          <a:blip r:embed="rId2"/>
          <a:stretch>
            <a:fillRect/>
          </a:stretch>
        </p:blipFill>
        <p:spPr>
          <a:xfrm>
            <a:off x="260606" y="913264"/>
            <a:ext cx="7776100" cy="5180822"/>
          </a:xfrm>
          <a:prstGeom prst="rect">
            <a:avLst/>
          </a:prstGeom>
        </p:spPr>
      </p:pic>
      <p:sp>
        <p:nvSpPr>
          <p:cNvPr id="34"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lnSpc>
                <a:spcPct val="90000"/>
              </a:lnSpc>
            </a:pPr>
            <a:r>
              <a:rPr lang="en-US" sz="3100">
                <a:solidFill>
                  <a:srgbClr val="FFFFFF"/>
                </a:solidFill>
              </a:rPr>
              <a:t>THE ARCHITECTURE OF UNIVERSAL TRANSLATOR</a:t>
            </a:r>
          </a:p>
        </p:txBody>
      </p:sp>
      <p:sp>
        <p:nvSpPr>
          <p:cNvPr id="35"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76B1E6"/>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4</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135757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3 restful endpoints</a:t>
            </a:r>
          </a:p>
        </p:txBody>
      </p:sp>
      <p:sp>
        <p:nvSpPr>
          <p:cNvPr id="3" name="내용 개체 틀 2"/>
          <p:cNvSpPr>
            <a:spLocks noGrp="1"/>
          </p:cNvSpPr>
          <p:nvPr>
            <p:ph idx="1"/>
          </p:nvPr>
        </p:nvSpPr>
        <p:spPr/>
        <p:txBody>
          <a:bodyPr>
            <a:normAutofit/>
          </a:bodyPr>
          <a:lstStyle/>
          <a:p>
            <a:pPr marL="305435" indent="-305435"/>
            <a:r>
              <a:rPr lang="en-US" altLang="ko-KR" dirty="0">
                <a:ea typeface="휴먼매직체"/>
              </a:rPr>
              <a:t>Upload Recording Endpoint</a:t>
            </a:r>
          </a:p>
          <a:p>
            <a:pPr marL="629920" lvl="1" indent="-305435"/>
            <a:r>
              <a:rPr lang="en-US" altLang="ko-KR" dirty="0">
                <a:ea typeface="휴먼매직체"/>
              </a:rPr>
              <a:t>Delegate the audio recording upload to our Storage Service, which provides an abstraction layer to AWS S3.</a:t>
            </a:r>
          </a:p>
          <a:p>
            <a:pPr marL="305435" indent="-305435"/>
            <a:r>
              <a:rPr lang="en-US" altLang="ko-KR" dirty="0">
                <a:ea typeface="휴먼매직체"/>
              </a:rPr>
              <a:t>Translate Recording Endpoint</a:t>
            </a:r>
          </a:p>
          <a:p>
            <a:pPr marL="629920" lvl="1" indent="-305435"/>
            <a:r>
              <a:rPr lang="en-US" altLang="ko-KR" dirty="0">
                <a:ea typeface="휴먼매직체"/>
              </a:rPr>
              <a:t>Use both the Amazon Transcription Service and the Amazon Translation Service.</a:t>
            </a:r>
          </a:p>
          <a:p>
            <a:pPr marL="629920" lvl="1" indent="-305435"/>
            <a:r>
              <a:rPr lang="en-US" altLang="ko-KR" dirty="0">
                <a:ea typeface="휴먼매직체"/>
              </a:rPr>
              <a:t>First gets the transcription of the audio recording, and then translates the transcription text to the target language.</a:t>
            </a:r>
          </a:p>
          <a:p>
            <a:pPr marL="629920" lvl="1" indent="-305435"/>
            <a:r>
              <a:rPr lang="en-US" altLang="ko-KR" dirty="0">
                <a:ea typeface="휴먼매직체"/>
              </a:rPr>
              <a:t>The transcription service and the translation service abstract the Amazon Transcribe and Amazon Translate services respectively.</a:t>
            </a:r>
          </a:p>
          <a:p>
            <a:pPr marL="305435" indent="-305435"/>
            <a:r>
              <a:rPr lang="en-US" altLang="ko-KR" dirty="0">
                <a:ea typeface="휴먼매직체"/>
              </a:rPr>
              <a:t>Synthesize Speech Endpoint</a:t>
            </a:r>
          </a:p>
          <a:p>
            <a:pPr marL="629920" lvl="1" indent="-305435"/>
            <a:r>
              <a:rPr lang="en-US" altLang="ko-KR" dirty="0">
                <a:ea typeface="휴먼매직체"/>
              </a:rPr>
              <a:t>Delegate the speech synthesis of the translated text to the Speech Service, which is backed by the Amazon Polly service.</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88882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Reusable services</a:t>
            </a:r>
          </a:p>
        </p:txBody>
      </p:sp>
      <p:sp>
        <p:nvSpPr>
          <p:cNvPr id="3" name="내용 개체 틀 2"/>
          <p:cNvSpPr>
            <a:spLocks noGrp="1"/>
          </p:cNvSpPr>
          <p:nvPr>
            <p:ph idx="1"/>
          </p:nvPr>
        </p:nvSpPr>
        <p:spPr/>
        <p:txBody>
          <a:bodyPr/>
          <a:lstStyle/>
          <a:p>
            <a:pPr marL="305435" indent="-305435" eaLnBrk="0" latinLnBrk="0" hangingPunct="0"/>
            <a:r>
              <a:rPr lang="en-US" altLang="ko-KR" sz="2200" dirty="0">
                <a:ea typeface="휴먼매직체"/>
              </a:rPr>
              <a:t>The Translation Service is reused from the Pictorial Translator project.</a:t>
            </a:r>
          </a:p>
          <a:p>
            <a:pPr marL="305435" indent="-305435"/>
            <a:r>
              <a:rPr lang="en-US" altLang="ko-KR" sz="2200" dirty="0">
                <a:ea typeface="휴먼매직체"/>
              </a:rPr>
              <a:t>The upload file method in the Storage Service implementation is also reused from the previous projects.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75328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imeline&#10;&#10;Description automatically generated">
            <a:extLst>
              <a:ext uri="{FF2B5EF4-FFF2-40B4-BE49-F238E27FC236}">
                <a16:creationId xmlns:a16="http://schemas.microsoft.com/office/drawing/2014/main" id="{C4DCA7FE-0FB8-23B2-B5CD-D7CC20EFA919}"/>
              </a:ext>
            </a:extLst>
          </p:cNvPr>
          <p:cNvPicPr>
            <a:picLocks noGrp="1" noChangeAspect="1"/>
          </p:cNvPicPr>
          <p:nvPr>
            <p:ph idx="1"/>
          </p:nvPr>
        </p:nvPicPr>
        <p:blipFill>
          <a:blip r:embed="rId2"/>
          <a:stretch>
            <a:fillRect/>
          </a:stretch>
        </p:blipFill>
        <p:spPr>
          <a:xfrm>
            <a:off x="443010" y="499871"/>
            <a:ext cx="7586552" cy="6022849"/>
          </a:xfrm>
          <a:prstGeom prst="rect">
            <a:avLst/>
          </a:prstGeom>
        </p:spPr>
      </p:pic>
      <p:sp>
        <p:nvSpPr>
          <p:cNvPr id="21"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lnSpc>
                <a:spcPct val="90000"/>
              </a:lnSpc>
            </a:pPr>
            <a:r>
              <a:rPr lang="en-US" altLang="ko-KR" sz="3100">
                <a:solidFill>
                  <a:srgbClr val="FFFFFF"/>
                </a:solidFill>
              </a:rPr>
              <a:t>Component interactions of universal translator</a:t>
            </a:r>
          </a:p>
        </p:txBody>
      </p:sp>
      <p:sp>
        <p:nvSpPr>
          <p:cNvPr id="23"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66A2D6"/>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7</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424424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End-to-end translation process</a:t>
            </a:r>
          </a:p>
        </p:txBody>
      </p:sp>
      <p:sp>
        <p:nvSpPr>
          <p:cNvPr id="3" name="내용 개체 틀 2"/>
          <p:cNvSpPr>
            <a:spLocks noGrp="1"/>
          </p:cNvSpPr>
          <p:nvPr>
            <p:ph idx="1"/>
          </p:nvPr>
        </p:nvSpPr>
        <p:spPr/>
        <p:txBody>
          <a:bodyPr/>
          <a:lstStyle/>
          <a:p>
            <a:pPr marL="305435" indent="-305435" eaLnBrk="0" latinLnBrk="0" hangingPunct="0"/>
            <a:r>
              <a:rPr lang="en-US" altLang="ko-KR" sz="2400" dirty="0">
                <a:ea typeface="휴먼매직체"/>
              </a:rPr>
              <a:t>Three major steps</a:t>
            </a:r>
          </a:p>
          <a:p>
            <a:pPr marL="629920" lvl="1" indent="-305435"/>
            <a:r>
              <a:rPr lang="en-US" altLang="ko-KR" sz="2000" dirty="0">
                <a:ea typeface="휴먼매직체"/>
              </a:rPr>
              <a:t>Upload the audio recording</a:t>
            </a:r>
          </a:p>
          <a:p>
            <a:pPr marL="629920" lvl="1" indent="-305435"/>
            <a:r>
              <a:rPr lang="en-US" altLang="ko-KR" sz="2000" dirty="0">
                <a:ea typeface="휴먼매직체"/>
              </a:rPr>
              <a:t>Get the translation text</a:t>
            </a:r>
          </a:p>
          <a:p>
            <a:pPr marL="629920" lvl="1" indent="-305435"/>
            <a:r>
              <a:rPr lang="en-US" altLang="ko-KR" sz="2000" dirty="0">
                <a:ea typeface="휴먼매직체"/>
              </a:rPr>
              <a:t>Synthesize the speech</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8</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1362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Design Decision</a:t>
            </a:r>
          </a:p>
        </p:txBody>
      </p:sp>
      <p:sp>
        <p:nvSpPr>
          <p:cNvPr id="3" name="내용 개체 틀 2"/>
          <p:cNvSpPr>
            <a:spLocks noGrp="1"/>
          </p:cNvSpPr>
          <p:nvPr>
            <p:ph idx="1"/>
          </p:nvPr>
        </p:nvSpPr>
        <p:spPr/>
        <p:txBody>
          <a:bodyPr/>
          <a:lstStyle/>
          <a:p>
            <a:pPr marL="305435" indent="-305435" eaLnBrk="0" latinLnBrk="0" hangingPunct="0"/>
            <a:r>
              <a:rPr lang="en-US" altLang="ko-KR" sz="2200" dirty="0">
                <a:ea typeface="휴먼매직체"/>
              </a:rPr>
              <a:t>Above design decision allows the Universal Translator to display the translation text in the web user interface while the translation audio is being synthesized.</a:t>
            </a:r>
          </a:p>
          <a:p>
            <a:pPr marL="305435" indent="-305435"/>
            <a:r>
              <a:rPr lang="en-US" altLang="ko-KR" sz="2200" dirty="0">
                <a:ea typeface="휴먼매직체"/>
              </a:rPr>
              <a:t>This way, not only does the application appear more responsive to the user, but the user can also make sue of the translation text in certain situations without waiting for the audio synthesis.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9</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347700794"/>
      </p:ext>
    </p:extLst>
  </p:cSld>
  <p:clrMapOvr>
    <a:masterClrMapping/>
  </p:clrMapOvr>
</p:sld>
</file>

<file path=ppt/theme/theme1.xml><?xml version="1.0" encoding="utf-8"?>
<a:theme xmlns:a="http://schemas.openxmlformats.org/drawingml/2006/main" name="분할">
  <a:themeElements>
    <a:clrScheme name="청록색">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분할">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분할">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TM03457464[[fn=분할]]</Template>
  <TotalTime>17403</TotalTime>
  <Words>995</Words>
  <Application>Microsoft Office PowerPoint</Application>
  <PresentationFormat>Widescreen</PresentationFormat>
  <Paragraphs>100</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맑은 고딕</vt:lpstr>
      <vt:lpstr>Arial</vt:lpstr>
      <vt:lpstr>Gill Sans MT</vt:lpstr>
      <vt:lpstr>Wingdings 2</vt:lpstr>
      <vt:lpstr>분할</vt:lpstr>
      <vt:lpstr> AI 620  EMERGING TOPICS IN ARTIFICIAL INTELLIGENCE</vt:lpstr>
      <vt:lpstr>Learning outcomes</vt:lpstr>
      <vt:lpstr>The architecture of universal translator</vt:lpstr>
      <vt:lpstr>THE ARCHITECTURE OF UNIVERSAL TRANSLATOR</vt:lpstr>
      <vt:lpstr>3 restful endpoints</vt:lpstr>
      <vt:lpstr>Reusable services</vt:lpstr>
      <vt:lpstr>Component interactions of universal translator</vt:lpstr>
      <vt:lpstr>End-to-end translation process</vt:lpstr>
      <vt:lpstr>Design Decision</vt:lpstr>
      <vt:lpstr>Implementing the project</vt:lpstr>
      <vt:lpstr>About 2.1 transcription service</vt:lpstr>
      <vt:lpstr>Asynchronous pattern in transcript service</vt:lpstr>
      <vt:lpstr>About 2.3 Speech service</vt:lpstr>
      <vt:lpstr>IMPLEMENTING THE PROJECT</vt:lpstr>
      <vt:lpstr>About 3.1 translate recording endpoint</vt:lpstr>
      <vt:lpstr>About synthesize speech endpoint</vt:lpstr>
      <vt:lpstr>About 4 Implementing the web user interface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687 Technology/Computing Capstone</dc:title>
  <dc:creator>sion</dc:creator>
  <cp:lastModifiedBy>Sion Yoon</cp:lastModifiedBy>
  <cp:revision>476</cp:revision>
  <dcterms:created xsi:type="dcterms:W3CDTF">2020-07-03T06:25:00Z</dcterms:created>
  <dcterms:modified xsi:type="dcterms:W3CDTF">2023-03-18T02:21:22Z</dcterms:modified>
</cp:coreProperties>
</file>