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0"/>
  </p:notesMasterIdLst>
  <p:sldIdLst>
    <p:sldId id="256" r:id="rId2"/>
    <p:sldId id="299"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6" r:id="rId18"/>
    <p:sldId id="337"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77BD"/>
    <a:srgbClr val="00B0F0"/>
    <a:srgbClr val="0952AB"/>
    <a:srgbClr val="D7E9FF"/>
    <a:srgbClr val="D4EF91"/>
    <a:srgbClr val="0E4D78"/>
    <a:srgbClr val="1161A3"/>
    <a:srgbClr val="143D98"/>
    <a:srgbClr val="B2FCAE"/>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8181D-04B2-D374-6F14-93B14417CDDF}" v="2" dt="2022-09-22T01:02:44.512"/>
    <p1510:client id="{6379B0D1-FE1A-22BA-CA8D-8AF199B72E71}" v="2" dt="2022-09-22T00:52:41.126"/>
    <p1510:client id="{67F2B126-5954-FA66-D066-675F60099E10}" v="3" dt="2023-03-16T20:45:57.081"/>
    <p1510:client id="{7A5DECF2-C68D-11B6-B2CF-9CF10E5EE91E}" v="1" dt="2022-09-22T00:52:04.634"/>
    <p1510:client id="{98850613-C3E6-19BA-4678-3DFBC4DD1E84}" v="113" dt="2022-09-22T00:41:43.361"/>
    <p1510:client id="{D3A3C6D9-3BF8-F06A-5E63-5DD4AA93CD1B}" v="1" dt="2022-09-22T00:49:18.297"/>
    <p1510:client id="{D80C559C-418E-E863-28EF-E7D811AAEF63}" v="622" dt="2022-10-01T00:27:21.195"/>
    <p1510:client id="{EAA63226-726B-72BD-B23B-E2FF6C04F989}" v="1" dt="2022-09-22T00:53:55.433"/>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289" autoAdjust="0"/>
  </p:normalViewPr>
  <p:slideViewPr>
    <p:cSldViewPr snapToGrid="0">
      <p:cViewPr varScale="1">
        <p:scale>
          <a:sx n="109" d="100"/>
          <a:sy n="109" d="100"/>
        </p:scale>
        <p:origin x="55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on Yoon" userId="S::yoonhee@cityu.edu::f6a8c518-ffdb-419e-b9f5-da2b7c87d5c1" providerId="AD" clId="Web-{6379B0D1-FE1A-22BA-CA8D-8AF199B72E71}"/>
    <pc:docChg chg="modSld">
      <pc:chgData name="Sion Yoon" userId="S::yoonhee@cityu.edu::f6a8c518-ffdb-419e-b9f5-da2b7c87d5c1" providerId="AD" clId="Web-{6379B0D1-FE1A-22BA-CA8D-8AF199B72E71}" dt="2022-09-22T00:52:41.126" v="1" actId="20577"/>
      <pc:docMkLst>
        <pc:docMk/>
      </pc:docMkLst>
      <pc:sldChg chg="modSp">
        <pc:chgData name="Sion Yoon" userId="S::yoonhee@cityu.edu::f6a8c518-ffdb-419e-b9f5-da2b7c87d5c1" providerId="AD" clId="Web-{6379B0D1-FE1A-22BA-CA8D-8AF199B72E71}" dt="2022-09-22T00:52:41.126" v="1" actId="20577"/>
        <pc:sldMkLst>
          <pc:docMk/>
          <pc:sldMk cId="3303118284" sldId="256"/>
        </pc:sldMkLst>
        <pc:spChg chg="mod">
          <ac:chgData name="Sion Yoon" userId="S::yoonhee@cityu.edu::f6a8c518-ffdb-419e-b9f5-da2b7c87d5c1" providerId="AD" clId="Web-{6379B0D1-FE1A-22BA-CA8D-8AF199B72E71}" dt="2022-09-22T00:52:41.126" v="1" actId="20577"/>
          <ac:spMkLst>
            <pc:docMk/>
            <pc:sldMk cId="3303118284" sldId="256"/>
            <ac:spMk id="3" creationId="{00000000-0000-0000-0000-000000000000}"/>
          </ac:spMkLst>
        </pc:spChg>
      </pc:sldChg>
    </pc:docChg>
  </pc:docChgLst>
  <pc:docChgLst>
    <pc:chgData name="Hao Mao" userId="S::maohao@cityu.edu::5873b64d-cbe8-401a-861a-76d923642fe8" providerId="AD" clId="Web-{D80C559C-418E-E863-28EF-E7D811AAEF63}"/>
    <pc:docChg chg="addSld delSld modSld">
      <pc:chgData name="Hao Mao" userId="S::maohao@cityu.edu::5873b64d-cbe8-401a-861a-76d923642fe8" providerId="AD" clId="Web-{D80C559C-418E-E863-28EF-E7D811AAEF63}" dt="2022-10-01T00:27:21.195" v="628" actId="20577"/>
      <pc:docMkLst>
        <pc:docMk/>
      </pc:docMkLst>
      <pc:sldChg chg="del">
        <pc:chgData name="Hao Mao" userId="S::maohao@cityu.edu::5873b64d-cbe8-401a-861a-76d923642fe8" providerId="AD" clId="Web-{D80C559C-418E-E863-28EF-E7D811AAEF63}" dt="2022-09-30T22:49:30.592" v="525"/>
        <pc:sldMkLst>
          <pc:docMk/>
          <pc:sldMk cId="2583985945" sldId="298"/>
        </pc:sldMkLst>
      </pc:sldChg>
      <pc:sldChg chg="modSp">
        <pc:chgData name="Hao Mao" userId="S::maohao@cityu.edu::5873b64d-cbe8-401a-861a-76d923642fe8" providerId="AD" clId="Web-{D80C559C-418E-E863-28EF-E7D811AAEF63}" dt="2022-09-30T22:05:58.140" v="70" actId="20577"/>
        <pc:sldMkLst>
          <pc:docMk/>
          <pc:sldMk cId="3960939486" sldId="299"/>
        </pc:sldMkLst>
        <pc:spChg chg="mod">
          <ac:chgData name="Hao Mao" userId="S::maohao@cityu.edu::5873b64d-cbe8-401a-861a-76d923642fe8" providerId="AD" clId="Web-{D80C559C-418E-E863-28EF-E7D811AAEF63}" dt="2022-09-30T22:05:58.140" v="70" actId="20577"/>
          <ac:spMkLst>
            <pc:docMk/>
            <pc:sldMk cId="3960939486" sldId="299"/>
            <ac:spMk id="3" creationId="{00000000-0000-0000-0000-000000000000}"/>
          </ac:spMkLst>
        </pc:spChg>
      </pc:sldChg>
      <pc:sldChg chg="del">
        <pc:chgData name="Hao Mao" userId="S::maohao@cityu.edu::5873b64d-cbe8-401a-861a-76d923642fe8" providerId="AD" clId="Web-{D80C559C-418E-E863-28EF-E7D811AAEF63}" dt="2022-09-30T22:49:32.326" v="526"/>
        <pc:sldMkLst>
          <pc:docMk/>
          <pc:sldMk cId="2293941091" sldId="315"/>
        </pc:sldMkLst>
      </pc:sldChg>
      <pc:sldChg chg="modSp">
        <pc:chgData name="Hao Mao" userId="S::maohao@cityu.edu::5873b64d-cbe8-401a-861a-76d923642fe8" providerId="AD" clId="Web-{D80C559C-418E-E863-28EF-E7D811AAEF63}" dt="2022-09-30T22:09:19.388" v="83" actId="20577"/>
        <pc:sldMkLst>
          <pc:docMk/>
          <pc:sldMk cId="2958040595" sldId="318"/>
        </pc:sldMkLst>
        <pc:spChg chg="mod">
          <ac:chgData name="Hao Mao" userId="S::maohao@cityu.edu::5873b64d-cbe8-401a-861a-76d923642fe8" providerId="AD" clId="Web-{D80C559C-418E-E863-28EF-E7D811AAEF63}" dt="2022-09-30T22:08:49.464" v="77" actId="20577"/>
          <ac:spMkLst>
            <pc:docMk/>
            <pc:sldMk cId="2958040595" sldId="318"/>
            <ac:spMk id="2" creationId="{00000000-0000-0000-0000-000000000000}"/>
          </ac:spMkLst>
        </pc:spChg>
        <pc:spChg chg="mod">
          <ac:chgData name="Hao Mao" userId="S::maohao@cityu.edu::5873b64d-cbe8-401a-861a-76d923642fe8" providerId="AD" clId="Web-{D80C559C-418E-E863-28EF-E7D811AAEF63}" dt="2022-09-30T22:09:19.388" v="83" actId="20577"/>
          <ac:spMkLst>
            <pc:docMk/>
            <pc:sldMk cId="2958040595" sldId="318"/>
            <ac:spMk id="3" creationId="{00000000-0000-0000-0000-000000000000}"/>
          </ac:spMkLst>
        </pc:spChg>
      </pc:sldChg>
      <pc:sldChg chg="addSp delSp modSp mod setBg">
        <pc:chgData name="Hao Mao" userId="S::maohao@cityu.edu::5873b64d-cbe8-401a-861a-76d923642fe8" providerId="AD" clId="Web-{D80C559C-418E-E863-28EF-E7D811AAEF63}" dt="2022-09-30T22:10:56.088" v="108" actId="1076"/>
        <pc:sldMkLst>
          <pc:docMk/>
          <pc:sldMk cId="1357576858" sldId="319"/>
        </pc:sldMkLst>
        <pc:spChg chg="mod ord">
          <ac:chgData name="Hao Mao" userId="S::maohao@cityu.edu::5873b64d-cbe8-401a-861a-76d923642fe8" providerId="AD" clId="Web-{D80C559C-418E-E863-28EF-E7D811AAEF63}" dt="2022-09-30T22:10:24.789" v="93"/>
          <ac:spMkLst>
            <pc:docMk/>
            <pc:sldMk cId="1357576858" sldId="319"/>
            <ac:spMk id="2" creationId="{00000000-0000-0000-0000-000000000000}"/>
          </ac:spMkLst>
        </pc:spChg>
        <pc:spChg chg="del">
          <ac:chgData name="Hao Mao" userId="S::maohao@cityu.edu::5873b64d-cbe8-401a-861a-76d923642fe8" providerId="AD" clId="Web-{D80C559C-418E-E863-28EF-E7D811AAEF63}" dt="2022-09-30T22:10:21.960" v="92"/>
          <ac:spMkLst>
            <pc:docMk/>
            <pc:sldMk cId="1357576858" sldId="319"/>
            <ac:spMk id="3" creationId="{00000000-0000-0000-0000-000000000000}"/>
          </ac:spMkLst>
        </pc:spChg>
        <pc:spChg chg="mod">
          <ac:chgData name="Hao Mao" userId="S::maohao@cityu.edu::5873b64d-cbe8-401a-861a-76d923642fe8" providerId="AD" clId="Web-{D80C559C-418E-E863-28EF-E7D811AAEF63}" dt="2022-09-30T22:10:24.789" v="93"/>
          <ac:spMkLst>
            <pc:docMk/>
            <pc:sldMk cId="1357576858" sldId="319"/>
            <ac:spMk id="4" creationId="{00000000-0000-0000-0000-000000000000}"/>
          </ac:spMkLst>
        </pc:spChg>
        <pc:spChg chg="add">
          <ac:chgData name="Hao Mao" userId="S::maohao@cityu.edu::5873b64d-cbe8-401a-861a-76d923642fe8" providerId="AD" clId="Web-{D80C559C-418E-E863-28EF-E7D811AAEF63}" dt="2022-09-30T22:10:24.789" v="93"/>
          <ac:spMkLst>
            <pc:docMk/>
            <pc:sldMk cId="1357576858" sldId="319"/>
            <ac:spMk id="11" creationId="{0E830057-F4EE-412A-8526-36BE1CE18C85}"/>
          </ac:spMkLst>
        </pc:spChg>
        <pc:spChg chg="add">
          <ac:chgData name="Hao Mao" userId="S::maohao@cityu.edu::5873b64d-cbe8-401a-861a-76d923642fe8" providerId="AD" clId="Web-{D80C559C-418E-E863-28EF-E7D811AAEF63}" dt="2022-09-30T22:10:24.789" v="93"/>
          <ac:spMkLst>
            <pc:docMk/>
            <pc:sldMk cId="1357576858" sldId="319"/>
            <ac:spMk id="13" creationId="{BAAEBA82-E2D4-4653-AEE3-E95B330DDA21}"/>
          </ac:spMkLst>
        </pc:spChg>
        <pc:spChg chg="add">
          <ac:chgData name="Hao Mao" userId="S::maohao@cityu.edu::5873b64d-cbe8-401a-861a-76d923642fe8" providerId="AD" clId="Web-{D80C559C-418E-E863-28EF-E7D811AAEF63}" dt="2022-09-30T22:10:24.789" v="93"/>
          <ac:spMkLst>
            <pc:docMk/>
            <pc:sldMk cId="1357576858" sldId="319"/>
            <ac:spMk id="15" creationId="{2386509E-DAF8-4DA0-B09B-FA3FB341C2BC}"/>
          </ac:spMkLst>
        </pc:spChg>
        <pc:spChg chg="add">
          <ac:chgData name="Hao Mao" userId="S::maohao@cityu.edu::5873b64d-cbe8-401a-861a-76d923642fe8" providerId="AD" clId="Web-{D80C559C-418E-E863-28EF-E7D811AAEF63}" dt="2022-09-30T22:10:24.789" v="93"/>
          <ac:spMkLst>
            <pc:docMk/>
            <pc:sldMk cId="1357576858" sldId="319"/>
            <ac:spMk id="17" creationId="{44E11946-6976-4B44-971A-07BFBE9544A6}"/>
          </ac:spMkLst>
        </pc:spChg>
        <pc:spChg chg="add">
          <ac:chgData name="Hao Mao" userId="S::maohao@cityu.edu::5873b64d-cbe8-401a-861a-76d923642fe8" providerId="AD" clId="Web-{D80C559C-418E-E863-28EF-E7D811AAEF63}" dt="2022-09-30T22:10:24.789" v="93"/>
          <ac:spMkLst>
            <pc:docMk/>
            <pc:sldMk cId="1357576858" sldId="319"/>
            <ac:spMk id="19" creationId="{85DD9E25-AB50-4F01-9CA6-96497CDE72C2}"/>
          </ac:spMkLst>
        </pc:spChg>
        <pc:spChg chg="add">
          <ac:chgData name="Hao Mao" userId="S::maohao@cityu.edu::5873b64d-cbe8-401a-861a-76d923642fe8" providerId="AD" clId="Web-{D80C559C-418E-E863-28EF-E7D811AAEF63}" dt="2022-09-30T22:10:24.789" v="93"/>
          <ac:spMkLst>
            <pc:docMk/>
            <pc:sldMk cId="1357576858" sldId="319"/>
            <ac:spMk id="21" creationId="{707788D3-E467-4E25-A5E9-FD41795BD551}"/>
          </ac:spMkLst>
        </pc:spChg>
        <pc:spChg chg="add">
          <ac:chgData name="Hao Mao" userId="S::maohao@cityu.edu::5873b64d-cbe8-401a-861a-76d923642fe8" providerId="AD" clId="Web-{D80C559C-418E-E863-28EF-E7D811AAEF63}" dt="2022-09-30T22:10:24.789" v="93"/>
          <ac:spMkLst>
            <pc:docMk/>
            <pc:sldMk cId="1357576858" sldId="319"/>
            <ac:spMk id="23" creationId="{E12301D8-0106-4E04-A846-C29A66593704}"/>
          </ac:spMkLst>
        </pc:spChg>
        <pc:picChg chg="add mod ord">
          <ac:chgData name="Hao Mao" userId="S::maohao@cityu.edu::5873b64d-cbe8-401a-861a-76d923642fe8" providerId="AD" clId="Web-{D80C559C-418E-E863-28EF-E7D811AAEF63}" dt="2022-09-30T22:10:56.088" v="108" actId="1076"/>
          <ac:picMkLst>
            <pc:docMk/>
            <pc:sldMk cId="1357576858" sldId="319"/>
            <ac:picMk id="6" creationId="{176F826B-B9A2-792E-9793-2F71A9100213}"/>
          </ac:picMkLst>
        </pc:picChg>
      </pc:sldChg>
      <pc:sldChg chg="modSp">
        <pc:chgData name="Hao Mao" userId="S::maohao@cityu.edu::5873b64d-cbe8-401a-861a-76d923642fe8" providerId="AD" clId="Web-{D80C559C-418E-E863-28EF-E7D811AAEF63}" dt="2022-09-30T22:11:50.560" v="123" actId="20577"/>
        <pc:sldMkLst>
          <pc:docMk/>
          <pc:sldMk cId="2888823256" sldId="320"/>
        </pc:sldMkLst>
        <pc:spChg chg="mod">
          <ac:chgData name="Hao Mao" userId="S::maohao@cityu.edu::5873b64d-cbe8-401a-861a-76d923642fe8" providerId="AD" clId="Web-{D80C559C-418E-E863-28EF-E7D811AAEF63}" dt="2022-09-30T22:11:16.308" v="113" actId="20577"/>
          <ac:spMkLst>
            <pc:docMk/>
            <pc:sldMk cId="2888823256" sldId="320"/>
            <ac:spMk id="2" creationId="{00000000-0000-0000-0000-000000000000}"/>
          </ac:spMkLst>
        </pc:spChg>
        <pc:spChg chg="mod">
          <ac:chgData name="Hao Mao" userId="S::maohao@cityu.edu::5873b64d-cbe8-401a-861a-76d923642fe8" providerId="AD" clId="Web-{D80C559C-418E-E863-28EF-E7D811AAEF63}" dt="2022-09-30T22:11:50.560" v="123" actId="20577"/>
          <ac:spMkLst>
            <pc:docMk/>
            <pc:sldMk cId="2888823256" sldId="320"/>
            <ac:spMk id="3" creationId="{00000000-0000-0000-0000-000000000000}"/>
          </ac:spMkLst>
        </pc:spChg>
      </pc:sldChg>
      <pc:sldChg chg="modSp">
        <pc:chgData name="Hao Mao" userId="S::maohao@cityu.edu::5873b64d-cbe8-401a-861a-76d923642fe8" providerId="AD" clId="Web-{D80C559C-418E-E863-28EF-E7D811AAEF63}" dt="2022-09-30T22:12:40.251" v="132" actId="20577"/>
        <pc:sldMkLst>
          <pc:docMk/>
          <pc:sldMk cId="3753282673" sldId="321"/>
        </pc:sldMkLst>
        <pc:spChg chg="mod">
          <ac:chgData name="Hao Mao" userId="S::maohao@cityu.edu::5873b64d-cbe8-401a-861a-76d923642fe8" providerId="AD" clId="Web-{D80C559C-418E-E863-28EF-E7D811AAEF63}" dt="2022-09-30T22:12:35.110" v="130" actId="20577"/>
          <ac:spMkLst>
            <pc:docMk/>
            <pc:sldMk cId="3753282673" sldId="321"/>
            <ac:spMk id="2" creationId="{00000000-0000-0000-0000-000000000000}"/>
          </ac:spMkLst>
        </pc:spChg>
        <pc:spChg chg="mod">
          <ac:chgData name="Hao Mao" userId="S::maohao@cityu.edu::5873b64d-cbe8-401a-861a-76d923642fe8" providerId="AD" clId="Web-{D80C559C-418E-E863-28EF-E7D811AAEF63}" dt="2022-09-30T22:12:40.251" v="132" actId="20577"/>
          <ac:spMkLst>
            <pc:docMk/>
            <pc:sldMk cId="3753282673" sldId="321"/>
            <ac:spMk id="3" creationId="{00000000-0000-0000-0000-000000000000}"/>
          </ac:spMkLst>
        </pc:spChg>
      </pc:sldChg>
      <pc:sldChg chg="modSp">
        <pc:chgData name="Hao Mao" userId="S::maohao@cityu.edu::5873b64d-cbe8-401a-861a-76d923642fe8" providerId="AD" clId="Web-{D80C559C-418E-E863-28EF-E7D811AAEF63}" dt="2022-09-30T22:16:41.329" v="140" actId="20577"/>
        <pc:sldMkLst>
          <pc:docMk/>
          <pc:sldMk cId="4244249687" sldId="322"/>
        </pc:sldMkLst>
        <pc:spChg chg="mod">
          <ac:chgData name="Hao Mao" userId="S::maohao@cityu.edu::5873b64d-cbe8-401a-861a-76d923642fe8" providerId="AD" clId="Web-{D80C559C-418E-E863-28EF-E7D811AAEF63}" dt="2022-09-30T22:16:32.500" v="136" actId="20577"/>
          <ac:spMkLst>
            <pc:docMk/>
            <pc:sldMk cId="4244249687" sldId="322"/>
            <ac:spMk id="2" creationId="{00000000-0000-0000-0000-000000000000}"/>
          </ac:spMkLst>
        </pc:spChg>
        <pc:spChg chg="mod">
          <ac:chgData name="Hao Mao" userId="S::maohao@cityu.edu::5873b64d-cbe8-401a-861a-76d923642fe8" providerId="AD" clId="Web-{D80C559C-418E-E863-28EF-E7D811AAEF63}" dt="2022-09-30T22:16:41.329" v="140" actId="20577"/>
          <ac:spMkLst>
            <pc:docMk/>
            <pc:sldMk cId="4244249687" sldId="322"/>
            <ac:spMk id="3" creationId="{00000000-0000-0000-0000-000000000000}"/>
          </ac:spMkLst>
        </pc:spChg>
      </pc:sldChg>
      <pc:sldChg chg="modSp">
        <pc:chgData name="Hao Mao" userId="S::maohao@cityu.edu::5873b64d-cbe8-401a-861a-76d923642fe8" providerId="AD" clId="Web-{D80C559C-418E-E863-28EF-E7D811AAEF63}" dt="2022-09-30T22:18:20.929" v="180" actId="20577"/>
        <pc:sldMkLst>
          <pc:docMk/>
          <pc:sldMk cId="2913623263" sldId="323"/>
        </pc:sldMkLst>
        <pc:spChg chg="mod">
          <ac:chgData name="Hao Mao" userId="S::maohao@cityu.edu::5873b64d-cbe8-401a-861a-76d923642fe8" providerId="AD" clId="Web-{D80C559C-418E-E863-28EF-E7D811AAEF63}" dt="2022-09-30T22:17:32.786" v="144" actId="20577"/>
          <ac:spMkLst>
            <pc:docMk/>
            <pc:sldMk cId="2913623263" sldId="323"/>
            <ac:spMk id="2" creationId="{00000000-0000-0000-0000-000000000000}"/>
          </ac:spMkLst>
        </pc:spChg>
        <pc:spChg chg="mod">
          <ac:chgData name="Hao Mao" userId="S::maohao@cityu.edu::5873b64d-cbe8-401a-861a-76d923642fe8" providerId="AD" clId="Web-{D80C559C-418E-E863-28EF-E7D811AAEF63}" dt="2022-09-30T22:18:20.929" v="180" actId="20577"/>
          <ac:spMkLst>
            <pc:docMk/>
            <pc:sldMk cId="2913623263" sldId="323"/>
            <ac:spMk id="3" creationId="{00000000-0000-0000-0000-000000000000}"/>
          </ac:spMkLst>
        </pc:spChg>
      </pc:sldChg>
      <pc:sldChg chg="modSp">
        <pc:chgData name="Hao Mao" userId="S::maohao@cityu.edu::5873b64d-cbe8-401a-861a-76d923642fe8" providerId="AD" clId="Web-{D80C559C-418E-E863-28EF-E7D811AAEF63}" dt="2022-09-30T22:19:56.623" v="192" actId="20577"/>
        <pc:sldMkLst>
          <pc:docMk/>
          <pc:sldMk cId="2347700794" sldId="324"/>
        </pc:sldMkLst>
        <pc:spChg chg="mod">
          <ac:chgData name="Hao Mao" userId="S::maohao@cityu.edu::5873b64d-cbe8-401a-861a-76d923642fe8" providerId="AD" clId="Web-{D80C559C-418E-E863-28EF-E7D811AAEF63}" dt="2022-09-30T22:19:47.357" v="187" actId="20577"/>
          <ac:spMkLst>
            <pc:docMk/>
            <pc:sldMk cId="2347700794" sldId="324"/>
            <ac:spMk id="2" creationId="{00000000-0000-0000-0000-000000000000}"/>
          </ac:spMkLst>
        </pc:spChg>
        <pc:spChg chg="mod">
          <ac:chgData name="Hao Mao" userId="S::maohao@cityu.edu::5873b64d-cbe8-401a-861a-76d923642fe8" providerId="AD" clId="Web-{D80C559C-418E-E863-28EF-E7D811AAEF63}" dt="2022-09-30T22:19:56.623" v="192" actId="20577"/>
          <ac:spMkLst>
            <pc:docMk/>
            <pc:sldMk cId="2347700794" sldId="324"/>
            <ac:spMk id="3" creationId="{00000000-0000-0000-0000-000000000000}"/>
          </ac:spMkLst>
        </pc:spChg>
      </pc:sldChg>
      <pc:sldChg chg="modSp">
        <pc:chgData name="Hao Mao" userId="S::maohao@cityu.edu::5873b64d-cbe8-401a-861a-76d923642fe8" providerId="AD" clId="Web-{D80C559C-418E-E863-28EF-E7D811AAEF63}" dt="2022-10-01T00:27:21.195" v="628" actId="20577"/>
        <pc:sldMkLst>
          <pc:docMk/>
          <pc:sldMk cId="958378851" sldId="325"/>
        </pc:sldMkLst>
        <pc:spChg chg="mod">
          <ac:chgData name="Hao Mao" userId="S::maohao@cityu.edu::5873b64d-cbe8-401a-861a-76d923642fe8" providerId="AD" clId="Web-{D80C559C-418E-E863-28EF-E7D811AAEF63}" dt="2022-09-30T22:21:28.020" v="194" actId="20577"/>
          <ac:spMkLst>
            <pc:docMk/>
            <pc:sldMk cId="958378851" sldId="325"/>
            <ac:spMk id="2" creationId="{00000000-0000-0000-0000-000000000000}"/>
          </ac:spMkLst>
        </pc:spChg>
        <pc:spChg chg="mod">
          <ac:chgData name="Hao Mao" userId="S::maohao@cityu.edu::5873b64d-cbe8-401a-861a-76d923642fe8" providerId="AD" clId="Web-{D80C559C-418E-E863-28EF-E7D811AAEF63}" dt="2022-10-01T00:27:21.195" v="628" actId="20577"/>
          <ac:spMkLst>
            <pc:docMk/>
            <pc:sldMk cId="958378851" sldId="325"/>
            <ac:spMk id="3" creationId="{00000000-0000-0000-0000-000000000000}"/>
          </ac:spMkLst>
        </pc:spChg>
      </pc:sldChg>
      <pc:sldChg chg="addSp delSp modSp mod setBg">
        <pc:chgData name="Hao Mao" userId="S::maohao@cityu.edu::5873b64d-cbe8-401a-861a-76d923642fe8" providerId="AD" clId="Web-{D80C559C-418E-E863-28EF-E7D811AAEF63}" dt="2022-09-30T22:27:26.325" v="269" actId="20577"/>
        <pc:sldMkLst>
          <pc:docMk/>
          <pc:sldMk cId="3944784934" sldId="326"/>
        </pc:sldMkLst>
        <pc:spChg chg="mod ord">
          <ac:chgData name="Hao Mao" userId="S::maohao@cityu.edu::5873b64d-cbe8-401a-861a-76d923642fe8" providerId="AD" clId="Web-{D80C559C-418E-E863-28EF-E7D811AAEF63}" dt="2022-09-30T22:27:26.325" v="269" actId="20577"/>
          <ac:spMkLst>
            <pc:docMk/>
            <pc:sldMk cId="3944784934" sldId="326"/>
            <ac:spMk id="2" creationId="{00000000-0000-0000-0000-000000000000}"/>
          </ac:spMkLst>
        </pc:spChg>
        <pc:spChg chg="del">
          <ac:chgData name="Hao Mao" userId="S::maohao@cityu.edu::5873b64d-cbe8-401a-861a-76d923642fe8" providerId="AD" clId="Web-{D80C559C-418E-E863-28EF-E7D811AAEF63}" dt="2022-09-30T22:23:45.607" v="224"/>
          <ac:spMkLst>
            <pc:docMk/>
            <pc:sldMk cId="3944784934" sldId="326"/>
            <ac:spMk id="3" creationId="{00000000-0000-0000-0000-000000000000}"/>
          </ac:spMkLst>
        </pc:spChg>
        <pc:spChg chg="mod">
          <ac:chgData name="Hao Mao" userId="S::maohao@cityu.edu::5873b64d-cbe8-401a-861a-76d923642fe8" providerId="AD" clId="Web-{D80C559C-418E-E863-28EF-E7D811AAEF63}" dt="2022-09-30T22:24:15.703" v="237"/>
          <ac:spMkLst>
            <pc:docMk/>
            <pc:sldMk cId="3944784934" sldId="326"/>
            <ac:spMk id="4" creationId="{00000000-0000-0000-0000-000000000000}"/>
          </ac:spMkLst>
        </pc:spChg>
        <pc:spChg chg="add del">
          <ac:chgData name="Hao Mao" userId="S::maohao@cityu.edu::5873b64d-cbe8-401a-861a-76d923642fe8" providerId="AD" clId="Web-{D80C559C-418E-E863-28EF-E7D811AAEF63}" dt="2022-09-30T22:23:51.358" v="226"/>
          <ac:spMkLst>
            <pc:docMk/>
            <pc:sldMk cId="3944784934" sldId="326"/>
            <ac:spMk id="10" creationId="{C1678CC5-B454-21CE-7FA8-B493DADECFF2}"/>
          </ac:spMkLst>
        </pc:spChg>
        <pc:spChg chg="add del">
          <ac:chgData name="Hao Mao" userId="S::maohao@cityu.edu::5873b64d-cbe8-401a-861a-76d923642fe8" providerId="AD" clId="Web-{D80C559C-418E-E863-28EF-E7D811AAEF63}" dt="2022-09-30T22:23:51.358" v="226"/>
          <ac:spMkLst>
            <pc:docMk/>
            <pc:sldMk cId="3944784934" sldId="326"/>
            <ac:spMk id="13" creationId="{2A28AC4B-805D-4091-A648-61572081C7FB}"/>
          </ac:spMkLst>
        </pc:spChg>
        <pc:spChg chg="add del">
          <ac:chgData name="Hao Mao" userId="S::maohao@cityu.edu::5873b64d-cbe8-401a-861a-76d923642fe8" providerId="AD" clId="Web-{D80C559C-418E-E863-28EF-E7D811AAEF63}" dt="2022-09-30T22:23:51.358" v="226"/>
          <ac:spMkLst>
            <pc:docMk/>
            <pc:sldMk cId="3944784934" sldId="326"/>
            <ac:spMk id="15" creationId="{39373A6F-2E1F-4613-8E1D-D68057D29F31}"/>
          </ac:spMkLst>
        </pc:spChg>
        <pc:spChg chg="add del">
          <ac:chgData name="Hao Mao" userId="S::maohao@cityu.edu::5873b64d-cbe8-401a-861a-76d923642fe8" providerId="AD" clId="Web-{D80C559C-418E-E863-28EF-E7D811AAEF63}" dt="2022-09-30T22:23:51.358" v="226"/>
          <ac:spMkLst>
            <pc:docMk/>
            <pc:sldMk cId="3944784934" sldId="326"/>
            <ac:spMk id="17" creationId="{A6D733BE-061E-4600-B6A3-62A68EF2C687}"/>
          </ac:spMkLst>
        </pc:spChg>
        <pc:spChg chg="add del">
          <ac:chgData name="Hao Mao" userId="S::maohao@cityu.edu::5873b64d-cbe8-401a-861a-76d923642fe8" providerId="AD" clId="Web-{D80C559C-418E-E863-28EF-E7D811AAEF63}" dt="2022-09-30T22:23:57.780" v="228"/>
          <ac:spMkLst>
            <pc:docMk/>
            <pc:sldMk cId="3944784934" sldId="326"/>
            <ac:spMk id="18" creationId="{160CE81C-67DC-489E-BFFB-877C80B854DB}"/>
          </ac:spMkLst>
        </pc:spChg>
        <pc:spChg chg="add del">
          <ac:chgData name="Hao Mao" userId="S::maohao@cityu.edu::5873b64d-cbe8-401a-861a-76d923642fe8" providerId="AD" clId="Web-{D80C559C-418E-E863-28EF-E7D811AAEF63}" dt="2022-09-30T22:23:57.780" v="228"/>
          <ac:spMkLst>
            <pc:docMk/>
            <pc:sldMk cId="3944784934" sldId="326"/>
            <ac:spMk id="21" creationId="{D777BAA5-DA0E-D504-58D9-2FEF81D11FD7}"/>
          </ac:spMkLst>
        </pc:spChg>
        <pc:spChg chg="add del">
          <ac:chgData name="Hao Mao" userId="S::maohao@cityu.edu::5873b64d-cbe8-401a-861a-76d923642fe8" providerId="AD" clId="Web-{D80C559C-418E-E863-28EF-E7D811AAEF63}" dt="2022-09-30T22:24:15.703" v="237"/>
          <ac:spMkLst>
            <pc:docMk/>
            <pc:sldMk cId="3944784934" sldId="326"/>
            <ac:spMk id="23" creationId="{2A28AC4B-805D-4091-A648-61572081C7FB}"/>
          </ac:spMkLst>
        </pc:spChg>
        <pc:spChg chg="add del">
          <ac:chgData name="Hao Mao" userId="S::maohao@cityu.edu::5873b64d-cbe8-401a-861a-76d923642fe8" providerId="AD" clId="Web-{D80C559C-418E-E863-28EF-E7D811AAEF63}" dt="2022-09-30T22:24:15.703" v="237"/>
          <ac:spMkLst>
            <pc:docMk/>
            <pc:sldMk cId="3944784934" sldId="326"/>
            <ac:spMk id="24" creationId="{39373A6F-2E1F-4613-8E1D-D68057D29F31}"/>
          </ac:spMkLst>
        </pc:spChg>
        <pc:spChg chg="add del">
          <ac:chgData name="Hao Mao" userId="S::maohao@cityu.edu::5873b64d-cbe8-401a-861a-76d923642fe8" providerId="AD" clId="Web-{D80C559C-418E-E863-28EF-E7D811AAEF63}" dt="2022-09-30T22:24:15.703" v="237"/>
          <ac:spMkLst>
            <pc:docMk/>
            <pc:sldMk cId="3944784934" sldId="326"/>
            <ac:spMk id="25" creationId="{A6D733BE-061E-4600-B6A3-62A68EF2C687}"/>
          </ac:spMkLst>
        </pc:spChg>
        <pc:spChg chg="add del">
          <ac:chgData name="Hao Mao" userId="S::maohao@cityu.edu::5873b64d-cbe8-401a-861a-76d923642fe8" providerId="AD" clId="Web-{D80C559C-418E-E863-28EF-E7D811AAEF63}" dt="2022-09-30T22:24:15.703" v="237"/>
          <ac:spMkLst>
            <pc:docMk/>
            <pc:sldMk cId="3944784934" sldId="326"/>
            <ac:spMk id="26" creationId="{C1678CC5-B454-21CE-7FA8-B493DADECFF2}"/>
          </ac:spMkLst>
        </pc:spChg>
        <pc:spChg chg="add del">
          <ac:chgData name="Hao Mao" userId="S::maohao@cityu.edu::5873b64d-cbe8-401a-861a-76d923642fe8" providerId="AD" clId="Web-{D80C559C-418E-E863-28EF-E7D811AAEF63}" dt="2022-09-30T22:24:15.687" v="236"/>
          <ac:spMkLst>
            <pc:docMk/>
            <pc:sldMk cId="3944784934" sldId="326"/>
            <ac:spMk id="31" creationId="{2A28AC4B-805D-4091-A648-61572081C7FB}"/>
          </ac:spMkLst>
        </pc:spChg>
        <pc:spChg chg="add del">
          <ac:chgData name="Hao Mao" userId="S::maohao@cityu.edu::5873b64d-cbe8-401a-861a-76d923642fe8" providerId="AD" clId="Web-{D80C559C-418E-E863-28EF-E7D811AAEF63}" dt="2022-09-30T22:24:15.687" v="236"/>
          <ac:spMkLst>
            <pc:docMk/>
            <pc:sldMk cId="3944784934" sldId="326"/>
            <ac:spMk id="33" creationId="{39373A6F-2E1F-4613-8E1D-D68057D29F31}"/>
          </ac:spMkLst>
        </pc:spChg>
        <pc:spChg chg="add del">
          <ac:chgData name="Hao Mao" userId="S::maohao@cityu.edu::5873b64d-cbe8-401a-861a-76d923642fe8" providerId="AD" clId="Web-{D80C559C-418E-E863-28EF-E7D811AAEF63}" dt="2022-09-30T22:24:15.687" v="236"/>
          <ac:spMkLst>
            <pc:docMk/>
            <pc:sldMk cId="3944784934" sldId="326"/>
            <ac:spMk id="35" creationId="{A6D733BE-061E-4600-B6A3-62A68EF2C687}"/>
          </ac:spMkLst>
        </pc:spChg>
        <pc:spChg chg="add del">
          <ac:chgData name="Hao Mao" userId="S::maohao@cityu.edu::5873b64d-cbe8-401a-861a-76d923642fe8" providerId="AD" clId="Web-{D80C559C-418E-E863-28EF-E7D811AAEF63}" dt="2022-09-30T22:24:23.500" v="239"/>
          <ac:spMkLst>
            <pc:docMk/>
            <pc:sldMk cId="3944784934" sldId="326"/>
            <ac:spMk id="37" creationId="{44E11946-6976-4B44-971A-07BFBE9544A6}"/>
          </ac:spMkLst>
        </pc:spChg>
        <pc:spChg chg="add del">
          <ac:chgData name="Hao Mao" userId="S::maohao@cityu.edu::5873b64d-cbe8-401a-861a-76d923642fe8" providerId="AD" clId="Web-{D80C559C-418E-E863-28EF-E7D811AAEF63}" dt="2022-09-30T22:24:23.500" v="239"/>
          <ac:spMkLst>
            <pc:docMk/>
            <pc:sldMk cId="3944784934" sldId="326"/>
            <ac:spMk id="38" creationId="{0E830057-F4EE-412A-8526-36BE1CE18C85}"/>
          </ac:spMkLst>
        </pc:spChg>
        <pc:spChg chg="add del">
          <ac:chgData name="Hao Mao" userId="S::maohao@cityu.edu::5873b64d-cbe8-401a-861a-76d923642fe8" providerId="AD" clId="Web-{D80C559C-418E-E863-28EF-E7D811AAEF63}" dt="2022-09-30T22:24:23.500" v="239"/>
          <ac:spMkLst>
            <pc:docMk/>
            <pc:sldMk cId="3944784934" sldId="326"/>
            <ac:spMk id="39" creationId="{367DA501-B484-4B3B-8460-067A48E694E0}"/>
          </ac:spMkLst>
        </pc:spChg>
        <pc:spChg chg="add del">
          <ac:chgData name="Hao Mao" userId="S::maohao@cityu.edu::5873b64d-cbe8-401a-861a-76d923642fe8" providerId="AD" clId="Web-{D80C559C-418E-E863-28EF-E7D811AAEF63}" dt="2022-09-30T22:24:23.500" v="239"/>
          <ac:spMkLst>
            <pc:docMk/>
            <pc:sldMk cId="3944784934" sldId="326"/>
            <ac:spMk id="40" creationId="{BAAEBA82-E2D4-4653-AEE3-E95B330DDA21}"/>
          </ac:spMkLst>
        </pc:spChg>
        <pc:spChg chg="add del">
          <ac:chgData name="Hao Mao" userId="S::maohao@cityu.edu::5873b64d-cbe8-401a-861a-76d923642fe8" providerId="AD" clId="Web-{D80C559C-418E-E863-28EF-E7D811AAEF63}" dt="2022-09-30T22:24:23.500" v="239"/>
          <ac:spMkLst>
            <pc:docMk/>
            <pc:sldMk cId="3944784934" sldId="326"/>
            <ac:spMk id="41" creationId="{D293E637-8037-47F5-B2D4-DFA12C87164C}"/>
          </ac:spMkLst>
        </pc:spChg>
        <pc:spChg chg="add del">
          <ac:chgData name="Hao Mao" userId="S::maohao@cityu.edu::5873b64d-cbe8-401a-861a-76d923642fe8" providerId="AD" clId="Web-{D80C559C-418E-E863-28EF-E7D811AAEF63}" dt="2022-09-30T22:24:23.500" v="239"/>
          <ac:spMkLst>
            <pc:docMk/>
            <pc:sldMk cId="3944784934" sldId="326"/>
            <ac:spMk id="42" creationId="{2386509E-DAF8-4DA0-B09B-FA3FB341C2BC}"/>
          </ac:spMkLst>
        </pc:spChg>
        <pc:spChg chg="add">
          <ac:chgData name="Hao Mao" userId="S::maohao@cityu.edu::5873b64d-cbe8-401a-861a-76d923642fe8" providerId="AD" clId="Web-{D80C559C-418E-E863-28EF-E7D811AAEF63}" dt="2022-09-30T22:24:23.500" v="239"/>
          <ac:spMkLst>
            <pc:docMk/>
            <pc:sldMk cId="3944784934" sldId="326"/>
            <ac:spMk id="47" creationId="{0E830057-F4EE-412A-8526-36BE1CE18C85}"/>
          </ac:spMkLst>
        </pc:spChg>
        <pc:spChg chg="add">
          <ac:chgData name="Hao Mao" userId="S::maohao@cityu.edu::5873b64d-cbe8-401a-861a-76d923642fe8" providerId="AD" clId="Web-{D80C559C-418E-E863-28EF-E7D811AAEF63}" dt="2022-09-30T22:24:23.500" v="239"/>
          <ac:spMkLst>
            <pc:docMk/>
            <pc:sldMk cId="3944784934" sldId="326"/>
            <ac:spMk id="49" creationId="{BAAEBA82-E2D4-4653-AEE3-E95B330DDA21}"/>
          </ac:spMkLst>
        </pc:spChg>
        <pc:spChg chg="add">
          <ac:chgData name="Hao Mao" userId="S::maohao@cityu.edu::5873b64d-cbe8-401a-861a-76d923642fe8" providerId="AD" clId="Web-{D80C559C-418E-E863-28EF-E7D811AAEF63}" dt="2022-09-30T22:24:23.500" v="239"/>
          <ac:spMkLst>
            <pc:docMk/>
            <pc:sldMk cId="3944784934" sldId="326"/>
            <ac:spMk id="51" creationId="{2386509E-DAF8-4DA0-B09B-FA3FB341C2BC}"/>
          </ac:spMkLst>
        </pc:spChg>
        <pc:spChg chg="add">
          <ac:chgData name="Hao Mao" userId="S::maohao@cityu.edu::5873b64d-cbe8-401a-861a-76d923642fe8" providerId="AD" clId="Web-{D80C559C-418E-E863-28EF-E7D811AAEF63}" dt="2022-09-30T22:24:23.500" v="239"/>
          <ac:spMkLst>
            <pc:docMk/>
            <pc:sldMk cId="3944784934" sldId="326"/>
            <ac:spMk id="53" creationId="{44E11946-6976-4B44-971A-07BFBE9544A6}"/>
          </ac:spMkLst>
        </pc:spChg>
        <pc:spChg chg="add">
          <ac:chgData name="Hao Mao" userId="S::maohao@cityu.edu::5873b64d-cbe8-401a-861a-76d923642fe8" providerId="AD" clId="Web-{D80C559C-418E-E863-28EF-E7D811AAEF63}" dt="2022-09-30T22:24:23.500" v="239"/>
          <ac:spMkLst>
            <pc:docMk/>
            <pc:sldMk cId="3944784934" sldId="326"/>
            <ac:spMk id="55" creationId="{85DD9E25-AB50-4F01-9CA6-96497CDE72C2}"/>
          </ac:spMkLst>
        </pc:spChg>
        <pc:spChg chg="add">
          <ac:chgData name="Hao Mao" userId="S::maohao@cityu.edu::5873b64d-cbe8-401a-861a-76d923642fe8" providerId="AD" clId="Web-{D80C559C-418E-E863-28EF-E7D811AAEF63}" dt="2022-09-30T22:24:23.500" v="239"/>
          <ac:spMkLst>
            <pc:docMk/>
            <pc:sldMk cId="3944784934" sldId="326"/>
            <ac:spMk id="57" creationId="{707788D3-E467-4E25-A5E9-FD41795BD551}"/>
          </ac:spMkLst>
        </pc:spChg>
        <pc:spChg chg="add">
          <ac:chgData name="Hao Mao" userId="S::maohao@cityu.edu::5873b64d-cbe8-401a-861a-76d923642fe8" providerId="AD" clId="Web-{D80C559C-418E-E863-28EF-E7D811AAEF63}" dt="2022-09-30T22:24:23.500" v="239"/>
          <ac:spMkLst>
            <pc:docMk/>
            <pc:sldMk cId="3944784934" sldId="326"/>
            <ac:spMk id="59" creationId="{E12301D8-0106-4E04-A846-C29A66593704}"/>
          </ac:spMkLst>
        </pc:spChg>
        <pc:grpChg chg="add del">
          <ac:chgData name="Hao Mao" userId="S::maohao@cityu.edu::5873b64d-cbe8-401a-861a-76d923642fe8" providerId="AD" clId="Web-{D80C559C-418E-E863-28EF-E7D811AAEF63}" dt="2022-09-30T22:23:57.780" v="228"/>
          <ac:grpSpMkLst>
            <pc:docMk/>
            <pc:sldMk cId="3944784934" sldId="326"/>
            <ac:grpSpMk id="19" creationId="{0707D684-ABCB-401C-869A-D03BBC06072C}"/>
          </ac:grpSpMkLst>
        </pc:grpChg>
        <pc:picChg chg="add mod ord">
          <ac:chgData name="Hao Mao" userId="S::maohao@cityu.edu::5873b64d-cbe8-401a-861a-76d923642fe8" providerId="AD" clId="Web-{D80C559C-418E-E863-28EF-E7D811AAEF63}" dt="2022-09-30T22:24:35.548" v="242" actId="14100"/>
          <ac:picMkLst>
            <pc:docMk/>
            <pc:sldMk cId="3944784934" sldId="326"/>
            <ac:picMk id="6" creationId="{D4BAF7DD-1F47-CBAF-CF3E-47ACE257EF71}"/>
          </ac:picMkLst>
        </pc:picChg>
      </pc:sldChg>
      <pc:sldChg chg="modSp">
        <pc:chgData name="Hao Mao" userId="S::maohao@cityu.edu::5873b64d-cbe8-401a-861a-76d923642fe8" providerId="AD" clId="Web-{D80C559C-418E-E863-28EF-E7D811AAEF63}" dt="2022-09-30T22:27:29.028" v="270" actId="20577"/>
        <pc:sldMkLst>
          <pc:docMk/>
          <pc:sldMk cId="1254728179" sldId="327"/>
        </pc:sldMkLst>
        <pc:spChg chg="mod">
          <ac:chgData name="Hao Mao" userId="S::maohao@cityu.edu::5873b64d-cbe8-401a-861a-76d923642fe8" providerId="AD" clId="Web-{D80C559C-418E-E863-28EF-E7D811AAEF63}" dt="2022-09-30T22:27:29.028" v="270" actId="20577"/>
          <ac:spMkLst>
            <pc:docMk/>
            <pc:sldMk cId="1254728179" sldId="327"/>
            <ac:spMk id="2" creationId="{00000000-0000-0000-0000-000000000000}"/>
          </ac:spMkLst>
        </pc:spChg>
        <pc:spChg chg="mod">
          <ac:chgData name="Hao Mao" userId="S::maohao@cityu.edu::5873b64d-cbe8-401a-861a-76d923642fe8" providerId="AD" clId="Web-{D80C559C-418E-E863-28EF-E7D811AAEF63}" dt="2022-09-30T22:25:03.065" v="251" actId="20577"/>
          <ac:spMkLst>
            <pc:docMk/>
            <pc:sldMk cId="1254728179" sldId="327"/>
            <ac:spMk id="3" creationId="{00000000-0000-0000-0000-000000000000}"/>
          </ac:spMkLst>
        </pc:spChg>
      </pc:sldChg>
      <pc:sldChg chg="modSp">
        <pc:chgData name="Hao Mao" userId="S::maohao@cityu.edu::5873b64d-cbe8-401a-861a-76d923642fe8" providerId="AD" clId="Web-{D80C559C-418E-E863-28EF-E7D811AAEF63}" dt="2022-09-30T22:30:53.651" v="280" actId="20577"/>
        <pc:sldMkLst>
          <pc:docMk/>
          <pc:sldMk cId="1731774213" sldId="328"/>
        </pc:sldMkLst>
        <pc:spChg chg="mod">
          <ac:chgData name="Hao Mao" userId="S::maohao@cityu.edu::5873b64d-cbe8-401a-861a-76d923642fe8" providerId="AD" clId="Web-{D80C559C-418E-E863-28EF-E7D811AAEF63}" dt="2022-09-30T22:28:35.845" v="274" actId="20577"/>
          <ac:spMkLst>
            <pc:docMk/>
            <pc:sldMk cId="1731774213" sldId="328"/>
            <ac:spMk id="2" creationId="{00000000-0000-0000-0000-000000000000}"/>
          </ac:spMkLst>
        </pc:spChg>
        <pc:spChg chg="mod">
          <ac:chgData name="Hao Mao" userId="S::maohao@cityu.edu::5873b64d-cbe8-401a-861a-76d923642fe8" providerId="AD" clId="Web-{D80C559C-418E-E863-28EF-E7D811AAEF63}" dt="2022-09-30T22:30:53.651" v="280" actId="20577"/>
          <ac:spMkLst>
            <pc:docMk/>
            <pc:sldMk cId="1731774213" sldId="328"/>
            <ac:spMk id="3" creationId="{00000000-0000-0000-0000-000000000000}"/>
          </ac:spMkLst>
        </pc:spChg>
      </pc:sldChg>
      <pc:sldChg chg="modSp">
        <pc:chgData name="Hao Mao" userId="S::maohao@cityu.edu::5873b64d-cbe8-401a-861a-76d923642fe8" providerId="AD" clId="Web-{D80C559C-418E-E863-28EF-E7D811AAEF63}" dt="2022-10-01T00:23:26.390" v="608" actId="20577"/>
        <pc:sldMkLst>
          <pc:docMk/>
          <pc:sldMk cId="4226454492" sldId="329"/>
        </pc:sldMkLst>
        <pc:spChg chg="mod">
          <ac:chgData name="Hao Mao" userId="S::maohao@cityu.edu::5873b64d-cbe8-401a-861a-76d923642fe8" providerId="AD" clId="Web-{D80C559C-418E-E863-28EF-E7D811AAEF63}" dt="2022-10-01T00:23:26.390" v="608" actId="20577"/>
          <ac:spMkLst>
            <pc:docMk/>
            <pc:sldMk cId="4226454492" sldId="329"/>
            <ac:spMk id="2" creationId="{00000000-0000-0000-0000-000000000000}"/>
          </ac:spMkLst>
        </pc:spChg>
        <pc:spChg chg="mod">
          <ac:chgData name="Hao Mao" userId="S::maohao@cityu.edu::5873b64d-cbe8-401a-861a-76d923642fe8" providerId="AD" clId="Web-{D80C559C-418E-E863-28EF-E7D811AAEF63}" dt="2022-09-30T22:35:08.965" v="331" actId="20577"/>
          <ac:spMkLst>
            <pc:docMk/>
            <pc:sldMk cId="4226454492" sldId="329"/>
            <ac:spMk id="3" creationId="{00000000-0000-0000-0000-000000000000}"/>
          </ac:spMkLst>
        </pc:spChg>
      </pc:sldChg>
      <pc:sldChg chg="modSp">
        <pc:chgData name="Hao Mao" userId="S::maohao@cityu.edu::5873b64d-cbe8-401a-861a-76d923642fe8" providerId="AD" clId="Web-{D80C559C-418E-E863-28EF-E7D811AAEF63}" dt="2022-10-01T00:23:39.500" v="612" actId="14100"/>
        <pc:sldMkLst>
          <pc:docMk/>
          <pc:sldMk cId="636746662" sldId="330"/>
        </pc:sldMkLst>
        <pc:spChg chg="mod">
          <ac:chgData name="Hao Mao" userId="S::maohao@cityu.edu::5873b64d-cbe8-401a-861a-76d923642fe8" providerId="AD" clId="Web-{D80C559C-418E-E863-28EF-E7D811AAEF63}" dt="2022-10-01T00:23:33.703" v="611" actId="20577"/>
          <ac:spMkLst>
            <pc:docMk/>
            <pc:sldMk cId="636746662" sldId="330"/>
            <ac:spMk id="2" creationId="{00000000-0000-0000-0000-000000000000}"/>
          </ac:spMkLst>
        </pc:spChg>
        <pc:spChg chg="mod">
          <ac:chgData name="Hao Mao" userId="S::maohao@cityu.edu::5873b64d-cbe8-401a-861a-76d923642fe8" providerId="AD" clId="Web-{D80C559C-418E-E863-28EF-E7D811AAEF63}" dt="2022-10-01T00:23:39.500" v="612" actId="14100"/>
          <ac:spMkLst>
            <pc:docMk/>
            <pc:sldMk cId="636746662" sldId="330"/>
            <ac:spMk id="3" creationId="{00000000-0000-0000-0000-000000000000}"/>
          </ac:spMkLst>
        </pc:spChg>
      </pc:sldChg>
      <pc:sldChg chg="modSp">
        <pc:chgData name="Hao Mao" userId="S::maohao@cityu.edu::5873b64d-cbe8-401a-861a-76d923642fe8" providerId="AD" clId="Web-{D80C559C-418E-E863-28EF-E7D811AAEF63}" dt="2022-10-01T00:24:09.016" v="618" actId="20577"/>
        <pc:sldMkLst>
          <pc:docMk/>
          <pc:sldMk cId="3900408250" sldId="331"/>
        </pc:sldMkLst>
        <pc:spChg chg="mod">
          <ac:chgData name="Hao Mao" userId="S::maohao@cityu.edu::5873b64d-cbe8-401a-861a-76d923642fe8" providerId="AD" clId="Web-{D80C559C-418E-E863-28EF-E7D811AAEF63}" dt="2022-10-01T00:23:57.985" v="615" actId="20577"/>
          <ac:spMkLst>
            <pc:docMk/>
            <pc:sldMk cId="3900408250" sldId="331"/>
            <ac:spMk id="2" creationId="{00000000-0000-0000-0000-000000000000}"/>
          </ac:spMkLst>
        </pc:spChg>
        <pc:spChg chg="mod">
          <ac:chgData name="Hao Mao" userId="S::maohao@cityu.edu::5873b64d-cbe8-401a-861a-76d923642fe8" providerId="AD" clId="Web-{D80C559C-418E-E863-28EF-E7D811AAEF63}" dt="2022-10-01T00:24:09.016" v="618" actId="20577"/>
          <ac:spMkLst>
            <pc:docMk/>
            <pc:sldMk cId="3900408250" sldId="331"/>
            <ac:spMk id="3" creationId="{00000000-0000-0000-0000-000000000000}"/>
          </ac:spMkLst>
        </pc:spChg>
      </pc:sldChg>
      <pc:sldChg chg="del">
        <pc:chgData name="Hao Mao" userId="S::maohao@cityu.edu::5873b64d-cbe8-401a-861a-76d923642fe8" providerId="AD" clId="Web-{D80C559C-418E-E863-28EF-E7D811AAEF63}" dt="2022-09-30T22:44:58.558" v="432"/>
        <pc:sldMkLst>
          <pc:docMk/>
          <pc:sldMk cId="379290825" sldId="332"/>
        </pc:sldMkLst>
      </pc:sldChg>
      <pc:sldChg chg="del">
        <pc:chgData name="Hao Mao" userId="S::maohao@cityu.edu::5873b64d-cbe8-401a-861a-76d923642fe8" providerId="AD" clId="Web-{D80C559C-418E-E863-28EF-E7D811AAEF63}" dt="2022-09-30T22:44:59.902" v="433"/>
        <pc:sldMkLst>
          <pc:docMk/>
          <pc:sldMk cId="698795156" sldId="333"/>
        </pc:sldMkLst>
      </pc:sldChg>
      <pc:sldChg chg="del">
        <pc:chgData name="Hao Mao" userId="S::maohao@cityu.edu::5873b64d-cbe8-401a-861a-76d923642fe8" providerId="AD" clId="Web-{D80C559C-418E-E863-28EF-E7D811AAEF63}" dt="2022-09-30T22:49:28.482" v="523"/>
        <pc:sldMkLst>
          <pc:docMk/>
          <pc:sldMk cId="1722763012" sldId="334"/>
        </pc:sldMkLst>
      </pc:sldChg>
      <pc:sldChg chg="del">
        <pc:chgData name="Hao Mao" userId="S::maohao@cityu.edu::5873b64d-cbe8-401a-861a-76d923642fe8" providerId="AD" clId="Web-{D80C559C-418E-E863-28EF-E7D811AAEF63}" dt="2022-09-30T22:49:29.373" v="524"/>
        <pc:sldMkLst>
          <pc:docMk/>
          <pc:sldMk cId="3924617977" sldId="335"/>
        </pc:sldMkLst>
      </pc:sldChg>
      <pc:sldChg chg="add del">
        <pc:chgData name="Hao Mao" userId="S::maohao@cityu.edu::5873b64d-cbe8-401a-861a-76d923642fe8" providerId="AD" clId="Web-{D80C559C-418E-E863-28EF-E7D811AAEF63}" dt="2022-09-30T22:44:53.214" v="430"/>
        <pc:sldMkLst>
          <pc:docMk/>
          <pc:sldMk cId="961438407" sldId="336"/>
        </pc:sldMkLst>
      </pc:sldChg>
      <pc:sldChg chg="modSp add del">
        <pc:chgData name="Hao Mao" userId="S::maohao@cityu.edu::5873b64d-cbe8-401a-861a-76d923642fe8" providerId="AD" clId="Web-{D80C559C-418E-E863-28EF-E7D811AAEF63}" dt="2022-10-01T00:24:25.470" v="622" actId="20577"/>
        <pc:sldMkLst>
          <pc:docMk/>
          <pc:sldMk cId="2018658146" sldId="336"/>
        </pc:sldMkLst>
        <pc:spChg chg="mod">
          <ac:chgData name="Hao Mao" userId="S::maohao@cityu.edu::5873b64d-cbe8-401a-861a-76d923642fe8" providerId="AD" clId="Web-{D80C559C-418E-E863-28EF-E7D811AAEF63}" dt="2022-10-01T00:24:25.470" v="622" actId="20577"/>
          <ac:spMkLst>
            <pc:docMk/>
            <pc:sldMk cId="2018658146" sldId="336"/>
            <ac:spMk id="3" creationId="{00000000-0000-0000-0000-000000000000}"/>
          </ac:spMkLst>
        </pc:spChg>
      </pc:sldChg>
      <pc:sldChg chg="add">
        <pc:chgData name="Hao Mao" userId="S::maohao@cityu.edu::5873b64d-cbe8-401a-861a-76d923642fe8" providerId="AD" clId="Web-{D80C559C-418E-E863-28EF-E7D811AAEF63}" dt="2022-09-30T22:49:45.046" v="529"/>
        <pc:sldMkLst>
          <pc:docMk/>
          <pc:sldMk cId="2189574511" sldId="337"/>
        </pc:sldMkLst>
      </pc:sldChg>
    </pc:docChg>
  </pc:docChgLst>
  <pc:docChgLst>
    <pc:chgData name="Sion Yoon" userId="S::yoonhee@cityu.edu::f6a8c518-ffdb-419e-b9f5-da2b7c87d5c1" providerId="AD" clId="Web-{57B8181D-04B2-D374-6F14-93B14417CDDF}"/>
    <pc:docChg chg="modSld">
      <pc:chgData name="Sion Yoon" userId="S::yoonhee@cityu.edu::f6a8c518-ffdb-419e-b9f5-da2b7c87d5c1" providerId="AD" clId="Web-{57B8181D-04B2-D374-6F14-93B14417CDDF}" dt="2022-09-22T01:02:44.512" v="2" actId="20577"/>
      <pc:docMkLst>
        <pc:docMk/>
      </pc:docMkLst>
      <pc:sldChg chg="modSp">
        <pc:chgData name="Sion Yoon" userId="S::yoonhee@cityu.edu::f6a8c518-ffdb-419e-b9f5-da2b7c87d5c1" providerId="AD" clId="Web-{57B8181D-04B2-D374-6F14-93B14417CDDF}" dt="2022-09-22T01:02:44.512" v="2" actId="20577"/>
        <pc:sldMkLst>
          <pc:docMk/>
          <pc:sldMk cId="3303118284" sldId="256"/>
        </pc:sldMkLst>
        <pc:spChg chg="mod">
          <ac:chgData name="Sion Yoon" userId="S::yoonhee@cityu.edu::f6a8c518-ffdb-419e-b9f5-da2b7c87d5c1" providerId="AD" clId="Web-{57B8181D-04B2-D374-6F14-93B14417CDDF}" dt="2022-09-22T01:02:44.512" v="2" actId="20577"/>
          <ac:spMkLst>
            <pc:docMk/>
            <pc:sldMk cId="3303118284" sldId="256"/>
            <ac:spMk id="2" creationId="{00000000-0000-0000-0000-000000000000}"/>
          </ac:spMkLst>
        </pc:spChg>
      </pc:sldChg>
    </pc:docChg>
  </pc:docChgLst>
  <pc:docChgLst>
    <pc:chgData name="Sion Yoon" userId="S::yoonhee@cityu.edu::f6a8c518-ffdb-419e-b9f5-da2b7c87d5c1" providerId="AD" clId="Web-{98850613-C3E6-19BA-4678-3DFBC4DD1E84}"/>
    <pc:docChg chg="addSld delSld modSld">
      <pc:chgData name="Sion Yoon" userId="S::yoonhee@cityu.edu::f6a8c518-ffdb-419e-b9f5-da2b7c87d5c1" providerId="AD" clId="Web-{98850613-C3E6-19BA-4678-3DFBC4DD1E84}" dt="2022-09-22T00:41:43.361" v="106"/>
      <pc:docMkLst>
        <pc:docMk/>
      </pc:docMkLst>
      <pc:sldChg chg="modSp add del">
        <pc:chgData name="Sion Yoon" userId="S::yoonhee@cityu.edu::f6a8c518-ffdb-419e-b9f5-da2b7c87d5c1" providerId="AD" clId="Web-{98850613-C3E6-19BA-4678-3DFBC4DD1E84}" dt="2022-09-22T00:39:32.967" v="51"/>
        <pc:sldMkLst>
          <pc:docMk/>
          <pc:sldMk cId="4287324827" sldId="271"/>
        </pc:sldMkLst>
        <pc:spChg chg="mod">
          <ac:chgData name="Sion Yoon" userId="S::yoonhee@cityu.edu::f6a8c518-ffdb-419e-b9f5-da2b7c87d5c1" providerId="AD" clId="Web-{98850613-C3E6-19BA-4678-3DFBC4DD1E84}" dt="2022-09-22T00:22:58.911" v="0" actId="20577"/>
          <ac:spMkLst>
            <pc:docMk/>
            <pc:sldMk cId="4287324827" sldId="271"/>
            <ac:spMk id="3" creationId="{00000000-0000-0000-0000-000000000000}"/>
          </ac:spMkLst>
        </pc:spChg>
      </pc:sldChg>
      <pc:sldChg chg="modSp">
        <pc:chgData name="Sion Yoon" userId="S::yoonhee@cityu.edu::f6a8c518-ffdb-419e-b9f5-da2b7c87d5c1" providerId="AD" clId="Web-{98850613-C3E6-19BA-4678-3DFBC4DD1E84}" dt="2022-09-22T00:40:48.281" v="85" actId="20577"/>
        <pc:sldMkLst>
          <pc:docMk/>
          <pc:sldMk cId="2583985945" sldId="298"/>
        </pc:sldMkLst>
        <pc:spChg chg="mod">
          <ac:chgData name="Sion Yoon" userId="S::yoonhee@cityu.edu::f6a8c518-ffdb-419e-b9f5-da2b7c87d5c1" providerId="AD" clId="Web-{98850613-C3E6-19BA-4678-3DFBC4DD1E84}" dt="2022-09-22T00:40:44.031" v="84" actId="20577"/>
          <ac:spMkLst>
            <pc:docMk/>
            <pc:sldMk cId="2583985945" sldId="298"/>
            <ac:spMk id="2" creationId="{00000000-0000-0000-0000-000000000000}"/>
          </ac:spMkLst>
        </pc:spChg>
        <pc:spChg chg="mod">
          <ac:chgData name="Sion Yoon" userId="S::yoonhee@cityu.edu::f6a8c518-ffdb-419e-b9f5-da2b7c87d5c1" providerId="AD" clId="Web-{98850613-C3E6-19BA-4678-3DFBC4DD1E84}" dt="2022-09-22T00:40:48.281" v="85" actId="20577"/>
          <ac:spMkLst>
            <pc:docMk/>
            <pc:sldMk cId="2583985945" sldId="298"/>
            <ac:spMk id="3" creationId="{00000000-0000-0000-0000-000000000000}"/>
          </ac:spMkLst>
        </pc:spChg>
      </pc:sldChg>
      <pc:sldChg chg="modSp">
        <pc:chgData name="Sion Yoon" userId="S::yoonhee@cityu.edu::f6a8c518-ffdb-419e-b9f5-da2b7c87d5c1" providerId="AD" clId="Web-{98850613-C3E6-19BA-4678-3DFBC4DD1E84}" dt="2022-09-22T00:39:40.405" v="66" actId="20577"/>
        <pc:sldMkLst>
          <pc:docMk/>
          <pc:sldMk cId="3960939486" sldId="299"/>
        </pc:sldMkLst>
        <pc:spChg chg="mod">
          <ac:chgData name="Sion Yoon" userId="S::yoonhee@cityu.edu::f6a8c518-ffdb-419e-b9f5-da2b7c87d5c1" providerId="AD" clId="Web-{98850613-C3E6-19BA-4678-3DFBC4DD1E84}" dt="2022-09-22T00:39:40.405" v="66" actId="20577"/>
          <ac:spMkLst>
            <pc:docMk/>
            <pc:sldMk cId="3960939486" sldId="299"/>
            <ac:spMk id="2" creationId="{00000000-0000-0000-0000-000000000000}"/>
          </ac:spMkLst>
        </pc:spChg>
        <pc:spChg chg="mod">
          <ac:chgData name="Sion Yoon" userId="S::yoonhee@cityu.edu::f6a8c518-ffdb-419e-b9f5-da2b7c87d5c1" providerId="AD" clId="Web-{98850613-C3E6-19BA-4678-3DFBC4DD1E84}" dt="2022-09-22T00:23:39.631" v="1" actId="20577"/>
          <ac:spMkLst>
            <pc:docMk/>
            <pc:sldMk cId="3960939486" sldId="299"/>
            <ac:spMk id="3" creationId="{00000000-0000-0000-0000-000000000000}"/>
          </ac:spMkLst>
        </pc:spChg>
      </pc:sldChg>
      <pc:sldChg chg="del">
        <pc:chgData name="Sion Yoon" userId="S::yoonhee@cityu.edu::f6a8c518-ffdb-419e-b9f5-da2b7c87d5c1" providerId="AD" clId="Web-{98850613-C3E6-19BA-4678-3DFBC4DD1E84}" dt="2022-09-22T00:40:32.671" v="83"/>
        <pc:sldMkLst>
          <pc:docMk/>
          <pc:sldMk cId="907608728" sldId="300"/>
        </pc:sldMkLst>
      </pc:sldChg>
      <pc:sldChg chg="del">
        <pc:chgData name="Sion Yoon" userId="S::yoonhee@cityu.edu::f6a8c518-ffdb-419e-b9f5-da2b7c87d5c1" providerId="AD" clId="Web-{98850613-C3E6-19BA-4678-3DFBC4DD1E84}" dt="2022-09-22T00:40:32.671" v="82"/>
        <pc:sldMkLst>
          <pc:docMk/>
          <pc:sldMk cId="390539715" sldId="301"/>
        </pc:sldMkLst>
      </pc:sldChg>
      <pc:sldChg chg="del">
        <pc:chgData name="Sion Yoon" userId="S::yoonhee@cityu.edu::f6a8c518-ffdb-419e-b9f5-da2b7c87d5c1" providerId="AD" clId="Web-{98850613-C3E6-19BA-4678-3DFBC4DD1E84}" dt="2022-09-22T00:40:32.671" v="81"/>
        <pc:sldMkLst>
          <pc:docMk/>
          <pc:sldMk cId="3657936976" sldId="302"/>
        </pc:sldMkLst>
      </pc:sldChg>
      <pc:sldChg chg="del">
        <pc:chgData name="Sion Yoon" userId="S::yoonhee@cityu.edu::f6a8c518-ffdb-419e-b9f5-da2b7c87d5c1" providerId="AD" clId="Web-{98850613-C3E6-19BA-4678-3DFBC4DD1E84}" dt="2022-09-22T00:40:32.671" v="80"/>
        <pc:sldMkLst>
          <pc:docMk/>
          <pc:sldMk cId="1390330452" sldId="303"/>
        </pc:sldMkLst>
      </pc:sldChg>
      <pc:sldChg chg="del">
        <pc:chgData name="Sion Yoon" userId="S::yoonhee@cityu.edu::f6a8c518-ffdb-419e-b9f5-da2b7c87d5c1" providerId="AD" clId="Web-{98850613-C3E6-19BA-4678-3DFBC4DD1E84}" dt="2022-09-22T00:40:32.671" v="79"/>
        <pc:sldMkLst>
          <pc:docMk/>
          <pc:sldMk cId="2448324270" sldId="304"/>
        </pc:sldMkLst>
      </pc:sldChg>
      <pc:sldChg chg="del">
        <pc:chgData name="Sion Yoon" userId="S::yoonhee@cityu.edu::f6a8c518-ffdb-419e-b9f5-da2b7c87d5c1" providerId="AD" clId="Web-{98850613-C3E6-19BA-4678-3DFBC4DD1E84}" dt="2022-09-22T00:40:32.671" v="78"/>
        <pc:sldMkLst>
          <pc:docMk/>
          <pc:sldMk cId="3557847409" sldId="305"/>
        </pc:sldMkLst>
      </pc:sldChg>
      <pc:sldChg chg="del">
        <pc:chgData name="Sion Yoon" userId="S::yoonhee@cityu.edu::f6a8c518-ffdb-419e-b9f5-da2b7c87d5c1" providerId="AD" clId="Web-{98850613-C3E6-19BA-4678-3DFBC4DD1E84}" dt="2022-09-22T00:40:32.671" v="77"/>
        <pc:sldMkLst>
          <pc:docMk/>
          <pc:sldMk cId="3669423444" sldId="306"/>
        </pc:sldMkLst>
      </pc:sldChg>
      <pc:sldChg chg="del">
        <pc:chgData name="Sion Yoon" userId="S::yoonhee@cityu.edu::f6a8c518-ffdb-419e-b9f5-da2b7c87d5c1" providerId="AD" clId="Web-{98850613-C3E6-19BA-4678-3DFBC4DD1E84}" dt="2022-09-22T00:40:32.671" v="76"/>
        <pc:sldMkLst>
          <pc:docMk/>
          <pc:sldMk cId="3789385339" sldId="307"/>
        </pc:sldMkLst>
      </pc:sldChg>
      <pc:sldChg chg="del">
        <pc:chgData name="Sion Yoon" userId="S::yoonhee@cityu.edu::f6a8c518-ffdb-419e-b9f5-da2b7c87d5c1" providerId="AD" clId="Web-{98850613-C3E6-19BA-4678-3DFBC4DD1E84}" dt="2022-09-22T00:40:32.671" v="75"/>
        <pc:sldMkLst>
          <pc:docMk/>
          <pc:sldMk cId="1859590847" sldId="308"/>
        </pc:sldMkLst>
      </pc:sldChg>
      <pc:sldChg chg="del">
        <pc:chgData name="Sion Yoon" userId="S::yoonhee@cityu.edu::f6a8c518-ffdb-419e-b9f5-da2b7c87d5c1" providerId="AD" clId="Web-{98850613-C3E6-19BA-4678-3DFBC4DD1E84}" dt="2022-09-22T00:40:32.656" v="74"/>
        <pc:sldMkLst>
          <pc:docMk/>
          <pc:sldMk cId="3041006082" sldId="309"/>
        </pc:sldMkLst>
      </pc:sldChg>
      <pc:sldChg chg="del">
        <pc:chgData name="Sion Yoon" userId="S::yoonhee@cityu.edu::f6a8c518-ffdb-419e-b9f5-da2b7c87d5c1" providerId="AD" clId="Web-{98850613-C3E6-19BA-4678-3DFBC4DD1E84}" dt="2022-09-22T00:40:32.656" v="73"/>
        <pc:sldMkLst>
          <pc:docMk/>
          <pc:sldMk cId="3534773064" sldId="310"/>
        </pc:sldMkLst>
      </pc:sldChg>
      <pc:sldChg chg="del">
        <pc:chgData name="Sion Yoon" userId="S::yoonhee@cityu.edu::f6a8c518-ffdb-419e-b9f5-da2b7c87d5c1" providerId="AD" clId="Web-{98850613-C3E6-19BA-4678-3DFBC4DD1E84}" dt="2022-09-22T00:40:32.656" v="72"/>
        <pc:sldMkLst>
          <pc:docMk/>
          <pc:sldMk cId="3916517496" sldId="311"/>
        </pc:sldMkLst>
      </pc:sldChg>
      <pc:sldChg chg="del">
        <pc:chgData name="Sion Yoon" userId="S::yoonhee@cityu.edu::f6a8c518-ffdb-419e-b9f5-da2b7c87d5c1" providerId="AD" clId="Web-{98850613-C3E6-19BA-4678-3DFBC4DD1E84}" dt="2022-09-22T00:40:32.656" v="71"/>
        <pc:sldMkLst>
          <pc:docMk/>
          <pc:sldMk cId="3946299232" sldId="312"/>
        </pc:sldMkLst>
      </pc:sldChg>
      <pc:sldChg chg="del">
        <pc:chgData name="Sion Yoon" userId="S::yoonhee@cityu.edu::f6a8c518-ffdb-419e-b9f5-da2b7c87d5c1" providerId="AD" clId="Web-{98850613-C3E6-19BA-4678-3DFBC4DD1E84}" dt="2022-09-22T00:40:32.656" v="70"/>
        <pc:sldMkLst>
          <pc:docMk/>
          <pc:sldMk cId="1598539153" sldId="313"/>
        </pc:sldMkLst>
      </pc:sldChg>
      <pc:sldChg chg="del">
        <pc:chgData name="Sion Yoon" userId="S::yoonhee@cityu.edu::f6a8c518-ffdb-419e-b9f5-da2b7c87d5c1" providerId="AD" clId="Web-{98850613-C3E6-19BA-4678-3DFBC4DD1E84}" dt="2022-09-22T00:40:32.656" v="69"/>
        <pc:sldMkLst>
          <pc:docMk/>
          <pc:sldMk cId="1570797945" sldId="314"/>
        </pc:sldMkLst>
      </pc:sldChg>
      <pc:sldChg chg="modSp">
        <pc:chgData name="Sion Yoon" userId="S::yoonhee@cityu.edu::f6a8c518-ffdb-419e-b9f5-da2b7c87d5c1" providerId="AD" clId="Web-{98850613-C3E6-19BA-4678-3DFBC4DD1E84}" dt="2022-09-22T00:41:08.188" v="87" actId="20577"/>
        <pc:sldMkLst>
          <pc:docMk/>
          <pc:sldMk cId="2293941091" sldId="315"/>
        </pc:sldMkLst>
        <pc:spChg chg="mod">
          <ac:chgData name="Sion Yoon" userId="S::yoonhee@cityu.edu::f6a8c518-ffdb-419e-b9f5-da2b7c87d5c1" providerId="AD" clId="Web-{98850613-C3E6-19BA-4678-3DFBC4DD1E84}" dt="2022-09-22T00:40:54.016" v="86" actId="20577"/>
          <ac:spMkLst>
            <pc:docMk/>
            <pc:sldMk cId="2293941091" sldId="315"/>
            <ac:spMk id="2" creationId="{00000000-0000-0000-0000-000000000000}"/>
          </ac:spMkLst>
        </pc:spChg>
        <pc:spChg chg="mod">
          <ac:chgData name="Sion Yoon" userId="S::yoonhee@cityu.edu::f6a8c518-ffdb-419e-b9f5-da2b7c87d5c1" providerId="AD" clId="Web-{98850613-C3E6-19BA-4678-3DFBC4DD1E84}" dt="2022-09-22T00:41:08.188" v="87" actId="20577"/>
          <ac:spMkLst>
            <pc:docMk/>
            <pc:sldMk cId="2293941091" sldId="315"/>
            <ac:spMk id="3" creationId="{00000000-0000-0000-0000-000000000000}"/>
          </ac:spMkLst>
        </pc:spChg>
      </pc:sldChg>
      <pc:sldChg chg="del">
        <pc:chgData name="Sion Yoon" userId="S::yoonhee@cityu.edu::f6a8c518-ffdb-419e-b9f5-da2b7c87d5c1" providerId="AD" clId="Web-{98850613-C3E6-19BA-4678-3DFBC4DD1E84}" dt="2022-09-22T00:40:32.656" v="67"/>
        <pc:sldMkLst>
          <pc:docMk/>
          <pc:sldMk cId="2564844687" sldId="316"/>
        </pc:sldMkLst>
      </pc:sldChg>
      <pc:sldChg chg="del">
        <pc:chgData name="Sion Yoon" userId="S::yoonhee@cityu.edu::f6a8c518-ffdb-419e-b9f5-da2b7c87d5c1" providerId="AD" clId="Web-{98850613-C3E6-19BA-4678-3DFBC4DD1E84}" dt="2022-09-22T00:40:32.656" v="68"/>
        <pc:sldMkLst>
          <pc:docMk/>
          <pc:sldMk cId="3050988280" sldId="317"/>
        </pc:sldMkLst>
      </pc:sldChg>
      <pc:sldChg chg="add replId">
        <pc:chgData name="Sion Yoon" userId="S::yoonhee@cityu.edu::f6a8c518-ffdb-419e-b9f5-da2b7c87d5c1" providerId="AD" clId="Web-{98850613-C3E6-19BA-4678-3DFBC4DD1E84}" dt="2022-09-22T00:39:35.717" v="52"/>
        <pc:sldMkLst>
          <pc:docMk/>
          <pc:sldMk cId="2958040595" sldId="318"/>
        </pc:sldMkLst>
      </pc:sldChg>
      <pc:sldChg chg="add replId">
        <pc:chgData name="Sion Yoon" userId="S::yoonhee@cityu.edu::f6a8c518-ffdb-419e-b9f5-da2b7c87d5c1" providerId="AD" clId="Web-{98850613-C3E6-19BA-4678-3DFBC4DD1E84}" dt="2022-09-22T00:41:26.485" v="88"/>
        <pc:sldMkLst>
          <pc:docMk/>
          <pc:sldMk cId="2856533207" sldId="319"/>
        </pc:sldMkLst>
      </pc:sldChg>
      <pc:sldChg chg="add replId">
        <pc:chgData name="Sion Yoon" userId="S::yoonhee@cityu.edu::f6a8c518-ffdb-419e-b9f5-da2b7c87d5c1" providerId="AD" clId="Web-{98850613-C3E6-19BA-4678-3DFBC4DD1E84}" dt="2022-09-22T00:41:27.501" v="89"/>
        <pc:sldMkLst>
          <pc:docMk/>
          <pc:sldMk cId="1670449623" sldId="320"/>
        </pc:sldMkLst>
      </pc:sldChg>
      <pc:sldChg chg="add replId">
        <pc:chgData name="Sion Yoon" userId="S::yoonhee@cityu.edu::f6a8c518-ffdb-419e-b9f5-da2b7c87d5c1" providerId="AD" clId="Web-{98850613-C3E6-19BA-4678-3DFBC4DD1E84}" dt="2022-09-22T00:41:28.876" v="90"/>
        <pc:sldMkLst>
          <pc:docMk/>
          <pc:sldMk cId="2034301818" sldId="321"/>
        </pc:sldMkLst>
      </pc:sldChg>
      <pc:sldChg chg="add replId">
        <pc:chgData name="Sion Yoon" userId="S::yoonhee@cityu.edu::f6a8c518-ffdb-419e-b9f5-da2b7c87d5c1" providerId="AD" clId="Web-{98850613-C3E6-19BA-4678-3DFBC4DD1E84}" dt="2022-09-22T00:41:29.470" v="91"/>
        <pc:sldMkLst>
          <pc:docMk/>
          <pc:sldMk cId="3021191403" sldId="322"/>
        </pc:sldMkLst>
      </pc:sldChg>
      <pc:sldChg chg="add replId">
        <pc:chgData name="Sion Yoon" userId="S::yoonhee@cityu.edu::f6a8c518-ffdb-419e-b9f5-da2b7c87d5c1" providerId="AD" clId="Web-{98850613-C3E6-19BA-4678-3DFBC4DD1E84}" dt="2022-09-22T00:41:29.954" v="92"/>
        <pc:sldMkLst>
          <pc:docMk/>
          <pc:sldMk cId="2164287239" sldId="323"/>
        </pc:sldMkLst>
      </pc:sldChg>
      <pc:sldChg chg="add replId">
        <pc:chgData name="Sion Yoon" userId="S::yoonhee@cityu.edu::f6a8c518-ffdb-419e-b9f5-da2b7c87d5c1" providerId="AD" clId="Web-{98850613-C3E6-19BA-4678-3DFBC4DD1E84}" dt="2022-09-22T00:41:31.157" v="93"/>
        <pc:sldMkLst>
          <pc:docMk/>
          <pc:sldMk cId="4118150944" sldId="324"/>
        </pc:sldMkLst>
      </pc:sldChg>
      <pc:sldChg chg="add replId">
        <pc:chgData name="Sion Yoon" userId="S::yoonhee@cityu.edu::f6a8c518-ffdb-419e-b9f5-da2b7c87d5c1" providerId="AD" clId="Web-{98850613-C3E6-19BA-4678-3DFBC4DD1E84}" dt="2022-09-22T00:41:31.782" v="94"/>
        <pc:sldMkLst>
          <pc:docMk/>
          <pc:sldMk cId="3827926434" sldId="325"/>
        </pc:sldMkLst>
      </pc:sldChg>
      <pc:sldChg chg="add replId">
        <pc:chgData name="Sion Yoon" userId="S::yoonhee@cityu.edu::f6a8c518-ffdb-419e-b9f5-da2b7c87d5c1" providerId="AD" clId="Web-{98850613-C3E6-19BA-4678-3DFBC4DD1E84}" dt="2022-09-22T00:41:32.267" v="95"/>
        <pc:sldMkLst>
          <pc:docMk/>
          <pc:sldMk cId="1913488221" sldId="326"/>
        </pc:sldMkLst>
      </pc:sldChg>
      <pc:sldChg chg="add replId">
        <pc:chgData name="Sion Yoon" userId="S::yoonhee@cityu.edu::f6a8c518-ffdb-419e-b9f5-da2b7c87d5c1" providerId="AD" clId="Web-{98850613-C3E6-19BA-4678-3DFBC4DD1E84}" dt="2022-09-22T00:41:33.189" v="96"/>
        <pc:sldMkLst>
          <pc:docMk/>
          <pc:sldMk cId="894146446" sldId="327"/>
        </pc:sldMkLst>
      </pc:sldChg>
      <pc:sldChg chg="add replId">
        <pc:chgData name="Sion Yoon" userId="S::yoonhee@cityu.edu::f6a8c518-ffdb-419e-b9f5-da2b7c87d5c1" providerId="AD" clId="Web-{98850613-C3E6-19BA-4678-3DFBC4DD1E84}" dt="2022-09-22T00:41:33.782" v="97"/>
        <pc:sldMkLst>
          <pc:docMk/>
          <pc:sldMk cId="29764556" sldId="328"/>
        </pc:sldMkLst>
      </pc:sldChg>
      <pc:sldChg chg="add replId">
        <pc:chgData name="Sion Yoon" userId="S::yoonhee@cityu.edu::f6a8c518-ffdb-419e-b9f5-da2b7c87d5c1" providerId="AD" clId="Web-{98850613-C3E6-19BA-4678-3DFBC4DD1E84}" dt="2022-09-22T00:41:34.235" v="98"/>
        <pc:sldMkLst>
          <pc:docMk/>
          <pc:sldMk cId="4021156127" sldId="329"/>
        </pc:sldMkLst>
      </pc:sldChg>
      <pc:sldChg chg="add replId">
        <pc:chgData name="Sion Yoon" userId="S::yoonhee@cityu.edu::f6a8c518-ffdb-419e-b9f5-da2b7c87d5c1" providerId="AD" clId="Web-{98850613-C3E6-19BA-4678-3DFBC4DD1E84}" dt="2022-09-22T00:41:35.220" v="99"/>
        <pc:sldMkLst>
          <pc:docMk/>
          <pc:sldMk cId="2989035502" sldId="330"/>
        </pc:sldMkLst>
      </pc:sldChg>
      <pc:sldChg chg="add replId">
        <pc:chgData name="Sion Yoon" userId="S::yoonhee@cityu.edu::f6a8c518-ffdb-419e-b9f5-da2b7c87d5c1" providerId="AD" clId="Web-{98850613-C3E6-19BA-4678-3DFBC4DD1E84}" dt="2022-09-22T00:41:35.735" v="100"/>
        <pc:sldMkLst>
          <pc:docMk/>
          <pc:sldMk cId="816761178" sldId="331"/>
        </pc:sldMkLst>
      </pc:sldChg>
      <pc:sldChg chg="add replId">
        <pc:chgData name="Sion Yoon" userId="S::yoonhee@cityu.edu::f6a8c518-ffdb-419e-b9f5-da2b7c87d5c1" providerId="AD" clId="Web-{98850613-C3E6-19BA-4678-3DFBC4DD1E84}" dt="2022-09-22T00:41:37.017" v="101"/>
        <pc:sldMkLst>
          <pc:docMk/>
          <pc:sldMk cId="2242137250" sldId="332"/>
        </pc:sldMkLst>
      </pc:sldChg>
      <pc:sldChg chg="add replId">
        <pc:chgData name="Sion Yoon" userId="S::yoonhee@cityu.edu::f6a8c518-ffdb-419e-b9f5-da2b7c87d5c1" providerId="AD" clId="Web-{98850613-C3E6-19BA-4678-3DFBC4DD1E84}" dt="2022-09-22T00:41:37.720" v="102"/>
        <pc:sldMkLst>
          <pc:docMk/>
          <pc:sldMk cId="3300013103" sldId="333"/>
        </pc:sldMkLst>
      </pc:sldChg>
      <pc:sldChg chg="add replId">
        <pc:chgData name="Sion Yoon" userId="S::yoonhee@cityu.edu::f6a8c518-ffdb-419e-b9f5-da2b7c87d5c1" providerId="AD" clId="Web-{98850613-C3E6-19BA-4678-3DFBC4DD1E84}" dt="2022-09-22T00:41:38.439" v="103"/>
        <pc:sldMkLst>
          <pc:docMk/>
          <pc:sldMk cId="3947878094" sldId="334"/>
        </pc:sldMkLst>
      </pc:sldChg>
      <pc:sldChg chg="add replId">
        <pc:chgData name="Sion Yoon" userId="S::yoonhee@cityu.edu::f6a8c518-ffdb-419e-b9f5-da2b7c87d5c1" providerId="AD" clId="Web-{98850613-C3E6-19BA-4678-3DFBC4DD1E84}" dt="2022-09-22T00:41:39.720" v="104"/>
        <pc:sldMkLst>
          <pc:docMk/>
          <pc:sldMk cId="3220282085" sldId="335"/>
        </pc:sldMkLst>
      </pc:sldChg>
      <pc:sldChg chg="add del replId">
        <pc:chgData name="Sion Yoon" userId="S::yoonhee@cityu.edu::f6a8c518-ffdb-419e-b9f5-da2b7c87d5c1" providerId="AD" clId="Web-{98850613-C3E6-19BA-4678-3DFBC4DD1E84}" dt="2022-09-22T00:41:43.361" v="106"/>
        <pc:sldMkLst>
          <pc:docMk/>
          <pc:sldMk cId="3476313226" sldId="336"/>
        </pc:sldMkLst>
      </pc:sldChg>
    </pc:docChg>
  </pc:docChgLst>
  <pc:docChgLst>
    <pc:chgData name="Sion Yoon" userId="S::yoonhee@cityu.edu::f6a8c518-ffdb-419e-b9f5-da2b7c87d5c1" providerId="AD" clId="Web-{67F2B126-5954-FA66-D066-675F60099E10}"/>
    <pc:docChg chg="modSld">
      <pc:chgData name="Sion Yoon" userId="S::yoonhee@cityu.edu::f6a8c518-ffdb-419e-b9f5-da2b7c87d5c1" providerId="AD" clId="Web-{67F2B126-5954-FA66-D066-675F60099E10}" dt="2023-03-16T20:45:57.081" v="2" actId="20577"/>
      <pc:docMkLst>
        <pc:docMk/>
      </pc:docMkLst>
      <pc:sldChg chg="modSp">
        <pc:chgData name="Sion Yoon" userId="S::yoonhee@cityu.edu::f6a8c518-ffdb-419e-b9f5-da2b7c87d5c1" providerId="AD" clId="Web-{67F2B126-5954-FA66-D066-675F60099E10}" dt="2023-03-16T20:45:57.081" v="2" actId="20577"/>
        <pc:sldMkLst>
          <pc:docMk/>
          <pc:sldMk cId="2189574511" sldId="337"/>
        </pc:sldMkLst>
        <pc:spChg chg="mod">
          <ac:chgData name="Sion Yoon" userId="S::yoonhee@cityu.edu::f6a8c518-ffdb-419e-b9f5-da2b7c87d5c1" providerId="AD" clId="Web-{67F2B126-5954-FA66-D066-675F60099E10}" dt="2023-03-16T20:45:57.081" v="2" actId="20577"/>
          <ac:spMkLst>
            <pc:docMk/>
            <pc:sldMk cId="2189574511" sldId="337"/>
            <ac:spMk id="3" creationId="{00000000-0000-0000-0000-000000000000}"/>
          </ac:spMkLst>
        </pc:spChg>
      </pc:sldChg>
    </pc:docChg>
  </pc:docChgLst>
  <pc:docChgLst>
    <pc:chgData name="Sion Yoon" userId="S::yoonhee@cityu.edu::f6a8c518-ffdb-419e-b9f5-da2b7c87d5c1" providerId="AD" clId="Web-{D3A3C6D9-3BF8-F06A-5E63-5DD4AA93CD1B}"/>
    <pc:docChg chg="modSld">
      <pc:chgData name="Sion Yoon" userId="S::yoonhee@cityu.edu::f6a8c518-ffdb-419e-b9f5-da2b7c87d5c1" providerId="AD" clId="Web-{D3A3C6D9-3BF8-F06A-5E63-5DD4AA93CD1B}" dt="2022-09-22T00:49:18.297" v="0" actId="20577"/>
      <pc:docMkLst>
        <pc:docMk/>
      </pc:docMkLst>
      <pc:sldChg chg="modSp">
        <pc:chgData name="Sion Yoon" userId="S::yoonhee@cityu.edu::f6a8c518-ffdb-419e-b9f5-da2b7c87d5c1" providerId="AD" clId="Web-{D3A3C6D9-3BF8-F06A-5E63-5DD4AA93CD1B}" dt="2022-09-22T00:49:18.297" v="0" actId="20577"/>
        <pc:sldMkLst>
          <pc:docMk/>
          <pc:sldMk cId="3303118284" sldId="256"/>
        </pc:sldMkLst>
        <pc:spChg chg="mod">
          <ac:chgData name="Sion Yoon" userId="S::yoonhee@cityu.edu::f6a8c518-ffdb-419e-b9f5-da2b7c87d5c1" providerId="AD" clId="Web-{D3A3C6D9-3BF8-F06A-5E63-5DD4AA93CD1B}" dt="2022-09-22T00:49:18.297" v="0" actId="20577"/>
          <ac:spMkLst>
            <pc:docMk/>
            <pc:sldMk cId="3303118284" sldId="256"/>
            <ac:spMk id="3" creationId="{00000000-0000-0000-0000-000000000000}"/>
          </ac:spMkLst>
        </pc:spChg>
      </pc:sldChg>
    </pc:docChg>
  </pc:docChgLst>
  <pc:docChgLst>
    <pc:chgData name="Sion Yoon" userId="S::yoonhee@cityu.edu::f6a8c518-ffdb-419e-b9f5-da2b7c87d5c1" providerId="AD" clId="Web-{EAA63226-726B-72BD-B23B-E2FF6C04F989}"/>
    <pc:docChg chg="modSld">
      <pc:chgData name="Sion Yoon" userId="S::yoonhee@cityu.edu::f6a8c518-ffdb-419e-b9f5-da2b7c87d5c1" providerId="AD" clId="Web-{EAA63226-726B-72BD-B23B-E2FF6C04F989}" dt="2022-09-22T00:53:55.433" v="0" actId="20577"/>
      <pc:docMkLst>
        <pc:docMk/>
      </pc:docMkLst>
      <pc:sldChg chg="modSp">
        <pc:chgData name="Sion Yoon" userId="S::yoonhee@cityu.edu::f6a8c518-ffdb-419e-b9f5-da2b7c87d5c1" providerId="AD" clId="Web-{EAA63226-726B-72BD-B23B-E2FF6C04F989}" dt="2022-09-22T00:53:55.433" v="0" actId="20577"/>
        <pc:sldMkLst>
          <pc:docMk/>
          <pc:sldMk cId="3303118284" sldId="256"/>
        </pc:sldMkLst>
        <pc:spChg chg="mod">
          <ac:chgData name="Sion Yoon" userId="S::yoonhee@cityu.edu::f6a8c518-ffdb-419e-b9f5-da2b7c87d5c1" providerId="AD" clId="Web-{EAA63226-726B-72BD-B23B-E2FF6C04F989}" dt="2022-09-22T00:53:55.433" v="0" actId="20577"/>
          <ac:spMkLst>
            <pc:docMk/>
            <pc:sldMk cId="3303118284" sldId="256"/>
            <ac:spMk id="3" creationId="{00000000-0000-0000-0000-000000000000}"/>
          </ac:spMkLst>
        </pc:spChg>
      </pc:sldChg>
    </pc:docChg>
  </pc:docChgLst>
  <pc:docChgLst>
    <pc:chgData name="Sion Yoon" userId="S::yoonhee@cityu.edu::f6a8c518-ffdb-419e-b9f5-da2b7c87d5c1" providerId="AD" clId="Web-{7A5DECF2-C68D-11B6-B2CF-9CF10E5EE91E}"/>
    <pc:docChg chg="modSld">
      <pc:chgData name="Sion Yoon" userId="S::yoonhee@cityu.edu::f6a8c518-ffdb-419e-b9f5-da2b7c87d5c1" providerId="AD" clId="Web-{7A5DECF2-C68D-11B6-B2CF-9CF10E5EE91E}" dt="2022-09-22T00:52:04.634" v="0" actId="20577"/>
      <pc:docMkLst>
        <pc:docMk/>
      </pc:docMkLst>
      <pc:sldChg chg="modSp">
        <pc:chgData name="Sion Yoon" userId="S::yoonhee@cityu.edu::f6a8c518-ffdb-419e-b9f5-da2b7c87d5c1" providerId="AD" clId="Web-{7A5DECF2-C68D-11B6-B2CF-9CF10E5EE91E}" dt="2022-09-22T00:52:04.634" v="0" actId="20577"/>
        <pc:sldMkLst>
          <pc:docMk/>
          <pc:sldMk cId="3303118284" sldId="256"/>
        </pc:sldMkLst>
        <pc:spChg chg="mod">
          <ac:chgData name="Sion Yoon" userId="S::yoonhee@cityu.edu::f6a8c518-ffdb-419e-b9f5-da2b7c87d5c1" providerId="AD" clId="Web-{7A5DECF2-C68D-11B6-B2CF-9CF10E5EE91E}" dt="2022-09-22T00:52:04.634" v="0" actId="20577"/>
          <ac:spMkLst>
            <pc:docMk/>
            <pc:sldMk cId="3303118284"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3F2E-2A32-4411-82DC-662CF387BEF6}" type="datetimeFigureOut">
              <a:rPr lang="ko-KR" altLang="en-US" smtClean="0"/>
              <a:t>2023-03-17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CE2EE-373F-40D6-8B18-337DE2A7EC63}" type="slidenum">
              <a:rPr lang="ko-KR" altLang="en-US" smtClean="0"/>
              <a:t>‹#›</a:t>
            </a:fld>
            <a:endParaRPr lang="ko-KR" altLang="en-US"/>
          </a:p>
        </p:txBody>
      </p:sp>
    </p:spTree>
    <p:extLst>
      <p:ext uri="{BB962C8B-B14F-4D97-AF65-F5344CB8AC3E}">
        <p14:creationId xmlns:p14="http://schemas.microsoft.com/office/powerpoint/2010/main" val="5783784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a:t>
            </a:fld>
            <a:endParaRPr lang="ko-KR" altLang="en-US"/>
          </a:p>
        </p:txBody>
      </p:sp>
    </p:spTree>
    <p:extLst>
      <p:ext uri="{BB962C8B-B14F-4D97-AF65-F5344CB8AC3E}">
        <p14:creationId xmlns:p14="http://schemas.microsoft.com/office/powerpoint/2010/main" val="24640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18</a:t>
            </a:fld>
            <a:endParaRPr lang="ko-KR" altLang="en-US"/>
          </a:p>
        </p:txBody>
      </p:sp>
    </p:spTree>
    <p:extLst>
      <p:ext uri="{BB962C8B-B14F-4D97-AF65-F5344CB8AC3E}">
        <p14:creationId xmlns:p14="http://schemas.microsoft.com/office/powerpoint/2010/main" val="35148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5D08BFB-6D73-40A9-B79A-D2F50413B7E0}" type="datetime1">
              <a:rPr lang="ko-KR" altLang="en-US" smtClean="0"/>
              <a:t>2023-03-17</a:t>
            </a:fld>
            <a:endParaRPr lang="ko-KR"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998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F7D9BE3-9648-4BBD-88FA-6B3C90608A7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9143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30673C-0CB7-40E5-BD63-FB97CA5B1C3C}" type="datetime1">
              <a:rPr lang="ko-KR" altLang="en-US" smtClean="0"/>
              <a:t>2023-03-17</a:t>
            </a:fld>
            <a:endParaRPr lang="ko-KR" altLang="en-US"/>
          </a:p>
        </p:txBody>
      </p:sp>
      <p:sp>
        <p:nvSpPr>
          <p:cNvPr id="5" name="Footer Placeholder 4"/>
          <p:cNvSpPr>
            <a:spLocks noGrp="1"/>
          </p:cNvSpPr>
          <p:nvPr>
            <p:ph type="ftr" sz="quarter" idx="11"/>
          </p:nvPr>
        </p:nvSpPr>
        <p:spPr>
          <a:xfrm>
            <a:off x="774923" y="5951811"/>
            <a:ext cx="7896279" cy="365125"/>
          </a:xfrm>
        </p:spPr>
        <p:txBody>
          <a:bodyPr/>
          <a:lstStyle/>
          <a:p>
            <a:endParaRPr lang="ko-KR"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4846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B5C7FDB-08A3-4D5E-9DD6-F1658288F22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10558300" y="5956137"/>
            <a:ext cx="1052508" cy="365125"/>
          </a:xfrm>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6645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4CECC0-87BE-42E7-AC6B-8E33A763946D}"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9509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B7E2FF5-9879-425E-BD0C-A8A50695E698}"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30156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78BAA-CDD9-48D4-B837-D32978706C2B}" type="datetime1">
              <a:rPr lang="ko-KR" altLang="en-US" smtClean="0"/>
              <a:t>2023-03-17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7461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EC844EE-AE9E-4273-9084-587DFA11C003}" type="datetime1">
              <a:rPr lang="ko-KR" altLang="en-US" smtClean="0"/>
              <a:t>2023-03-17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4666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E5427-59F3-4BDB-A23A-84F2FCB6140F}" type="datetime1">
              <a:rPr lang="ko-KR" altLang="en-US" smtClean="0"/>
              <a:t>2023-03-17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8859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68E28F-5C28-430A-A9E4-60DBEE6A50CC}"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0641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BE09700-2CF8-4025-81B4-2AB63BE3BA31}"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6014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AB7C638-B115-4EEF-AAA5-3EF0BB26B78E}" type="datetime1">
              <a:rPr lang="ko-KR" altLang="en-US" smtClean="0"/>
              <a:t>2023-03-17</a:t>
            </a:fld>
            <a:endParaRPr lang="ko-KR"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ko-KR"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E8EFFB-B754-4240-BAEE-F270BEFAE8EF}" type="slidenum">
              <a:rPr lang="ko-KR" altLang="en-US" smtClean="0"/>
              <a:t>‹#›</a:t>
            </a:fld>
            <a:endParaRPr lang="ko-KR"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4832929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defTabSz="457200"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90342" y="-107575"/>
            <a:ext cx="10984398" cy="3255264"/>
          </a:xfrm>
        </p:spPr>
        <p:txBody>
          <a:bodyPr>
            <a:normAutofit fontScale="90000"/>
          </a:bodyPr>
          <a:lstStyle/>
          <a:p>
            <a:pPr eaLnBrk="0" latinLnBrk="0" hangingPunct="0"/>
            <a:br>
              <a:rPr lang="en-US" sz="6200" dirty="0">
                <a:ea typeface="+mj-lt"/>
                <a:cs typeface="+mj-lt"/>
              </a:rPr>
            </a:br>
            <a:r>
              <a:rPr lang="en-US" sz="6200">
                <a:solidFill>
                  <a:schemeClr val="tx1"/>
                </a:solidFill>
              </a:rPr>
              <a:t>AI 620 </a:t>
            </a:r>
            <a:br>
              <a:rPr lang="en-US" sz="6200" dirty="0">
                <a:solidFill>
                  <a:schemeClr val="tx1"/>
                </a:solidFill>
              </a:rPr>
            </a:br>
            <a:r>
              <a:rPr lang="en-US" sz="6200">
                <a:solidFill>
                  <a:schemeClr val="tx1"/>
                </a:solidFill>
              </a:rPr>
              <a:t>EMERGING TOPICS IN</a:t>
            </a:r>
            <a:br>
              <a:rPr lang="en-US" sz="6200">
                <a:solidFill>
                  <a:schemeClr val="tx1"/>
                </a:solidFill>
              </a:rPr>
            </a:br>
            <a:r>
              <a:rPr lang="en-US" sz="6200">
                <a:solidFill>
                  <a:schemeClr val="tx1"/>
                </a:solidFill>
              </a:rPr>
              <a:t>ARTIFICIAL INTELLIGENCE</a:t>
            </a:r>
            <a:endParaRPr lang="en-US" sz="6200" dirty="0">
              <a:solidFill>
                <a:schemeClr val="tx1"/>
              </a:solidFill>
              <a:ea typeface="+mj-lt"/>
              <a:cs typeface="+mj-lt"/>
            </a:endParaRPr>
          </a:p>
        </p:txBody>
      </p:sp>
      <p:sp>
        <p:nvSpPr>
          <p:cNvPr id="3" name="부제목 2"/>
          <p:cNvSpPr>
            <a:spLocks noGrp="1"/>
          </p:cNvSpPr>
          <p:nvPr>
            <p:ph type="subTitle" idx="1"/>
          </p:nvPr>
        </p:nvSpPr>
        <p:spPr>
          <a:xfrm>
            <a:off x="834832" y="4289823"/>
            <a:ext cx="8297593" cy="1833184"/>
          </a:xfrm>
        </p:spPr>
        <p:txBody>
          <a:bodyPr>
            <a:noAutofit/>
          </a:bodyPr>
          <a:lstStyle/>
          <a:p>
            <a:pPr eaLnBrk="0" latinLnBrk="0" hangingPunct="0"/>
            <a:r>
              <a:rPr lang="en-US" altLang="ko-KR" sz="2800" dirty="0">
                <a:solidFill>
                  <a:schemeClr val="bg1"/>
                </a:solidFill>
                <a:ea typeface="휴먼매직체"/>
              </a:rPr>
              <a:t>Module 5</a:t>
            </a:r>
            <a:endParaRPr lang="en-US" altLang="ko-KR" sz="2800" dirty="0">
              <a:solidFill>
                <a:schemeClr val="bg1"/>
              </a:solidFill>
            </a:endParaRPr>
          </a:p>
          <a:p>
            <a:pPr eaLnBrk="0" latinLnBrk="0" hangingPunct="0"/>
            <a:r>
              <a:rPr lang="en-US" sz="2800" dirty="0">
                <a:solidFill>
                  <a:schemeClr val="bg1"/>
                </a:solidFill>
              </a:rPr>
              <a:t>Voice Chatbot with Amazon Comprehend </a:t>
            </a:r>
            <a:endParaRPr lang="en-US" altLang="ko-KR" sz="2800" dirty="0">
              <a:solidFill>
                <a:schemeClr val="bg1"/>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9793696" y="3940866"/>
            <a:ext cx="1575890" cy="1575890"/>
          </a:xfrm>
          <a:prstGeom prst="rect">
            <a:avLst/>
          </a:prstGeom>
        </p:spPr>
      </p:pic>
    </p:spTree>
    <p:extLst>
      <p:ext uri="{BB962C8B-B14F-4D97-AF65-F5344CB8AC3E}">
        <p14:creationId xmlns:p14="http://schemas.microsoft.com/office/powerpoint/2010/main" val="330311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IMPLEMENTING THE PROJECT</a:t>
            </a:r>
          </a:p>
        </p:txBody>
      </p:sp>
      <p:sp>
        <p:nvSpPr>
          <p:cNvPr id="3" name="내용 개체 틀 2"/>
          <p:cNvSpPr>
            <a:spLocks noGrp="1"/>
          </p:cNvSpPr>
          <p:nvPr>
            <p:ph idx="1"/>
          </p:nvPr>
        </p:nvSpPr>
        <p:spPr>
          <a:xfrm>
            <a:off x="581192" y="2436743"/>
            <a:ext cx="11029615" cy="4163825"/>
          </a:xfrm>
        </p:spPr>
        <p:txBody>
          <a:bodyPr>
            <a:normAutofit lnSpcReduction="10000"/>
          </a:bodyPr>
          <a:lstStyle/>
          <a:p>
            <a:pPr marL="305435" indent="-305435" eaLnBrk="0" latinLnBrk="0" hangingPunct="0"/>
            <a:r>
              <a:rPr lang="en-US" sz="2200" dirty="0">
                <a:ea typeface="+mn-lt"/>
                <a:cs typeface="+mn-lt"/>
              </a:rPr>
              <a:t>PE05-1</a:t>
            </a:r>
          </a:p>
          <a:p>
            <a:pPr marL="629920" lvl="1" indent="-305435"/>
            <a:r>
              <a:rPr lang="en-US" sz="1900" dirty="0">
                <a:ea typeface="+mn-lt"/>
                <a:cs typeface="+mn-lt"/>
              </a:rPr>
              <a:t>1.1 Setting up the contact assistant bot</a:t>
            </a:r>
          </a:p>
          <a:p>
            <a:pPr marL="899795" lvl="2" indent="-269875"/>
            <a:r>
              <a:rPr lang="en-US" sz="1900" dirty="0">
                <a:ea typeface="+mn-lt"/>
                <a:cs typeface="+mn-lt"/>
              </a:rPr>
              <a:t>1.1 Follow textbook page208 step 1 to 8</a:t>
            </a:r>
          </a:p>
          <a:p>
            <a:pPr marL="629920" lvl="1" indent="-305435"/>
            <a:r>
              <a:rPr lang="en-US" sz="2100" dirty="0">
                <a:ea typeface="+mn-lt"/>
                <a:cs typeface="+mn-lt"/>
              </a:rPr>
              <a:t>1.2 </a:t>
            </a:r>
            <a:r>
              <a:rPr lang="en-US" sz="2100" dirty="0" err="1">
                <a:ea typeface="+mn-lt"/>
                <a:cs typeface="+mn-lt"/>
              </a:rPr>
              <a:t>LookupPhoneNumberByName</a:t>
            </a:r>
            <a:r>
              <a:rPr lang="en-US" sz="2100" dirty="0">
                <a:ea typeface="+mn-lt"/>
                <a:cs typeface="+mn-lt"/>
              </a:rPr>
              <a:t> intent setup</a:t>
            </a:r>
            <a:endParaRPr lang="en-US" dirty="0"/>
          </a:p>
          <a:p>
            <a:pPr marL="629920" lvl="1" indent="-305435"/>
            <a:r>
              <a:rPr lang="en-US" sz="1900" dirty="0">
                <a:ea typeface="휴먼매직체"/>
              </a:rPr>
              <a:t>1.3 </a:t>
            </a:r>
            <a:r>
              <a:rPr lang="en-US" sz="1900" dirty="0" err="1">
                <a:ea typeface="휴먼매직체"/>
              </a:rPr>
              <a:t>LookupPhoneNumberByName</a:t>
            </a:r>
            <a:r>
              <a:rPr lang="en-US" sz="1900" dirty="0">
                <a:ea typeface="휴먼매직체"/>
              </a:rPr>
              <a:t> lambda function</a:t>
            </a:r>
          </a:p>
          <a:p>
            <a:pPr marL="629920" lvl="1" indent="-305435"/>
            <a:r>
              <a:rPr lang="en-US" sz="1900" dirty="0">
                <a:ea typeface="휴먼매직체"/>
              </a:rPr>
              <a:t>1.4 Add lambda to the fulfillment hook</a:t>
            </a:r>
          </a:p>
          <a:p>
            <a:pPr marL="629920" lvl="1" indent="-305435"/>
            <a:r>
              <a:rPr lang="en-US" sz="1900" dirty="0">
                <a:ea typeface="휴먼매직체"/>
              </a:rPr>
              <a:t>1.5 Test conversations for </a:t>
            </a:r>
            <a:r>
              <a:rPr lang="en-US" sz="1900" dirty="0" err="1">
                <a:ea typeface="휴먼매직체"/>
              </a:rPr>
              <a:t>LookupPhoneNumerByName</a:t>
            </a:r>
            <a:endParaRPr lang="en-US" sz="1900" dirty="0">
              <a:ea typeface="휴먼매직체"/>
            </a:endParaRPr>
          </a:p>
          <a:p>
            <a:pPr marL="629920" lvl="1" indent="-305435"/>
            <a:r>
              <a:rPr lang="en-US" sz="1900" dirty="0">
                <a:ea typeface="휴먼매직체"/>
              </a:rPr>
              <a:t>1.6 </a:t>
            </a:r>
            <a:r>
              <a:rPr lang="en-US" sz="1900" dirty="0" err="1">
                <a:ea typeface="휴먼매직체"/>
              </a:rPr>
              <a:t>MakePhoneCallByName</a:t>
            </a:r>
            <a:r>
              <a:rPr lang="en-US" sz="1900" dirty="0">
                <a:ea typeface="휴먼매직체"/>
              </a:rPr>
              <a:t> intent</a:t>
            </a:r>
          </a:p>
          <a:p>
            <a:pPr marL="899795" lvl="2" indent="-269875"/>
            <a:r>
              <a:rPr lang="en-US" sz="1700" dirty="0">
                <a:ea typeface="휴먼매직체"/>
              </a:rPr>
              <a:t>Repeat 1.2-1.5</a:t>
            </a:r>
          </a:p>
          <a:p>
            <a:pPr marL="629920" lvl="1" indent="-305435"/>
            <a:r>
              <a:rPr lang="en-US" sz="1900" dirty="0">
                <a:ea typeface="휴먼매직체"/>
              </a:rPr>
              <a:t>1.7 </a:t>
            </a:r>
            <a:r>
              <a:rPr lang="en-US" sz="1900" dirty="0">
                <a:ea typeface="+mn-lt"/>
                <a:cs typeface="+mn-lt"/>
              </a:rPr>
              <a:t>Deploying the contact assistant bot</a:t>
            </a:r>
            <a:endParaRPr lang="en-US" sz="1900" dirty="0">
              <a:ea typeface="휴먼매직체"/>
            </a:endParaRPr>
          </a:p>
          <a:p>
            <a:pPr marL="629920" lvl="1" indent="-305435"/>
            <a:endParaRPr lang="en-US" dirty="0">
              <a:ea typeface="휴먼매직체"/>
            </a:endParaRPr>
          </a:p>
          <a:p>
            <a:pPr marL="629920" lvl="1" indent="-305435"/>
            <a:endParaRPr lang="en-US" dirty="0">
              <a:ea typeface="휴먼매직체"/>
            </a:endParaRPr>
          </a:p>
          <a:p>
            <a:pPr marL="305435" indent="-305435"/>
            <a:endParaRPr lang="en-US" altLang="ko-KR"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10</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95837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5" name="Rectangle 54">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text, application, chat or text message&#10;&#10;Description automatically generated">
            <a:extLst>
              <a:ext uri="{FF2B5EF4-FFF2-40B4-BE49-F238E27FC236}">
                <a16:creationId xmlns:a16="http://schemas.microsoft.com/office/drawing/2014/main" id="{D4BAF7DD-1F47-CBAF-CF3E-47ACE257EF71}"/>
              </a:ext>
            </a:extLst>
          </p:cNvPr>
          <p:cNvPicPr>
            <a:picLocks noGrp="1" noChangeAspect="1"/>
          </p:cNvPicPr>
          <p:nvPr>
            <p:ph idx="1"/>
          </p:nvPr>
        </p:nvPicPr>
        <p:blipFill>
          <a:blip r:embed="rId2"/>
          <a:stretch>
            <a:fillRect/>
          </a:stretch>
        </p:blipFill>
        <p:spPr>
          <a:xfrm>
            <a:off x="63542" y="1245019"/>
            <a:ext cx="7937176" cy="4209419"/>
          </a:xfrm>
          <a:prstGeom prst="rect">
            <a:avLst/>
          </a:prstGeom>
        </p:spPr>
      </p:pic>
      <p:sp>
        <p:nvSpPr>
          <p:cNvPr id="57" name="Rectangle 5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r>
              <a:rPr lang="en-US" altLang="ko-KR" sz="3300" dirty="0">
                <a:solidFill>
                  <a:srgbClr val="FFFFFF"/>
                </a:solidFill>
                <a:ea typeface="휴먼매직체"/>
              </a:rPr>
              <a:t>1.1 Lex development console</a:t>
            </a:r>
          </a:p>
        </p:txBody>
      </p:sp>
      <p:sp>
        <p:nvSpPr>
          <p:cNvPr id="59" name="Rectangle 58">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03BEF1"/>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11</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394478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1.1 Lex development console</a:t>
            </a:r>
          </a:p>
        </p:txBody>
      </p:sp>
      <p:sp>
        <p:nvSpPr>
          <p:cNvPr id="3" name="내용 개체 틀 2"/>
          <p:cNvSpPr>
            <a:spLocks noGrp="1"/>
          </p:cNvSpPr>
          <p:nvPr>
            <p:ph idx="1"/>
          </p:nvPr>
        </p:nvSpPr>
        <p:spPr/>
        <p:txBody>
          <a:bodyPr vert="horz" lIns="91440" tIns="45720" rIns="91440" bIns="45720" rtlCol="0" anchor="ctr">
            <a:noAutofit/>
          </a:bodyPr>
          <a:lstStyle/>
          <a:p>
            <a:pPr marL="305435" indent="-305435" eaLnBrk="0" latinLnBrk="0" hangingPunct="0"/>
            <a:r>
              <a:rPr lang="en-US" sz="2000" dirty="0">
                <a:ea typeface="+mn-lt"/>
                <a:cs typeface="+mn-lt"/>
              </a:rPr>
              <a:t>The bot's name can be found in the top-left corner, </a:t>
            </a:r>
            <a:r>
              <a:rPr lang="en-US" sz="2000" dirty="0" err="1">
                <a:ea typeface="+mn-lt"/>
                <a:cs typeface="+mn-lt"/>
              </a:rPr>
              <a:t>Contact_Assistant</a:t>
            </a:r>
            <a:r>
              <a:rPr lang="en-US" sz="2000" dirty="0">
                <a:ea typeface="+mn-lt"/>
                <a:cs typeface="+mn-lt"/>
              </a:rPr>
              <a:t>.</a:t>
            </a:r>
            <a:endParaRPr lang="en-US" altLang="ko-KR" sz="2000" dirty="0">
              <a:ea typeface="휴먼매직체"/>
            </a:endParaRPr>
          </a:p>
          <a:p>
            <a:pPr marL="305435" indent="-305435" eaLnBrk="0" latinLnBrk="0" hangingPunct="0"/>
            <a:r>
              <a:rPr lang="en-US" sz="2000" dirty="0">
                <a:ea typeface="+mn-lt"/>
                <a:cs typeface="+mn-lt"/>
              </a:rPr>
              <a:t>There are a pair of disabled buttons for Build and Publish in the top-right corner.</a:t>
            </a:r>
            <a:endParaRPr lang="en-US" sz="2000" dirty="0"/>
          </a:p>
          <a:p>
            <a:pPr marL="305435" indent="-305435" eaLnBrk="0" latinLnBrk="0" hangingPunct="0"/>
            <a:r>
              <a:rPr lang="en-US" sz="2000" dirty="0">
                <a:ea typeface="+mn-lt"/>
                <a:cs typeface="+mn-lt"/>
              </a:rPr>
              <a:t>Below the bot name and buttons are the tabs for Editor, Settings, Channels, and Monitoring screens. We will perform most of our bot development in the Editor tab.</a:t>
            </a:r>
            <a:endParaRPr lang="en-US" sz="2000" dirty="0"/>
          </a:p>
          <a:p>
            <a:pPr marL="305435" indent="-305435" eaLnBrk="0" latinLnBrk="0" hangingPunct="0"/>
            <a:r>
              <a:rPr lang="en-US" sz="2000" dirty="0">
                <a:ea typeface="+mn-lt"/>
                <a:cs typeface="+mn-lt"/>
              </a:rPr>
              <a:t>With the Editor tab selected, we see that no Intents or Slot types have been added to the contact assistant.</a:t>
            </a:r>
            <a:endParaRPr lang="en-US" sz="2000" dirty="0"/>
          </a:p>
          <a:p>
            <a:pPr marL="305435" indent="-305435" eaLnBrk="0" latinLnBrk="0" hangingPunct="0"/>
            <a:r>
              <a:rPr lang="en-US" sz="2000" dirty="0">
                <a:ea typeface="+mn-lt"/>
                <a:cs typeface="+mn-lt"/>
              </a:rPr>
              <a:t>In the top-right corner of the screen, there is a Test bot sidebar that can be expanded (shown in the diagram) to reveal a chat interface. This chat interface is used to issue verbal commands to the bot under development. The chat interface is currently disabled. The bot needs to be built, with at least one intent created.</a:t>
            </a:r>
            <a:endParaRPr lang="en-US" sz="2000" dirty="0"/>
          </a:p>
          <a:p>
            <a:pPr marL="305435" indent="-305435" eaLnBrk="0" latinLnBrk="0" hangingPunct="0"/>
            <a:r>
              <a:rPr lang="en-US" sz="2000" dirty="0">
                <a:ea typeface="+mn-lt"/>
                <a:cs typeface="+mn-lt"/>
              </a:rPr>
              <a:t>Finally, Click on the Create Intent button to build our first intent.</a:t>
            </a:r>
            <a:endParaRPr lang="en-US" sz="2000"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25472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1.2 </a:t>
            </a:r>
            <a:r>
              <a:rPr lang="en-US" dirty="0" err="1">
                <a:ea typeface="+mj-lt"/>
                <a:cs typeface="+mj-lt"/>
              </a:rPr>
              <a:t>LookupPyhoneNumberByName</a:t>
            </a:r>
            <a:r>
              <a:rPr lang="en-US" dirty="0">
                <a:ea typeface="+mj-lt"/>
                <a:cs typeface="+mj-lt"/>
              </a:rPr>
              <a:t> intent</a:t>
            </a:r>
          </a:p>
        </p:txBody>
      </p:sp>
      <p:sp>
        <p:nvSpPr>
          <p:cNvPr id="3" name="내용 개체 틀 2"/>
          <p:cNvSpPr>
            <a:spLocks noGrp="1"/>
          </p:cNvSpPr>
          <p:nvPr>
            <p:ph idx="1"/>
          </p:nvPr>
        </p:nvSpPr>
        <p:spPr/>
        <p:txBody>
          <a:bodyPr/>
          <a:lstStyle/>
          <a:p>
            <a:pPr marL="305435" indent="-305435" eaLnBrk="0" latinLnBrk="0" hangingPunct="0"/>
            <a:r>
              <a:rPr lang="en-US" sz="2000" dirty="0">
                <a:ea typeface="+mn-lt"/>
                <a:cs typeface="+mn-lt"/>
              </a:rPr>
              <a:t>Our first intent allows the user to look up a contact's phone number by stating the contact's first and last names. This intent is essentially a search feature built on top of the contact store, but with a conversational interface.</a:t>
            </a:r>
          </a:p>
          <a:p>
            <a:pPr marL="305435" indent="-305435" eaLnBrk="0" latinLnBrk="0" hangingPunct="0"/>
            <a:r>
              <a:rPr lang="en-US" sz="2000" i="1" dirty="0">
                <a:ea typeface="+mn-lt"/>
                <a:cs typeface="+mn-lt"/>
              </a:rPr>
              <a:t>We recommend designing each intent to focus on a narrow use case, and building up multiple intents to expand the bot's use cases.</a:t>
            </a:r>
          </a:p>
          <a:p>
            <a:pPr marL="305435" indent="-305435" eaLnBrk="0" latinLnBrk="0" hangingPunct="0"/>
            <a:r>
              <a:rPr lang="en-US" sz="2000" dirty="0">
                <a:ea typeface="+mn-lt"/>
                <a:cs typeface="+mn-lt"/>
              </a:rPr>
              <a:t>This intent is used to query for information. Providing the information in the response will feel natural to users. There are also intents that will perform a task without the need to provide information back to the users. In such cases, it is still a good idea to respond to the users of the outcome of the task.</a:t>
            </a:r>
            <a:endParaRPr lang="en-US" sz="2000" i="1"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73177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1.3 </a:t>
            </a:r>
            <a:r>
              <a:rPr lang="en-US" dirty="0" err="1">
                <a:ea typeface="+mj-lt"/>
                <a:cs typeface="+mj-lt"/>
              </a:rPr>
              <a:t>LookupPyhoneNumberByName</a:t>
            </a:r>
            <a:r>
              <a:rPr lang="en-US" dirty="0">
                <a:ea typeface="+mj-lt"/>
                <a:cs typeface="+mj-lt"/>
              </a:rPr>
              <a:t> </a:t>
            </a:r>
            <a:r>
              <a:rPr lang="en-US" altLang="ko-KR" dirty="0">
                <a:ea typeface="휴먼매직체"/>
              </a:rPr>
              <a:t>lambda function</a:t>
            </a:r>
          </a:p>
        </p:txBody>
      </p:sp>
      <p:sp>
        <p:nvSpPr>
          <p:cNvPr id="3" name="내용 개체 틀 2"/>
          <p:cNvSpPr>
            <a:spLocks noGrp="1"/>
          </p:cNvSpPr>
          <p:nvPr>
            <p:ph idx="1"/>
          </p:nvPr>
        </p:nvSpPr>
        <p:spPr/>
        <p:txBody>
          <a:bodyPr/>
          <a:lstStyle/>
          <a:p>
            <a:pPr marL="305435" indent="-305435" eaLnBrk="0" latinLnBrk="0" hangingPunct="0"/>
            <a:r>
              <a:rPr lang="en-US" sz="2000" dirty="0">
                <a:ea typeface="+mn-lt"/>
                <a:cs typeface="+mn-lt"/>
              </a:rPr>
              <a:t>To perform any fulfillment action with the intelligent assistant, developers need to invoke AWS Lambda functions. The </a:t>
            </a:r>
            <a:r>
              <a:rPr lang="en-US" sz="2000" i="1" dirty="0">
                <a:ea typeface="+mn-lt"/>
                <a:cs typeface="+mn-lt"/>
              </a:rPr>
              <a:t>Fulfillment</a:t>
            </a:r>
            <a:r>
              <a:rPr lang="en-US" sz="2000" dirty="0">
                <a:ea typeface="+mn-lt"/>
                <a:cs typeface="+mn-lt"/>
              </a:rPr>
              <a:t> section provides a hook to an existing lambda function. Let's implement a lambda function called </a:t>
            </a:r>
            <a:r>
              <a:rPr lang="en-US" sz="2000" b="1" dirty="0" err="1">
                <a:ea typeface="+mn-lt"/>
                <a:cs typeface="+mn-lt"/>
              </a:rPr>
              <a:t>LookupPhoneNumberByName</a:t>
            </a:r>
            <a:r>
              <a:rPr lang="en-US" sz="2000" dirty="0">
                <a:ea typeface="+mn-lt"/>
                <a:cs typeface="+mn-lt"/>
              </a:rPr>
              <a:t> to search for the phone number of a contact by his or her first and last names.</a:t>
            </a:r>
            <a:endParaRPr lang="en-US" altLang="ko-KR" sz="2000" dirty="0">
              <a:ea typeface="휴먼매직체"/>
            </a:endParaRPr>
          </a:p>
          <a:p>
            <a:pPr marL="305435" indent="-305435" eaLnBrk="0" latinLnBrk="0" hangingPunct="0"/>
            <a:r>
              <a:rPr lang="en-US" sz="2000" dirty="0">
                <a:ea typeface="+mn-lt"/>
                <a:cs typeface="+mn-lt"/>
              </a:rPr>
              <a:t>In contrast to previous projects, where we used AWS Chalice to develop and deploy the lambda code and AWS permissions, we will be using the AWS Lambda console page to create the </a:t>
            </a:r>
            <a:r>
              <a:rPr lang="en-US" sz="2000" dirty="0" err="1">
                <a:ea typeface="+mn-lt"/>
                <a:cs typeface="+mn-lt"/>
              </a:rPr>
              <a:t>LookupPhoneNumberByName</a:t>
            </a:r>
            <a:r>
              <a:rPr lang="en-US" sz="2000" dirty="0">
                <a:ea typeface="+mn-lt"/>
                <a:cs typeface="+mn-lt"/>
              </a:rPr>
              <a:t> function.</a:t>
            </a:r>
            <a:endParaRPr lang="en-US" sz="2000"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22645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1.5 </a:t>
            </a:r>
            <a:r>
              <a:rPr lang="en-US" dirty="0">
                <a:ea typeface="+mj-lt"/>
                <a:cs typeface="+mj-lt"/>
              </a:rPr>
              <a:t>Test conversations for </a:t>
            </a:r>
            <a:r>
              <a:rPr lang="en-US" dirty="0" err="1">
                <a:ea typeface="+mj-lt"/>
                <a:cs typeface="+mj-lt"/>
              </a:rPr>
              <a:t>LookupPhoneNumerByName</a:t>
            </a:r>
            <a:endParaRPr lang="en-US" altLang="ko-KR" dirty="0" err="1">
              <a:ea typeface="+mj-lt"/>
              <a:cs typeface="+mj-lt"/>
            </a:endParaRPr>
          </a:p>
        </p:txBody>
      </p:sp>
      <p:sp>
        <p:nvSpPr>
          <p:cNvPr id="3" name="내용 개체 틀 2"/>
          <p:cNvSpPr>
            <a:spLocks noGrp="1"/>
          </p:cNvSpPr>
          <p:nvPr>
            <p:ph idx="1"/>
          </p:nvPr>
        </p:nvSpPr>
        <p:spPr>
          <a:xfrm>
            <a:off x="322736" y="2180496"/>
            <a:ext cx="11288071" cy="3678303"/>
          </a:xfrm>
        </p:spPr>
        <p:txBody>
          <a:bodyPr/>
          <a:lstStyle/>
          <a:p>
            <a:pPr marL="0" indent="0" eaLnBrk="0" latinLnBrk="0" hangingPunct="0">
              <a:buNone/>
            </a:pPr>
            <a:r>
              <a:rPr lang="en-US" sz="2400" dirty="0">
                <a:ea typeface="+mn-lt"/>
                <a:cs typeface="+mn-lt"/>
              </a:rPr>
              <a:t>In the test conversation, the following is expected to happen:</a:t>
            </a:r>
            <a:endParaRPr lang="en-US" altLang="ko-KR" sz="2400" dirty="0">
              <a:ea typeface="휴먼매직체"/>
            </a:endParaRPr>
          </a:p>
          <a:p>
            <a:pPr marL="305435" indent="-305435"/>
            <a:r>
              <a:rPr lang="en-US" sz="2000" dirty="0">
                <a:ea typeface="+mn-lt"/>
                <a:cs typeface="+mn-lt"/>
              </a:rPr>
              <a:t>The utterance did not include the slots, and our contact assistant prompted for the first and last names.</a:t>
            </a:r>
            <a:endParaRPr lang="en-US" sz="2000" dirty="0"/>
          </a:p>
          <a:p>
            <a:pPr marL="305435" indent="-305435"/>
            <a:r>
              <a:rPr lang="en-US" sz="2000" dirty="0">
                <a:ea typeface="+mn-lt"/>
                <a:cs typeface="+mn-lt"/>
              </a:rPr>
              <a:t>The assistant confirmed the lookup for John Smith before proceeding with fulfillment.</a:t>
            </a:r>
            <a:endParaRPr lang="en-US" sz="2000" dirty="0"/>
          </a:p>
          <a:p>
            <a:pPr marL="305435" indent="-305435"/>
            <a:r>
              <a:rPr lang="en-US" sz="2000" dirty="0">
                <a:ea typeface="+mn-lt"/>
                <a:cs typeface="+mn-lt"/>
              </a:rPr>
              <a:t>The response included the contact's first name and the phone number.</a:t>
            </a:r>
            <a:endParaRPr lang="en-US" sz="2000" dirty="0"/>
          </a:p>
          <a:p>
            <a:pPr marL="305435" indent="-305435"/>
            <a:endParaRPr lang="en-US" altLang="ko-KR" sz="24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63674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1.6 </a:t>
            </a:r>
            <a:r>
              <a:rPr lang="en-US" dirty="0" err="1">
                <a:ea typeface="+mj-lt"/>
                <a:cs typeface="+mj-lt"/>
              </a:rPr>
              <a:t>MakePhoneCallByName</a:t>
            </a:r>
            <a:r>
              <a:rPr lang="en-US" dirty="0">
                <a:ea typeface="+mj-lt"/>
                <a:cs typeface="+mj-lt"/>
              </a:rPr>
              <a:t> intent</a:t>
            </a:r>
          </a:p>
        </p:txBody>
      </p:sp>
      <p:sp>
        <p:nvSpPr>
          <p:cNvPr id="3" name="내용 개체 틀 2"/>
          <p:cNvSpPr>
            <a:spLocks noGrp="1"/>
          </p:cNvSpPr>
          <p:nvPr>
            <p:ph idx="1"/>
          </p:nvPr>
        </p:nvSpPr>
        <p:spPr/>
        <p:txBody>
          <a:bodyPr/>
          <a:lstStyle/>
          <a:p>
            <a:pPr marL="305435" indent="-305435" eaLnBrk="0" latinLnBrk="0" hangingPunct="0"/>
            <a:r>
              <a:rPr lang="en-US" altLang="ko-KR" dirty="0">
                <a:ea typeface="휴먼매직체"/>
              </a:rPr>
              <a:t>Follow 1.2 to 1.5 to setup </a:t>
            </a:r>
            <a:r>
              <a:rPr lang="en-US" altLang="ko-KR" dirty="0" err="1">
                <a:ea typeface="휴먼매직체"/>
              </a:rPr>
              <a:t>MakePhoneallByName</a:t>
            </a:r>
            <a:r>
              <a:rPr lang="en-US" altLang="ko-KR" dirty="0">
                <a:ea typeface="휴먼매직체"/>
              </a:rPr>
              <a:t> intent.</a:t>
            </a:r>
          </a:p>
          <a:p>
            <a:pPr marL="305435" indent="-305435" eaLnBrk="0" latinLnBrk="0" hangingPunct="0"/>
            <a:r>
              <a:rPr lang="en-US" dirty="0">
                <a:ea typeface="+mn-lt"/>
                <a:cs typeface="+mn-lt"/>
              </a:rPr>
              <a:t>The task performed by this intent should be obvious from its name; it can phone the contacts. However, we will not be implementing the phone call functionality in this project.</a:t>
            </a:r>
            <a:endParaRPr lang="en-US" altLang="ko-KR" dirty="0">
              <a:ea typeface="휴먼매직체"/>
            </a:endParaRPr>
          </a:p>
          <a:p>
            <a:pPr marL="305435" indent="-305435" eaLnBrk="0" latinLnBrk="0" hangingPunct="0"/>
            <a:r>
              <a:rPr lang="en-US" dirty="0">
                <a:ea typeface="+mn-lt"/>
                <a:cs typeface="+mn-lt"/>
              </a:rPr>
              <a:t>The goal as regards implementing this second intent is to demonstrate how multiple intents of an intelligent assistant can interact and collaborate. </a:t>
            </a:r>
            <a:endParaRPr lang="en-US"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0040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IMPLEMENTING THE PROJECT</a:t>
            </a:r>
          </a:p>
        </p:txBody>
      </p:sp>
      <p:sp>
        <p:nvSpPr>
          <p:cNvPr id="3" name="내용 개체 틀 2"/>
          <p:cNvSpPr>
            <a:spLocks noGrp="1"/>
          </p:cNvSpPr>
          <p:nvPr>
            <p:ph idx="1"/>
          </p:nvPr>
        </p:nvSpPr>
        <p:spPr>
          <a:xfrm>
            <a:off x="574449" y="2565202"/>
            <a:ext cx="11029615" cy="3711685"/>
          </a:xfrm>
        </p:spPr>
        <p:txBody>
          <a:bodyPr>
            <a:normAutofit/>
          </a:bodyPr>
          <a:lstStyle/>
          <a:p>
            <a:pPr marL="305435" indent="-305435" eaLnBrk="0" latinLnBrk="0" hangingPunct="0"/>
            <a:r>
              <a:rPr lang="en-US" altLang="ko-KR" sz="2200" dirty="0">
                <a:ea typeface="휴먼매직체"/>
              </a:rPr>
              <a:t>PE05-2 Integrating the contact assistant into applications</a:t>
            </a:r>
            <a:endParaRPr lang="en-US" dirty="0">
              <a:ea typeface="휴먼매직체"/>
            </a:endParaRPr>
          </a:p>
          <a:p>
            <a:pPr marL="629920" lvl="1" indent="-305435"/>
            <a:r>
              <a:rPr lang="en-US" altLang="ko-KR" sz="2200" dirty="0">
                <a:ea typeface="휴먼매직체"/>
              </a:rPr>
              <a:t>2.1 Setup projects following textbook page 235 step 1 to 5</a:t>
            </a:r>
            <a:endParaRPr lang="en-US" sz="2200" dirty="0">
              <a:ea typeface="휴먼매직체"/>
            </a:endParaRPr>
          </a:p>
          <a:p>
            <a:pPr marL="629920" lvl="1" indent="-305435"/>
            <a:r>
              <a:rPr lang="en-US" altLang="ko-KR" sz="2200" dirty="0">
                <a:ea typeface="휴먼매직체"/>
              </a:rPr>
              <a:t>2.2 Implementing assistant service implementation</a:t>
            </a:r>
            <a:endParaRPr lang="en-US" sz="2200" dirty="0">
              <a:ea typeface="휴먼매직체"/>
            </a:endParaRPr>
          </a:p>
          <a:p>
            <a:pPr marL="629920" lvl="1" indent="-305435"/>
            <a:r>
              <a:rPr lang="en-US" altLang="ko-KR" sz="2200" dirty="0">
                <a:ea typeface="휴먼매직체"/>
              </a:rPr>
              <a:t>2.3 Contact assistant RESTful endpoint</a:t>
            </a:r>
            <a:endParaRPr lang="en-US" sz="2200" dirty="0">
              <a:ea typeface="휴먼매직체"/>
            </a:endParaRPr>
          </a:p>
          <a:p>
            <a:pPr marL="305435" indent="-305435"/>
            <a:endParaRPr lang="en-US" altLang="ko-KR" sz="2200" dirty="0">
              <a:ea typeface="휴먼매직체"/>
            </a:endParaRPr>
          </a:p>
          <a:p>
            <a:pPr marL="0" indent="0">
              <a:buNone/>
            </a:pPr>
            <a:endParaRPr lang="en-US" altLang="ko-KR" sz="2200" dirty="0">
              <a:ea typeface="휴먼매직체"/>
            </a:endParaRPr>
          </a:p>
          <a:p>
            <a:pPr marL="0" indent="0">
              <a:buNone/>
            </a:pPr>
            <a:r>
              <a:rPr lang="en-US" altLang="ko-KR" sz="2200" dirty="0">
                <a:ea typeface="휴먼매직체"/>
              </a:rPr>
              <a:t>DONE!</a:t>
            </a:r>
          </a:p>
          <a:p>
            <a:pPr marL="629920" lvl="1" indent="-305435"/>
            <a:endParaRPr lang="en-US" altLang="ko-KR" dirty="0">
              <a:ea typeface="휴먼매직체"/>
            </a:endParaRPr>
          </a:p>
          <a:p>
            <a:pPr marL="305435" indent="-305435"/>
            <a:endParaRPr lang="en-US" altLang="ko-KR"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01865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References</a:t>
            </a:r>
            <a:endParaRPr lang="en-US" dirty="0"/>
          </a:p>
        </p:txBody>
      </p:sp>
      <p:sp>
        <p:nvSpPr>
          <p:cNvPr id="3" name="내용 개체 틀 2"/>
          <p:cNvSpPr>
            <a:spLocks noGrp="1"/>
          </p:cNvSpPr>
          <p:nvPr>
            <p:ph idx="1"/>
          </p:nvPr>
        </p:nvSpPr>
        <p:spPr>
          <a:xfrm>
            <a:off x="581192" y="2022130"/>
            <a:ext cx="11029615" cy="4299132"/>
          </a:xfrm>
        </p:spPr>
        <p:txBody>
          <a:bodyPr>
            <a:noAutofit/>
          </a:bodyPr>
          <a:lstStyle/>
          <a:p>
            <a:pPr marL="305435" indent="-305435" eaLnBrk="0" latinLnBrk="0" hangingPunct="0"/>
            <a:r>
              <a:rPr lang="en-US" sz="2800" dirty="0">
                <a:ea typeface="+mn-lt"/>
                <a:cs typeface="+mn-lt"/>
              </a:rPr>
              <a:t>Tripuraneni, S., &amp; Song, C. (2019). Hands-On Artificial Intelligence on Amazon Web Services. </a:t>
            </a:r>
            <a:r>
              <a:rPr lang="en-US" sz="2800" dirty="0" err="1">
                <a:ea typeface="+mn-lt"/>
                <a:cs typeface="+mn-lt"/>
              </a:rPr>
              <a:t>Packt</a:t>
            </a:r>
            <a:r>
              <a:rPr lang="en-US" sz="2800" dirty="0">
                <a:ea typeface="+mn-lt"/>
                <a:cs typeface="+mn-lt"/>
              </a:rPr>
              <a:t> Publishing. https://learning.oreilly.com/library/view/hands-on-artificial-intelligence/9781789534146/</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smtClean="0"/>
              <a:pPr eaLnBrk="0" latinLnBrk="0" hangingPunct="0"/>
              <a:t>18</a:t>
            </a:fld>
            <a:endParaRPr lang="ko-KR" altLang="en-US"/>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218957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Learning outcomes</a:t>
            </a:r>
          </a:p>
        </p:txBody>
      </p:sp>
      <p:sp>
        <p:nvSpPr>
          <p:cNvPr id="3" name="내용 개체 틀 2"/>
          <p:cNvSpPr>
            <a:spLocks noGrp="1"/>
          </p:cNvSpPr>
          <p:nvPr>
            <p:ph idx="1"/>
          </p:nvPr>
        </p:nvSpPr>
        <p:spPr/>
        <p:txBody>
          <a:bodyPr/>
          <a:lstStyle/>
          <a:p>
            <a:pPr marL="305435" indent="-305435" eaLnBrk="0" latinLnBrk="0" hangingPunct="0"/>
            <a:r>
              <a:rPr lang="en-US" altLang="ko-KR" sz="2400" dirty="0">
                <a:ea typeface="휴먼매직체"/>
              </a:rPr>
              <a:t>Building conversational interfaces with Amazon Lex</a:t>
            </a:r>
          </a:p>
          <a:p>
            <a:pPr marL="305435" indent="-305435"/>
            <a:r>
              <a:rPr lang="en-US" altLang="ko-KR" sz="2400" dirty="0">
                <a:ea typeface="휴먼매직체"/>
              </a:rPr>
              <a:t>Implementing task fulfillment logics with AWS Lambda</a:t>
            </a:r>
          </a:p>
          <a:p>
            <a:pPr marL="305435" indent="-305435"/>
            <a:r>
              <a:rPr lang="en-US" altLang="ko-KR" sz="2400" dirty="0">
                <a:ea typeface="휴먼매직체"/>
              </a:rPr>
              <a:t>Adding a RESTful API in front of Amazon Lex custom AI capability</a:t>
            </a:r>
          </a:p>
          <a:p>
            <a:pPr marL="305435" indent="-305435"/>
            <a:r>
              <a:rPr lang="en-US" altLang="ko-KR" sz="2400" dirty="0">
                <a:ea typeface="휴먼매직체"/>
              </a:rPr>
              <a:t>Discussing design concerns for conversational interfaces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609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Contact assistant</a:t>
            </a:r>
          </a:p>
        </p:txBody>
      </p:sp>
      <p:sp>
        <p:nvSpPr>
          <p:cNvPr id="3" name="내용 개체 틀 2"/>
          <p:cNvSpPr>
            <a:spLocks noGrp="1"/>
          </p:cNvSpPr>
          <p:nvPr>
            <p:ph idx="1"/>
          </p:nvPr>
        </p:nvSpPr>
        <p:spPr/>
        <p:txBody>
          <a:bodyPr/>
          <a:lstStyle/>
          <a:p>
            <a:pPr marL="305435" indent="-305435" eaLnBrk="0" latinLnBrk="0" hangingPunct="0"/>
            <a:r>
              <a:rPr lang="en-US" sz="2000" dirty="0">
                <a:ea typeface="+mn-lt"/>
                <a:cs typeface="+mn-lt"/>
              </a:rPr>
              <a:t>In this chapter, we will be implementing an intelligent assistant, called Contact Assistant, for searching contact information. The contact assistant will work with the same contact data store we created for the contact organizer project in Chapter 5, </a:t>
            </a:r>
            <a:r>
              <a:rPr lang="en-US" sz="2000" i="1" dirty="0">
                <a:ea typeface="+mn-lt"/>
                <a:cs typeface="+mn-lt"/>
              </a:rPr>
              <a:t>Extracting Information from Text with Amazon Comprehend</a:t>
            </a:r>
            <a:r>
              <a:rPr lang="en-US" sz="2000" dirty="0">
                <a:ea typeface="+mn-lt"/>
                <a:cs typeface="+mn-lt"/>
              </a:rPr>
              <a:t>. We will also add a RESTful API in front of the contact assistant, giving us multiple applications to leverage its capabilities. The way this intelligent assistant is designed makes it most useful out in the field, for example, when a traveling salesman is driving to a client and needs to get the client's contact information verbally. Instead of performing the searches through a web application running in a browser, this use case is better suited to be a mobile application with a driver-friendly user interface. This mobile application and its user interface are beyond the scope of this book, but may turn out to be interesting hands-on projects for some of you.</a:t>
            </a:r>
            <a:endParaRPr lang="en-US" altLang="ko-KR" sz="20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5804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176F826B-B9A2-792E-9793-2F71A9100213}"/>
              </a:ext>
            </a:extLst>
          </p:cNvPr>
          <p:cNvPicPr>
            <a:picLocks noGrp="1" noChangeAspect="1"/>
          </p:cNvPicPr>
          <p:nvPr>
            <p:ph idx="1"/>
          </p:nvPr>
        </p:nvPicPr>
        <p:blipFill>
          <a:blip r:embed="rId2"/>
          <a:stretch>
            <a:fillRect/>
          </a:stretch>
        </p:blipFill>
        <p:spPr>
          <a:xfrm>
            <a:off x="3185" y="853000"/>
            <a:ext cx="8140881" cy="5144350"/>
          </a:xfrm>
          <a:prstGeom prst="rect">
            <a:avLst/>
          </a:prstGeom>
        </p:spPr>
      </p:pic>
      <p:sp>
        <p:nvSpPr>
          <p:cNvPr id="21"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lnSpc>
                <a:spcPct val="90000"/>
              </a:lnSpc>
            </a:pPr>
            <a:r>
              <a:rPr lang="en-US" altLang="ko-KR" sz="3100">
                <a:solidFill>
                  <a:srgbClr val="FFFFFF"/>
                </a:solidFill>
              </a:rPr>
              <a:t>Contact Assistant architecture</a:t>
            </a:r>
          </a:p>
        </p:txBody>
      </p:sp>
      <p:sp>
        <p:nvSpPr>
          <p:cNvPr id="23"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E7511"/>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4</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135757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No UI layer</a:t>
            </a:r>
          </a:p>
        </p:txBody>
      </p:sp>
      <p:sp>
        <p:nvSpPr>
          <p:cNvPr id="3" name="내용 개체 틀 2"/>
          <p:cNvSpPr>
            <a:spLocks noGrp="1"/>
          </p:cNvSpPr>
          <p:nvPr>
            <p:ph idx="1"/>
          </p:nvPr>
        </p:nvSpPr>
        <p:spPr/>
        <p:txBody>
          <a:bodyPr>
            <a:normAutofit/>
          </a:bodyPr>
          <a:lstStyle/>
          <a:p>
            <a:pPr marL="0" indent="0" eaLnBrk="0" latinLnBrk="0" hangingPunct="0">
              <a:buNone/>
            </a:pPr>
            <a:r>
              <a:rPr lang="en-US" sz="2400" dirty="0">
                <a:ea typeface="+mn-lt"/>
                <a:cs typeface="+mn-lt"/>
              </a:rPr>
              <a:t>The above architecture does not include the user interface layer, since we will not be implementing the mobile or web application that connects to the contact assistant. Instead, we will be focusing our efforts on developing a custom AI capability, an intelligent assistant bot, using the Amazon Lex platform. </a:t>
            </a:r>
            <a:endParaRPr lang="en-US" sz="24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88882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The architecture includes</a:t>
            </a:r>
          </a:p>
        </p:txBody>
      </p:sp>
      <p:sp>
        <p:nvSpPr>
          <p:cNvPr id="3" name="내용 개체 틀 2"/>
          <p:cNvSpPr>
            <a:spLocks noGrp="1"/>
          </p:cNvSpPr>
          <p:nvPr>
            <p:ph idx="1"/>
          </p:nvPr>
        </p:nvSpPr>
        <p:spPr/>
        <p:txBody>
          <a:bodyPr/>
          <a:lstStyle/>
          <a:p>
            <a:pPr marL="305435" indent="-305435" eaLnBrk="0" latinLnBrk="0" hangingPunct="0"/>
            <a:r>
              <a:rPr lang="en-US" sz="2400" dirty="0">
                <a:ea typeface="+mn-lt"/>
                <a:cs typeface="+mn-lt"/>
              </a:rPr>
              <a:t>In the orchestration layer, we will build a </a:t>
            </a:r>
            <a:r>
              <a:rPr lang="en-US" sz="2400" b="1" dirty="0">
                <a:ea typeface="+mn-lt"/>
                <a:cs typeface="+mn-lt"/>
              </a:rPr>
              <a:t>Contact Assistant Endpoint</a:t>
            </a:r>
            <a:r>
              <a:rPr lang="en-US" sz="2400" dirty="0">
                <a:ea typeface="+mn-lt"/>
                <a:cs typeface="+mn-lt"/>
              </a:rPr>
              <a:t> that provides a RESTful interface to access our contact assistant's capabilities.</a:t>
            </a:r>
            <a:endParaRPr lang="en-US" altLang="ko-KR" sz="2400" dirty="0">
              <a:ea typeface="휴먼매직체"/>
            </a:endParaRPr>
          </a:p>
          <a:p>
            <a:pPr marL="305435" indent="-305435" eaLnBrk="0" latinLnBrk="0" hangingPunct="0"/>
            <a:r>
              <a:rPr lang="en-US" sz="2400" dirty="0">
                <a:ea typeface="+mn-lt"/>
                <a:cs typeface="+mn-lt"/>
              </a:rPr>
              <a:t>In the service implementation layer, we will build a service, called the </a:t>
            </a:r>
            <a:r>
              <a:rPr lang="en-US" sz="2400" b="1" dirty="0">
                <a:ea typeface="+mn-lt"/>
                <a:cs typeface="+mn-lt"/>
              </a:rPr>
              <a:t>intelligent assistant service</a:t>
            </a:r>
            <a:r>
              <a:rPr lang="en-US" sz="2400" dirty="0">
                <a:ea typeface="+mn-lt"/>
                <a:cs typeface="+mn-lt"/>
              </a:rPr>
              <a:t>, that shields implementation details of our custom AI capability, including its Amazon Lex implementation details. This way, when we want to reimplement the contact assistant bot with a different chatbot technology, only the intelligent assistant service needs to be modified.</a:t>
            </a:r>
            <a:endParaRPr lang="en-US" sz="2400" dirty="0"/>
          </a:p>
          <a:p>
            <a:pPr marL="305435" indent="-305435" eaLnBrk="0" latinLnBrk="0" hangingPunct="0"/>
            <a:endParaRPr lang="en-US" altLang="ko-KR" sz="24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75328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Amazon Lex</a:t>
            </a:r>
          </a:p>
        </p:txBody>
      </p:sp>
      <p:sp>
        <p:nvSpPr>
          <p:cNvPr id="3" name="내용 개체 틀 2"/>
          <p:cNvSpPr>
            <a:spLocks noGrp="1"/>
          </p:cNvSpPr>
          <p:nvPr>
            <p:ph idx="1"/>
          </p:nvPr>
        </p:nvSpPr>
        <p:spPr/>
        <p:txBody>
          <a:bodyPr/>
          <a:lstStyle/>
          <a:p>
            <a:pPr marL="305435" indent="-305435" eaLnBrk="0" latinLnBrk="0" hangingPunct="0"/>
            <a:r>
              <a:rPr lang="en-US" sz="2400" dirty="0">
                <a:ea typeface="+mn-lt"/>
                <a:cs typeface="+mn-lt"/>
              </a:rPr>
              <a:t>Amazon Lex is a development platform for building intelligent assistants or chatbots. With Amazon Lex, we are building our own custom intelligent assistant capabilities. Lex itself provides many AI capabilities, including </a:t>
            </a:r>
            <a:r>
              <a:rPr lang="en-US" sz="2400" b="1" dirty="0">
                <a:ea typeface="+mn-lt"/>
                <a:cs typeface="+mn-lt"/>
              </a:rPr>
              <a:t>Automatic Speech Recognition</a:t>
            </a:r>
            <a:r>
              <a:rPr lang="en-US" sz="2400" dirty="0">
                <a:ea typeface="+mn-lt"/>
                <a:cs typeface="+mn-lt"/>
              </a:rPr>
              <a:t> (</a:t>
            </a:r>
            <a:r>
              <a:rPr lang="en-US" sz="2400" b="1" dirty="0">
                <a:ea typeface="+mn-lt"/>
                <a:cs typeface="+mn-lt"/>
              </a:rPr>
              <a:t>ASR</a:t>
            </a:r>
            <a:r>
              <a:rPr lang="en-US" sz="2400" dirty="0">
                <a:ea typeface="+mn-lt"/>
                <a:cs typeface="+mn-lt"/>
              </a:rPr>
              <a:t>) and </a:t>
            </a:r>
            <a:r>
              <a:rPr lang="en-US" sz="2400" b="1" dirty="0">
                <a:ea typeface="+mn-lt"/>
                <a:cs typeface="+mn-lt"/>
              </a:rPr>
              <a:t>Natural Language Understanding</a:t>
            </a:r>
            <a:r>
              <a:rPr lang="en-US" sz="2400" dirty="0">
                <a:ea typeface="+mn-lt"/>
                <a:cs typeface="+mn-lt"/>
              </a:rPr>
              <a:t> (</a:t>
            </a:r>
            <a:r>
              <a:rPr lang="en-US" sz="2400" b="1" dirty="0">
                <a:ea typeface="+mn-lt"/>
                <a:cs typeface="+mn-lt"/>
              </a:rPr>
              <a:t>NLU</a:t>
            </a:r>
            <a:r>
              <a:rPr lang="en-US" sz="2400" dirty="0">
                <a:ea typeface="+mn-lt"/>
                <a:cs typeface="+mn-lt"/>
              </a:rPr>
              <a:t>), that are useful for building conversational interfaces. However, developers must follow Lex's development constructs, conventions, and norms to leverage these underlying AI capabilities.</a:t>
            </a:r>
            <a:br>
              <a:rPr lang="en-US" sz="2400" dirty="0"/>
            </a:br>
            <a:endParaRPr lang="en-US" sz="240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24424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Amazon lex building blocks</a:t>
            </a:r>
          </a:p>
        </p:txBody>
      </p:sp>
      <p:sp>
        <p:nvSpPr>
          <p:cNvPr id="3" name="내용 개체 틀 2"/>
          <p:cNvSpPr>
            <a:spLocks noGrp="1"/>
          </p:cNvSpPr>
          <p:nvPr>
            <p:ph idx="1"/>
          </p:nvPr>
        </p:nvSpPr>
        <p:spPr/>
        <p:txBody>
          <a:bodyPr/>
          <a:lstStyle/>
          <a:p>
            <a:pPr marL="305435" indent="-305435" eaLnBrk="0" latinLnBrk="0" hangingPunct="0"/>
            <a:r>
              <a:rPr lang="en-US" altLang="ko-KR" sz="2400" b="1" dirty="0">
                <a:ea typeface="휴먼매직체"/>
              </a:rPr>
              <a:t>Bot</a:t>
            </a:r>
          </a:p>
          <a:p>
            <a:pPr marL="305435" indent="-305435"/>
            <a:r>
              <a:rPr lang="en-US" altLang="ko-KR" sz="2400" b="1" dirty="0">
                <a:ea typeface="휴먼매직체"/>
              </a:rPr>
              <a:t>Intent</a:t>
            </a:r>
          </a:p>
          <a:p>
            <a:pPr marL="305435" indent="-305435"/>
            <a:r>
              <a:rPr lang="en-US" altLang="ko-KR" sz="2400" b="1" dirty="0">
                <a:ea typeface="휴먼매직체"/>
              </a:rPr>
              <a:t>Sample utterance</a:t>
            </a:r>
          </a:p>
          <a:p>
            <a:pPr marL="305435" indent="-305435"/>
            <a:r>
              <a:rPr lang="en-US" altLang="ko-KR" sz="2400" b="1" dirty="0">
                <a:ea typeface="휴먼매직체"/>
              </a:rPr>
              <a:t>Slot</a:t>
            </a:r>
          </a:p>
          <a:p>
            <a:pPr marL="305435" indent="-305435"/>
            <a:r>
              <a:rPr lang="en-US" altLang="ko-KR" sz="2400" b="1" dirty="0">
                <a:ea typeface="휴먼매직체"/>
              </a:rPr>
              <a:t>Slot type</a:t>
            </a:r>
          </a:p>
          <a:p>
            <a:pPr marL="305435" indent="-305435"/>
            <a:r>
              <a:rPr lang="en-US" altLang="ko-KR" sz="2400" b="1" dirty="0">
                <a:ea typeface="휴먼매직체"/>
              </a:rPr>
              <a:t>Prompt and response</a:t>
            </a:r>
          </a:p>
          <a:p>
            <a:pPr marL="305435" indent="-305435"/>
            <a:r>
              <a:rPr lang="en-US" altLang="ko-KR" sz="2400" b="1" dirty="0">
                <a:ea typeface="휴먼매직체"/>
              </a:rPr>
              <a:t>Session attributes</a:t>
            </a:r>
          </a:p>
          <a:p>
            <a:pPr marL="305435" indent="-305435"/>
            <a:endParaRPr lang="en-US" altLang="ko-KR" sz="2400" b="1"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8</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1362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Amazon lex hook types</a:t>
            </a:r>
          </a:p>
        </p:txBody>
      </p:sp>
      <p:sp>
        <p:nvSpPr>
          <p:cNvPr id="3" name="내용 개체 틀 2"/>
          <p:cNvSpPr>
            <a:spLocks noGrp="1"/>
          </p:cNvSpPr>
          <p:nvPr>
            <p:ph idx="1"/>
          </p:nvPr>
        </p:nvSpPr>
        <p:spPr/>
        <p:txBody>
          <a:bodyPr vert="horz" lIns="91440" tIns="45720" rIns="91440" bIns="45720" rtlCol="0" anchor="ctr">
            <a:noAutofit/>
          </a:bodyPr>
          <a:lstStyle/>
          <a:p>
            <a:pPr marL="0" indent="0" eaLnBrk="0" latinLnBrk="0" hangingPunct="0">
              <a:buNone/>
            </a:pPr>
            <a:r>
              <a:rPr lang="en-US" sz="2200" dirty="0">
                <a:ea typeface="+mn-lt"/>
                <a:cs typeface="+mn-lt"/>
              </a:rPr>
              <a:t>The Amazon Lex platform focuses on building conversational interfaces; fulfillment of the automated tasks is delegated to AWS Lambda. There are two built-in hook types for developers to integrate lambda functions:</a:t>
            </a:r>
            <a:endParaRPr lang="en-US" altLang="ko-KR" sz="2200" dirty="0">
              <a:ea typeface="휴먼매직체"/>
            </a:endParaRPr>
          </a:p>
          <a:p>
            <a:pPr marL="305435" indent="-305435" eaLnBrk="0" latinLnBrk="0" hangingPunct="0"/>
            <a:r>
              <a:rPr lang="en-US" sz="2200" b="1" dirty="0">
                <a:ea typeface="+mn-lt"/>
                <a:cs typeface="+mn-lt"/>
              </a:rPr>
              <a:t>Lambda initialization and validation</a:t>
            </a:r>
            <a:r>
              <a:rPr lang="en-US" sz="2200" dirty="0">
                <a:ea typeface="+mn-lt"/>
                <a:cs typeface="+mn-lt"/>
              </a:rPr>
              <a:t>: This hook allows developers to write AWS Lambda functions to validate the user inputs. For example, the lambda function can verify a user's inputs from a data source and with more complex business logic.</a:t>
            </a:r>
            <a:endParaRPr lang="en-US" sz="2200" dirty="0"/>
          </a:p>
          <a:p>
            <a:pPr marL="305435" indent="-305435" eaLnBrk="0" latinLnBrk="0" hangingPunct="0"/>
            <a:r>
              <a:rPr lang="en-US" sz="2200" b="1" dirty="0">
                <a:ea typeface="+mn-lt"/>
                <a:cs typeface="+mn-lt"/>
              </a:rPr>
              <a:t>The fulfillment lambda function</a:t>
            </a:r>
            <a:r>
              <a:rPr lang="en-US" sz="2200" dirty="0">
                <a:ea typeface="+mn-lt"/>
                <a:cs typeface="+mn-lt"/>
              </a:rPr>
              <a:t>: This hook allows developers to write AWS Lambda code that performs the task. With this lambda hook, developers can tap into AWS services, API endpoints, and much more to write the business logic for tasks such as checking the weather, ordering a pizza, and sending messages.</a:t>
            </a:r>
            <a:endParaRPr lang="en-US" sz="2200" dirty="0"/>
          </a:p>
          <a:p>
            <a:pPr marL="305435" indent="-305435" eaLnBrk="0" latinLnBrk="0" hangingPunct="0"/>
            <a:endParaRPr lang="en-US" altLang="ko-KR" sz="22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9</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347700794"/>
      </p:ext>
    </p:extLst>
  </p:cSld>
  <p:clrMapOvr>
    <a:masterClrMapping/>
  </p:clrMapOvr>
</p:sld>
</file>

<file path=ppt/theme/theme1.xml><?xml version="1.0" encoding="utf-8"?>
<a:theme xmlns:a="http://schemas.openxmlformats.org/drawingml/2006/main" name="분할">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분할">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분할">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TM03457464[[fn=분할]]</Template>
  <TotalTime>17387</TotalTime>
  <Words>1289</Words>
  <Application>Microsoft Office PowerPoint</Application>
  <PresentationFormat>Widescreen</PresentationFormat>
  <Paragraphs>95</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맑은 고딕</vt:lpstr>
      <vt:lpstr>Gill Sans MT</vt:lpstr>
      <vt:lpstr>Wingdings 2</vt:lpstr>
      <vt:lpstr>분할</vt:lpstr>
      <vt:lpstr> AI 620  EMERGING TOPICS IN ARTIFICIAL INTELLIGENCE</vt:lpstr>
      <vt:lpstr>Learning outcomes</vt:lpstr>
      <vt:lpstr>Contact assistant</vt:lpstr>
      <vt:lpstr>Contact Assistant architecture</vt:lpstr>
      <vt:lpstr>No UI layer</vt:lpstr>
      <vt:lpstr>The architecture includes</vt:lpstr>
      <vt:lpstr>Amazon Lex</vt:lpstr>
      <vt:lpstr>Amazon lex building blocks</vt:lpstr>
      <vt:lpstr>Amazon lex hook types</vt:lpstr>
      <vt:lpstr>IMPLEMENTING THE PROJECT</vt:lpstr>
      <vt:lpstr>1.1 Lex development console</vt:lpstr>
      <vt:lpstr>1.1 Lex development console</vt:lpstr>
      <vt:lpstr>About 1.2 LookupPyhoneNumberByName intent</vt:lpstr>
      <vt:lpstr>About 1.3 LookupPyhoneNumberByName lambda function</vt:lpstr>
      <vt:lpstr>About 1.5 Test conversations for LookupPhoneNumerByName</vt:lpstr>
      <vt:lpstr>About 1.6 MakePhoneCallByName intent</vt:lpstr>
      <vt:lpstr>IMPLEMENTING THE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687 Technology/Computing Capstone</dc:title>
  <dc:creator>sion</dc:creator>
  <cp:lastModifiedBy>Sion Yoon</cp:lastModifiedBy>
  <cp:revision>416</cp:revision>
  <dcterms:created xsi:type="dcterms:W3CDTF">2020-07-03T06:25:00Z</dcterms:created>
  <dcterms:modified xsi:type="dcterms:W3CDTF">2023-03-18T02:22:27Z</dcterms:modified>
</cp:coreProperties>
</file>