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24"/>
  </p:notesMasterIdLst>
  <p:sldIdLst>
    <p:sldId id="256" r:id="rId2"/>
    <p:sldId id="299" r:id="rId3"/>
    <p:sldId id="337" r:id="rId4"/>
    <p:sldId id="336" r:id="rId5"/>
    <p:sldId id="318" r:id="rId6"/>
    <p:sldId id="319" r:id="rId7"/>
    <p:sldId id="320" r:id="rId8"/>
    <p:sldId id="321" r:id="rId9"/>
    <p:sldId id="322" r:id="rId10"/>
    <p:sldId id="323" r:id="rId11"/>
    <p:sldId id="324" r:id="rId12"/>
    <p:sldId id="325" r:id="rId13"/>
    <p:sldId id="326" r:id="rId14"/>
    <p:sldId id="327" r:id="rId15"/>
    <p:sldId id="328" r:id="rId16"/>
    <p:sldId id="330" r:id="rId17"/>
    <p:sldId id="331" r:id="rId18"/>
    <p:sldId id="332" r:id="rId19"/>
    <p:sldId id="333" r:id="rId20"/>
    <p:sldId id="334" r:id="rId21"/>
    <p:sldId id="335" r:id="rId22"/>
    <p:sldId id="298"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77BD"/>
    <a:srgbClr val="00B0F0"/>
    <a:srgbClr val="0952AB"/>
    <a:srgbClr val="D7E9FF"/>
    <a:srgbClr val="D4EF91"/>
    <a:srgbClr val="0E4D78"/>
    <a:srgbClr val="1161A3"/>
    <a:srgbClr val="143D98"/>
    <a:srgbClr val="B2FCAE"/>
    <a:srgbClr val="ABF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4BD6B-1760-0DA7-C55D-D164B9BA2602}" v="2261" dt="2022-09-26T22:52:30.310"/>
    <p1510:client id="{42603BB4-E2BF-AFAC-9E52-C42590B057F7}" v="20" dt="2022-09-22T01:04:21.351"/>
    <p1510:client id="{98850613-C3E6-19BA-4678-3DFBC4DD1E84}" v="113" dt="2022-09-22T00:41:43.361"/>
    <p1510:client id="{D8B44911-041B-23EC-A5A0-F4EC3EB9BEFC}" v="24" dt="2023-03-16T20:44:14.05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8" autoAdjust="0"/>
    <p:restoredTop sz="94289" autoAdjust="0"/>
  </p:normalViewPr>
  <p:slideViewPr>
    <p:cSldViewPr snapToGrid="0">
      <p:cViewPr varScale="1">
        <p:scale>
          <a:sx n="109" d="100"/>
          <a:sy n="109" d="100"/>
        </p:scale>
        <p:origin x="558"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on Yoon" userId="S::yoonhee@cityu.edu::f6a8c518-ffdb-419e-b9f5-da2b7c87d5c1" providerId="AD" clId="Web-{D8B44911-041B-23EC-A5A0-F4EC3EB9BEFC}"/>
    <pc:docChg chg="modSld">
      <pc:chgData name="Sion Yoon" userId="S::yoonhee@cityu.edu::f6a8c518-ffdb-419e-b9f5-da2b7c87d5c1" providerId="AD" clId="Web-{D8B44911-041B-23EC-A5A0-F4EC3EB9BEFC}" dt="2023-03-16T20:44:14.056" v="23" actId="20577"/>
      <pc:docMkLst>
        <pc:docMk/>
      </pc:docMkLst>
      <pc:sldChg chg="modSp">
        <pc:chgData name="Sion Yoon" userId="S::yoonhee@cityu.edu::f6a8c518-ffdb-419e-b9f5-da2b7c87d5c1" providerId="AD" clId="Web-{D8B44911-041B-23EC-A5A0-F4EC3EB9BEFC}" dt="2023-03-16T20:44:14.056" v="23" actId="20577"/>
        <pc:sldMkLst>
          <pc:docMk/>
          <pc:sldMk cId="2583985945" sldId="298"/>
        </pc:sldMkLst>
        <pc:spChg chg="mod">
          <ac:chgData name="Sion Yoon" userId="S::yoonhee@cityu.edu::f6a8c518-ffdb-419e-b9f5-da2b7c87d5c1" providerId="AD" clId="Web-{D8B44911-041B-23EC-A5A0-F4EC3EB9BEFC}" dt="2023-03-16T20:44:14.056" v="23" actId="20577"/>
          <ac:spMkLst>
            <pc:docMk/>
            <pc:sldMk cId="2583985945" sldId="298"/>
            <ac:spMk id="3" creationId="{00000000-0000-0000-0000-000000000000}"/>
          </ac:spMkLst>
        </pc:spChg>
      </pc:sldChg>
    </pc:docChg>
  </pc:docChgLst>
  <pc:docChgLst>
    <pc:chgData name="Hao Mao" userId="S::maohao@cityu.edu::5873b64d-cbe8-401a-861a-76d923642fe8" providerId="AD" clId="Web-{1E44BD6B-1760-0DA7-C55D-D164B9BA2602}"/>
    <pc:docChg chg="addSld delSld modSld">
      <pc:chgData name="Hao Mao" userId="S::maohao@cityu.edu::5873b64d-cbe8-401a-861a-76d923642fe8" providerId="AD" clId="Web-{1E44BD6B-1760-0DA7-C55D-D164B9BA2602}" dt="2022-09-26T22:52:30.310" v="2244" actId="20577"/>
      <pc:docMkLst>
        <pc:docMk/>
      </pc:docMkLst>
      <pc:sldChg chg="modSp">
        <pc:chgData name="Hao Mao" userId="S::maohao@cityu.edu::5873b64d-cbe8-401a-861a-76d923642fe8" providerId="AD" clId="Web-{1E44BD6B-1760-0DA7-C55D-D164B9BA2602}" dt="2022-09-26T22:52:30.310" v="2244" actId="20577"/>
        <pc:sldMkLst>
          <pc:docMk/>
          <pc:sldMk cId="2583985945" sldId="298"/>
        </pc:sldMkLst>
        <pc:spChg chg="mod">
          <ac:chgData name="Hao Mao" userId="S::maohao@cityu.edu::5873b64d-cbe8-401a-861a-76d923642fe8" providerId="AD" clId="Web-{1E44BD6B-1760-0DA7-C55D-D164B9BA2602}" dt="2022-09-26T22:52:11.919" v="2240" actId="20577"/>
          <ac:spMkLst>
            <pc:docMk/>
            <pc:sldMk cId="2583985945" sldId="298"/>
            <ac:spMk id="2" creationId="{00000000-0000-0000-0000-000000000000}"/>
          </ac:spMkLst>
        </pc:spChg>
        <pc:spChg chg="mod">
          <ac:chgData name="Hao Mao" userId="S::maohao@cityu.edu::5873b64d-cbe8-401a-861a-76d923642fe8" providerId="AD" clId="Web-{1E44BD6B-1760-0DA7-C55D-D164B9BA2602}" dt="2022-09-26T22:52:30.310" v="2244" actId="20577"/>
          <ac:spMkLst>
            <pc:docMk/>
            <pc:sldMk cId="2583985945" sldId="298"/>
            <ac:spMk id="3" creationId="{00000000-0000-0000-0000-000000000000}"/>
          </ac:spMkLst>
        </pc:spChg>
      </pc:sldChg>
      <pc:sldChg chg="modSp">
        <pc:chgData name="Hao Mao" userId="S::maohao@cityu.edu::5873b64d-cbe8-401a-861a-76d923642fe8" providerId="AD" clId="Web-{1E44BD6B-1760-0DA7-C55D-D164B9BA2602}" dt="2022-09-26T21:47:19.825" v="144" actId="20577"/>
        <pc:sldMkLst>
          <pc:docMk/>
          <pc:sldMk cId="3960939486" sldId="299"/>
        </pc:sldMkLst>
        <pc:spChg chg="mod">
          <ac:chgData name="Hao Mao" userId="S::maohao@cityu.edu::5873b64d-cbe8-401a-861a-76d923642fe8" providerId="AD" clId="Web-{1E44BD6B-1760-0DA7-C55D-D164B9BA2602}" dt="2022-09-26T21:44:10.242" v="6" actId="20577"/>
          <ac:spMkLst>
            <pc:docMk/>
            <pc:sldMk cId="3960939486" sldId="299"/>
            <ac:spMk id="2" creationId="{00000000-0000-0000-0000-000000000000}"/>
          </ac:spMkLst>
        </pc:spChg>
        <pc:spChg chg="mod">
          <ac:chgData name="Hao Mao" userId="S::maohao@cityu.edu::5873b64d-cbe8-401a-861a-76d923642fe8" providerId="AD" clId="Web-{1E44BD6B-1760-0DA7-C55D-D164B9BA2602}" dt="2022-09-26T21:47:19.825" v="144" actId="20577"/>
          <ac:spMkLst>
            <pc:docMk/>
            <pc:sldMk cId="3960939486" sldId="299"/>
            <ac:spMk id="3" creationId="{00000000-0000-0000-0000-000000000000}"/>
          </ac:spMkLst>
        </pc:spChg>
      </pc:sldChg>
      <pc:sldChg chg="del">
        <pc:chgData name="Hao Mao" userId="S::maohao@cityu.edu::5873b64d-cbe8-401a-861a-76d923642fe8" providerId="AD" clId="Web-{1E44BD6B-1760-0DA7-C55D-D164B9BA2602}" dt="2022-09-26T22:52:07.294" v="2238"/>
        <pc:sldMkLst>
          <pc:docMk/>
          <pc:sldMk cId="2293941091" sldId="315"/>
        </pc:sldMkLst>
      </pc:sldChg>
      <pc:sldChg chg="modSp">
        <pc:chgData name="Hao Mao" userId="S::maohao@cityu.edu::5873b64d-cbe8-401a-861a-76d923642fe8" providerId="AD" clId="Web-{1E44BD6B-1760-0DA7-C55D-D164B9BA2602}" dt="2022-09-26T22:01:59.924" v="485" actId="20577"/>
        <pc:sldMkLst>
          <pc:docMk/>
          <pc:sldMk cId="2958040595" sldId="318"/>
        </pc:sldMkLst>
        <pc:spChg chg="mod">
          <ac:chgData name="Hao Mao" userId="S::maohao@cityu.edu::5873b64d-cbe8-401a-861a-76d923642fe8" providerId="AD" clId="Web-{1E44BD6B-1760-0DA7-C55D-D164B9BA2602}" dt="2022-09-26T21:57:32.980" v="267" actId="20577"/>
          <ac:spMkLst>
            <pc:docMk/>
            <pc:sldMk cId="2958040595" sldId="318"/>
            <ac:spMk id="2" creationId="{00000000-0000-0000-0000-000000000000}"/>
          </ac:spMkLst>
        </pc:spChg>
        <pc:spChg chg="mod">
          <ac:chgData name="Hao Mao" userId="S::maohao@cityu.edu::5873b64d-cbe8-401a-861a-76d923642fe8" providerId="AD" clId="Web-{1E44BD6B-1760-0DA7-C55D-D164B9BA2602}" dt="2022-09-26T22:01:59.924" v="485" actId="20577"/>
          <ac:spMkLst>
            <pc:docMk/>
            <pc:sldMk cId="2958040595" sldId="318"/>
            <ac:spMk id="3" creationId="{00000000-0000-0000-0000-000000000000}"/>
          </ac:spMkLst>
        </pc:spChg>
      </pc:sldChg>
      <pc:sldChg chg="modSp">
        <pc:chgData name="Hao Mao" userId="S::maohao@cityu.edu::5873b64d-cbe8-401a-861a-76d923642fe8" providerId="AD" clId="Web-{1E44BD6B-1760-0DA7-C55D-D164B9BA2602}" dt="2022-09-26T22:05:09.304" v="594" actId="20577"/>
        <pc:sldMkLst>
          <pc:docMk/>
          <pc:sldMk cId="1357576858" sldId="319"/>
        </pc:sldMkLst>
        <pc:spChg chg="mod">
          <ac:chgData name="Hao Mao" userId="S::maohao@cityu.edu::5873b64d-cbe8-401a-861a-76d923642fe8" providerId="AD" clId="Web-{1E44BD6B-1760-0DA7-C55D-D164B9BA2602}" dt="2022-09-26T22:02:31.034" v="491" actId="20577"/>
          <ac:spMkLst>
            <pc:docMk/>
            <pc:sldMk cId="1357576858" sldId="319"/>
            <ac:spMk id="2" creationId="{00000000-0000-0000-0000-000000000000}"/>
          </ac:spMkLst>
        </pc:spChg>
        <pc:spChg chg="mod">
          <ac:chgData name="Hao Mao" userId="S::maohao@cityu.edu::5873b64d-cbe8-401a-861a-76d923642fe8" providerId="AD" clId="Web-{1E44BD6B-1760-0DA7-C55D-D164B9BA2602}" dt="2022-09-26T22:05:09.304" v="594" actId="20577"/>
          <ac:spMkLst>
            <pc:docMk/>
            <pc:sldMk cId="1357576858" sldId="319"/>
            <ac:spMk id="3" creationId="{00000000-0000-0000-0000-000000000000}"/>
          </ac:spMkLst>
        </pc:spChg>
      </pc:sldChg>
      <pc:sldChg chg="addSp delSp modSp mod setBg">
        <pc:chgData name="Hao Mao" userId="S::maohao@cityu.edu::5873b64d-cbe8-401a-861a-76d923642fe8" providerId="AD" clId="Web-{1E44BD6B-1760-0DA7-C55D-D164B9BA2602}" dt="2022-09-26T22:07:29.026" v="612" actId="14100"/>
        <pc:sldMkLst>
          <pc:docMk/>
          <pc:sldMk cId="2888823256" sldId="320"/>
        </pc:sldMkLst>
        <pc:spChg chg="mod ord">
          <ac:chgData name="Hao Mao" userId="S::maohao@cityu.edu::5873b64d-cbe8-401a-861a-76d923642fe8" providerId="AD" clId="Web-{1E44BD6B-1760-0DA7-C55D-D164B9BA2602}" dt="2022-09-26T22:07:10.135" v="608"/>
          <ac:spMkLst>
            <pc:docMk/>
            <pc:sldMk cId="2888823256" sldId="320"/>
            <ac:spMk id="2" creationId="{00000000-0000-0000-0000-000000000000}"/>
          </ac:spMkLst>
        </pc:spChg>
        <pc:spChg chg="del">
          <ac:chgData name="Hao Mao" userId="S::maohao@cityu.edu::5873b64d-cbe8-401a-861a-76d923642fe8" providerId="AD" clId="Web-{1E44BD6B-1760-0DA7-C55D-D164B9BA2602}" dt="2022-09-26T22:07:05.916" v="607"/>
          <ac:spMkLst>
            <pc:docMk/>
            <pc:sldMk cId="2888823256" sldId="320"/>
            <ac:spMk id="3" creationId="{00000000-0000-0000-0000-000000000000}"/>
          </ac:spMkLst>
        </pc:spChg>
        <pc:spChg chg="mod">
          <ac:chgData name="Hao Mao" userId="S::maohao@cityu.edu::5873b64d-cbe8-401a-861a-76d923642fe8" providerId="AD" clId="Web-{1E44BD6B-1760-0DA7-C55D-D164B9BA2602}" dt="2022-09-26T22:07:10.135" v="608"/>
          <ac:spMkLst>
            <pc:docMk/>
            <pc:sldMk cId="2888823256" sldId="320"/>
            <ac:spMk id="4" creationId="{00000000-0000-0000-0000-000000000000}"/>
          </ac:spMkLst>
        </pc:spChg>
        <pc:spChg chg="add">
          <ac:chgData name="Hao Mao" userId="S::maohao@cityu.edu::5873b64d-cbe8-401a-861a-76d923642fe8" providerId="AD" clId="Web-{1E44BD6B-1760-0DA7-C55D-D164B9BA2602}" dt="2022-09-26T22:07:10.135" v="608"/>
          <ac:spMkLst>
            <pc:docMk/>
            <pc:sldMk cId="2888823256" sldId="320"/>
            <ac:spMk id="11" creationId="{0E830057-F4EE-412A-8526-36BE1CE18C85}"/>
          </ac:spMkLst>
        </pc:spChg>
        <pc:spChg chg="add">
          <ac:chgData name="Hao Mao" userId="S::maohao@cityu.edu::5873b64d-cbe8-401a-861a-76d923642fe8" providerId="AD" clId="Web-{1E44BD6B-1760-0DA7-C55D-D164B9BA2602}" dt="2022-09-26T22:07:10.135" v="608"/>
          <ac:spMkLst>
            <pc:docMk/>
            <pc:sldMk cId="2888823256" sldId="320"/>
            <ac:spMk id="13" creationId="{BAAEBA82-E2D4-4653-AEE3-E95B330DDA21}"/>
          </ac:spMkLst>
        </pc:spChg>
        <pc:spChg chg="add">
          <ac:chgData name="Hao Mao" userId="S::maohao@cityu.edu::5873b64d-cbe8-401a-861a-76d923642fe8" providerId="AD" clId="Web-{1E44BD6B-1760-0DA7-C55D-D164B9BA2602}" dt="2022-09-26T22:07:10.135" v="608"/>
          <ac:spMkLst>
            <pc:docMk/>
            <pc:sldMk cId="2888823256" sldId="320"/>
            <ac:spMk id="15" creationId="{2386509E-DAF8-4DA0-B09B-FA3FB341C2BC}"/>
          </ac:spMkLst>
        </pc:spChg>
        <pc:spChg chg="add">
          <ac:chgData name="Hao Mao" userId="S::maohao@cityu.edu::5873b64d-cbe8-401a-861a-76d923642fe8" providerId="AD" clId="Web-{1E44BD6B-1760-0DA7-C55D-D164B9BA2602}" dt="2022-09-26T22:07:10.135" v="608"/>
          <ac:spMkLst>
            <pc:docMk/>
            <pc:sldMk cId="2888823256" sldId="320"/>
            <ac:spMk id="17" creationId="{44E11946-6976-4B44-971A-07BFBE9544A6}"/>
          </ac:spMkLst>
        </pc:spChg>
        <pc:spChg chg="add">
          <ac:chgData name="Hao Mao" userId="S::maohao@cityu.edu::5873b64d-cbe8-401a-861a-76d923642fe8" providerId="AD" clId="Web-{1E44BD6B-1760-0DA7-C55D-D164B9BA2602}" dt="2022-09-26T22:07:10.135" v="608"/>
          <ac:spMkLst>
            <pc:docMk/>
            <pc:sldMk cId="2888823256" sldId="320"/>
            <ac:spMk id="19" creationId="{85DD9E25-AB50-4F01-9CA6-96497CDE72C2}"/>
          </ac:spMkLst>
        </pc:spChg>
        <pc:spChg chg="add">
          <ac:chgData name="Hao Mao" userId="S::maohao@cityu.edu::5873b64d-cbe8-401a-861a-76d923642fe8" providerId="AD" clId="Web-{1E44BD6B-1760-0DA7-C55D-D164B9BA2602}" dt="2022-09-26T22:07:10.135" v="608"/>
          <ac:spMkLst>
            <pc:docMk/>
            <pc:sldMk cId="2888823256" sldId="320"/>
            <ac:spMk id="21" creationId="{707788D3-E467-4E25-A5E9-FD41795BD551}"/>
          </ac:spMkLst>
        </pc:spChg>
        <pc:spChg chg="add">
          <ac:chgData name="Hao Mao" userId="S::maohao@cityu.edu::5873b64d-cbe8-401a-861a-76d923642fe8" providerId="AD" clId="Web-{1E44BD6B-1760-0DA7-C55D-D164B9BA2602}" dt="2022-09-26T22:07:10.135" v="608"/>
          <ac:spMkLst>
            <pc:docMk/>
            <pc:sldMk cId="2888823256" sldId="320"/>
            <ac:spMk id="23" creationId="{E12301D8-0106-4E04-A846-C29A66593704}"/>
          </ac:spMkLst>
        </pc:spChg>
        <pc:picChg chg="add mod ord">
          <ac:chgData name="Hao Mao" userId="S::maohao@cityu.edu::5873b64d-cbe8-401a-861a-76d923642fe8" providerId="AD" clId="Web-{1E44BD6B-1760-0DA7-C55D-D164B9BA2602}" dt="2022-09-26T22:07:29.026" v="612" actId="14100"/>
          <ac:picMkLst>
            <pc:docMk/>
            <pc:sldMk cId="2888823256" sldId="320"/>
            <ac:picMk id="6" creationId="{B5A9F171-6799-C5BB-C8A6-F3645ADB08DC}"/>
          </ac:picMkLst>
        </pc:picChg>
      </pc:sldChg>
      <pc:sldChg chg="modSp">
        <pc:chgData name="Hao Mao" userId="S::maohao@cityu.edu::5873b64d-cbe8-401a-861a-76d923642fe8" providerId="AD" clId="Web-{1E44BD6B-1760-0DA7-C55D-D164B9BA2602}" dt="2022-09-26T22:12:17.908" v="747" actId="20577"/>
        <pc:sldMkLst>
          <pc:docMk/>
          <pc:sldMk cId="3753282673" sldId="321"/>
        </pc:sldMkLst>
        <pc:spChg chg="mod">
          <ac:chgData name="Hao Mao" userId="S::maohao@cityu.edu::5873b64d-cbe8-401a-861a-76d923642fe8" providerId="AD" clId="Web-{1E44BD6B-1760-0DA7-C55D-D164B9BA2602}" dt="2022-09-26T22:09:10.825" v="624" actId="20577"/>
          <ac:spMkLst>
            <pc:docMk/>
            <pc:sldMk cId="3753282673" sldId="321"/>
            <ac:spMk id="2" creationId="{00000000-0000-0000-0000-000000000000}"/>
          </ac:spMkLst>
        </pc:spChg>
        <pc:spChg chg="mod">
          <ac:chgData name="Hao Mao" userId="S::maohao@cityu.edu::5873b64d-cbe8-401a-861a-76d923642fe8" providerId="AD" clId="Web-{1E44BD6B-1760-0DA7-C55D-D164B9BA2602}" dt="2022-09-26T22:12:17.908" v="747" actId="20577"/>
          <ac:spMkLst>
            <pc:docMk/>
            <pc:sldMk cId="3753282673" sldId="321"/>
            <ac:spMk id="3" creationId="{00000000-0000-0000-0000-000000000000}"/>
          </ac:spMkLst>
        </pc:spChg>
      </pc:sldChg>
      <pc:sldChg chg="modSp">
        <pc:chgData name="Hao Mao" userId="S::maohao@cityu.edu::5873b64d-cbe8-401a-861a-76d923642fe8" providerId="AD" clId="Web-{1E44BD6B-1760-0DA7-C55D-D164B9BA2602}" dt="2022-09-26T22:15:59.944" v="948" actId="20577"/>
        <pc:sldMkLst>
          <pc:docMk/>
          <pc:sldMk cId="4244249687" sldId="322"/>
        </pc:sldMkLst>
        <pc:spChg chg="mod">
          <ac:chgData name="Hao Mao" userId="S::maohao@cityu.edu::5873b64d-cbe8-401a-861a-76d923642fe8" providerId="AD" clId="Web-{1E44BD6B-1760-0DA7-C55D-D164B9BA2602}" dt="2022-09-26T22:13:03.190" v="754" actId="20577"/>
          <ac:spMkLst>
            <pc:docMk/>
            <pc:sldMk cId="4244249687" sldId="322"/>
            <ac:spMk id="2" creationId="{00000000-0000-0000-0000-000000000000}"/>
          </ac:spMkLst>
        </pc:spChg>
        <pc:spChg chg="mod">
          <ac:chgData name="Hao Mao" userId="S::maohao@cityu.edu::5873b64d-cbe8-401a-861a-76d923642fe8" providerId="AD" clId="Web-{1E44BD6B-1760-0DA7-C55D-D164B9BA2602}" dt="2022-09-26T22:15:59.944" v="948" actId="20577"/>
          <ac:spMkLst>
            <pc:docMk/>
            <pc:sldMk cId="4244249687" sldId="322"/>
            <ac:spMk id="3" creationId="{00000000-0000-0000-0000-000000000000}"/>
          </ac:spMkLst>
        </pc:spChg>
      </pc:sldChg>
      <pc:sldChg chg="modSp">
        <pc:chgData name="Hao Mao" userId="S::maohao@cityu.edu::5873b64d-cbe8-401a-861a-76d923642fe8" providerId="AD" clId="Web-{1E44BD6B-1760-0DA7-C55D-D164B9BA2602}" dt="2022-09-26T22:18:43.495" v="1138" actId="20577"/>
        <pc:sldMkLst>
          <pc:docMk/>
          <pc:sldMk cId="2913623263" sldId="323"/>
        </pc:sldMkLst>
        <pc:spChg chg="mod">
          <ac:chgData name="Hao Mao" userId="S::maohao@cityu.edu::5873b64d-cbe8-401a-861a-76d923642fe8" providerId="AD" clId="Web-{1E44BD6B-1760-0DA7-C55D-D164B9BA2602}" dt="2022-09-26T22:16:14.617" v="950" actId="20577"/>
          <ac:spMkLst>
            <pc:docMk/>
            <pc:sldMk cId="2913623263" sldId="323"/>
            <ac:spMk id="2" creationId="{00000000-0000-0000-0000-000000000000}"/>
          </ac:spMkLst>
        </pc:spChg>
        <pc:spChg chg="mod">
          <ac:chgData name="Hao Mao" userId="S::maohao@cityu.edu::5873b64d-cbe8-401a-861a-76d923642fe8" providerId="AD" clId="Web-{1E44BD6B-1760-0DA7-C55D-D164B9BA2602}" dt="2022-09-26T22:18:43.495" v="1138" actId="20577"/>
          <ac:spMkLst>
            <pc:docMk/>
            <pc:sldMk cId="2913623263" sldId="323"/>
            <ac:spMk id="3" creationId="{00000000-0000-0000-0000-000000000000}"/>
          </ac:spMkLst>
        </pc:spChg>
      </pc:sldChg>
      <pc:sldChg chg="modSp">
        <pc:chgData name="Hao Mao" userId="S::maohao@cityu.edu::5873b64d-cbe8-401a-861a-76d923642fe8" providerId="AD" clId="Web-{1E44BD6B-1760-0DA7-C55D-D164B9BA2602}" dt="2022-09-26T22:22:55.767" v="1341" actId="20577"/>
        <pc:sldMkLst>
          <pc:docMk/>
          <pc:sldMk cId="2347700794" sldId="324"/>
        </pc:sldMkLst>
        <pc:spChg chg="mod">
          <ac:chgData name="Hao Mao" userId="S::maohao@cityu.edu::5873b64d-cbe8-401a-861a-76d923642fe8" providerId="AD" clId="Web-{1E44BD6B-1760-0DA7-C55D-D164B9BA2602}" dt="2022-09-26T22:19:43.090" v="1142" actId="20577"/>
          <ac:spMkLst>
            <pc:docMk/>
            <pc:sldMk cId="2347700794" sldId="324"/>
            <ac:spMk id="2" creationId="{00000000-0000-0000-0000-000000000000}"/>
          </ac:spMkLst>
        </pc:spChg>
        <pc:spChg chg="mod">
          <ac:chgData name="Hao Mao" userId="S::maohao@cityu.edu::5873b64d-cbe8-401a-861a-76d923642fe8" providerId="AD" clId="Web-{1E44BD6B-1760-0DA7-C55D-D164B9BA2602}" dt="2022-09-26T22:22:55.767" v="1341" actId="20577"/>
          <ac:spMkLst>
            <pc:docMk/>
            <pc:sldMk cId="2347700794" sldId="324"/>
            <ac:spMk id="3" creationId="{00000000-0000-0000-0000-000000000000}"/>
          </ac:spMkLst>
        </pc:spChg>
      </pc:sldChg>
      <pc:sldChg chg="modSp">
        <pc:chgData name="Hao Mao" userId="S::maohao@cityu.edu::5873b64d-cbe8-401a-861a-76d923642fe8" providerId="AD" clId="Web-{1E44BD6B-1760-0DA7-C55D-D164B9BA2602}" dt="2022-09-26T22:28:57.526" v="1403" actId="20577"/>
        <pc:sldMkLst>
          <pc:docMk/>
          <pc:sldMk cId="958378851" sldId="325"/>
        </pc:sldMkLst>
        <pc:spChg chg="mod">
          <ac:chgData name="Hao Mao" userId="S::maohao@cityu.edu::5873b64d-cbe8-401a-861a-76d923642fe8" providerId="AD" clId="Web-{1E44BD6B-1760-0DA7-C55D-D164B9BA2602}" dt="2022-09-26T22:27:40.914" v="1366" actId="20577"/>
          <ac:spMkLst>
            <pc:docMk/>
            <pc:sldMk cId="958378851" sldId="325"/>
            <ac:spMk id="2" creationId="{00000000-0000-0000-0000-000000000000}"/>
          </ac:spMkLst>
        </pc:spChg>
        <pc:spChg chg="mod">
          <ac:chgData name="Hao Mao" userId="S::maohao@cityu.edu::5873b64d-cbe8-401a-861a-76d923642fe8" providerId="AD" clId="Web-{1E44BD6B-1760-0DA7-C55D-D164B9BA2602}" dt="2022-09-26T22:28:57.526" v="1403" actId="20577"/>
          <ac:spMkLst>
            <pc:docMk/>
            <pc:sldMk cId="958378851" sldId="325"/>
            <ac:spMk id="3" creationId="{00000000-0000-0000-0000-000000000000}"/>
          </ac:spMkLst>
        </pc:spChg>
      </pc:sldChg>
      <pc:sldChg chg="modSp">
        <pc:chgData name="Hao Mao" userId="S::maohao@cityu.edu::5873b64d-cbe8-401a-861a-76d923642fe8" providerId="AD" clId="Web-{1E44BD6B-1760-0DA7-C55D-D164B9BA2602}" dt="2022-09-26T22:33:05.250" v="1519" actId="20577"/>
        <pc:sldMkLst>
          <pc:docMk/>
          <pc:sldMk cId="3944784934" sldId="326"/>
        </pc:sldMkLst>
        <pc:spChg chg="mod">
          <ac:chgData name="Hao Mao" userId="S::maohao@cityu.edu::5873b64d-cbe8-401a-861a-76d923642fe8" providerId="AD" clId="Web-{1E44BD6B-1760-0DA7-C55D-D164B9BA2602}" dt="2022-09-26T22:30:46.028" v="1433" actId="20577"/>
          <ac:spMkLst>
            <pc:docMk/>
            <pc:sldMk cId="3944784934" sldId="326"/>
            <ac:spMk id="2" creationId="{00000000-0000-0000-0000-000000000000}"/>
          </ac:spMkLst>
        </pc:spChg>
        <pc:spChg chg="mod">
          <ac:chgData name="Hao Mao" userId="S::maohao@cityu.edu::5873b64d-cbe8-401a-861a-76d923642fe8" providerId="AD" clId="Web-{1E44BD6B-1760-0DA7-C55D-D164B9BA2602}" dt="2022-09-26T22:33:05.250" v="1519" actId="20577"/>
          <ac:spMkLst>
            <pc:docMk/>
            <pc:sldMk cId="3944784934" sldId="326"/>
            <ac:spMk id="3" creationId="{00000000-0000-0000-0000-000000000000}"/>
          </ac:spMkLst>
        </pc:spChg>
      </pc:sldChg>
      <pc:sldChg chg="modSp">
        <pc:chgData name="Hao Mao" userId="S::maohao@cityu.edu::5873b64d-cbe8-401a-861a-76d923642fe8" providerId="AD" clId="Web-{1E44BD6B-1760-0DA7-C55D-D164B9BA2602}" dt="2022-09-26T22:36:59.615" v="1766" actId="20577"/>
        <pc:sldMkLst>
          <pc:docMk/>
          <pc:sldMk cId="1254728179" sldId="327"/>
        </pc:sldMkLst>
        <pc:spChg chg="mod">
          <ac:chgData name="Hao Mao" userId="S::maohao@cityu.edu::5873b64d-cbe8-401a-861a-76d923642fe8" providerId="AD" clId="Web-{1E44BD6B-1760-0DA7-C55D-D164B9BA2602}" dt="2022-09-26T22:34:10.752" v="1539" actId="20577"/>
          <ac:spMkLst>
            <pc:docMk/>
            <pc:sldMk cId="1254728179" sldId="327"/>
            <ac:spMk id="2" creationId="{00000000-0000-0000-0000-000000000000}"/>
          </ac:spMkLst>
        </pc:spChg>
        <pc:spChg chg="mod">
          <ac:chgData name="Hao Mao" userId="S::maohao@cityu.edu::5873b64d-cbe8-401a-861a-76d923642fe8" providerId="AD" clId="Web-{1E44BD6B-1760-0DA7-C55D-D164B9BA2602}" dt="2022-09-26T22:36:59.615" v="1766" actId="20577"/>
          <ac:spMkLst>
            <pc:docMk/>
            <pc:sldMk cId="1254728179" sldId="327"/>
            <ac:spMk id="3" creationId="{00000000-0000-0000-0000-000000000000}"/>
          </ac:spMkLst>
        </pc:spChg>
      </pc:sldChg>
      <pc:sldChg chg="modSp">
        <pc:chgData name="Hao Mao" userId="S::maohao@cityu.edu::5873b64d-cbe8-401a-861a-76d923642fe8" providerId="AD" clId="Web-{1E44BD6B-1760-0DA7-C55D-D164B9BA2602}" dt="2022-09-26T22:39:48.510" v="1826" actId="20577"/>
        <pc:sldMkLst>
          <pc:docMk/>
          <pc:sldMk cId="1731774213" sldId="328"/>
        </pc:sldMkLst>
        <pc:spChg chg="mod">
          <ac:chgData name="Hao Mao" userId="S::maohao@cityu.edu::5873b64d-cbe8-401a-861a-76d923642fe8" providerId="AD" clId="Web-{1E44BD6B-1760-0DA7-C55D-D164B9BA2602}" dt="2022-09-26T22:38:34.993" v="1791" actId="20577"/>
          <ac:spMkLst>
            <pc:docMk/>
            <pc:sldMk cId="1731774213" sldId="328"/>
            <ac:spMk id="2" creationId="{00000000-0000-0000-0000-000000000000}"/>
          </ac:spMkLst>
        </pc:spChg>
        <pc:spChg chg="mod">
          <ac:chgData name="Hao Mao" userId="S::maohao@cityu.edu::5873b64d-cbe8-401a-861a-76d923642fe8" providerId="AD" clId="Web-{1E44BD6B-1760-0DA7-C55D-D164B9BA2602}" dt="2022-09-26T22:39:48.510" v="1826" actId="20577"/>
          <ac:spMkLst>
            <pc:docMk/>
            <pc:sldMk cId="1731774213" sldId="328"/>
            <ac:spMk id="3" creationId="{00000000-0000-0000-0000-000000000000}"/>
          </ac:spMkLst>
        </pc:spChg>
      </pc:sldChg>
      <pc:sldChg chg="addSp delSp modSp del mod setBg">
        <pc:chgData name="Hao Mao" userId="S::maohao@cityu.edu::5873b64d-cbe8-401a-861a-76d923642fe8" providerId="AD" clId="Web-{1E44BD6B-1760-0DA7-C55D-D164B9BA2602}" dt="2022-09-26T22:42:38.030" v="1881"/>
        <pc:sldMkLst>
          <pc:docMk/>
          <pc:sldMk cId="4226454492" sldId="329"/>
        </pc:sldMkLst>
        <pc:spChg chg="mod ord">
          <ac:chgData name="Hao Mao" userId="S::maohao@cityu.edu::5873b64d-cbe8-401a-861a-76d923642fe8" providerId="AD" clId="Web-{1E44BD6B-1760-0DA7-C55D-D164B9BA2602}" dt="2022-09-26T22:42:35.764" v="1880" actId="20577"/>
          <ac:spMkLst>
            <pc:docMk/>
            <pc:sldMk cId="4226454492" sldId="329"/>
            <ac:spMk id="2" creationId="{00000000-0000-0000-0000-000000000000}"/>
          </ac:spMkLst>
        </pc:spChg>
        <pc:spChg chg="del">
          <ac:chgData name="Hao Mao" userId="S::maohao@cityu.edu::5873b64d-cbe8-401a-861a-76d923642fe8" providerId="AD" clId="Web-{1E44BD6B-1760-0DA7-C55D-D164B9BA2602}" dt="2022-09-26T22:41:24.825" v="1856"/>
          <ac:spMkLst>
            <pc:docMk/>
            <pc:sldMk cId="4226454492" sldId="329"/>
            <ac:spMk id="3" creationId="{00000000-0000-0000-0000-000000000000}"/>
          </ac:spMkLst>
        </pc:spChg>
        <pc:spChg chg="mod">
          <ac:chgData name="Hao Mao" userId="S::maohao@cityu.edu::5873b64d-cbe8-401a-861a-76d923642fe8" providerId="AD" clId="Web-{1E44BD6B-1760-0DA7-C55D-D164B9BA2602}" dt="2022-09-26T22:42:25.014" v="1877"/>
          <ac:spMkLst>
            <pc:docMk/>
            <pc:sldMk cId="4226454492" sldId="329"/>
            <ac:spMk id="4" creationId="{00000000-0000-0000-0000-000000000000}"/>
          </ac:spMkLst>
        </pc:spChg>
        <pc:spChg chg="add del">
          <ac:chgData name="Hao Mao" userId="S::maohao@cityu.edu::5873b64d-cbe8-401a-861a-76d923642fe8" providerId="AD" clId="Web-{1E44BD6B-1760-0DA7-C55D-D164B9BA2602}" dt="2022-09-26T22:42:15.842" v="1875"/>
          <ac:spMkLst>
            <pc:docMk/>
            <pc:sldMk cId="4226454492" sldId="329"/>
            <ac:spMk id="11" creationId="{E8BED655-2EC5-4704-ADD4-A91564533138}"/>
          </ac:spMkLst>
        </pc:spChg>
        <pc:spChg chg="add del">
          <ac:chgData name="Hao Mao" userId="S::maohao@cityu.edu::5873b64d-cbe8-401a-861a-76d923642fe8" providerId="AD" clId="Web-{1E44BD6B-1760-0DA7-C55D-D164B9BA2602}" dt="2022-09-26T22:42:15.842" v="1875"/>
          <ac:spMkLst>
            <pc:docMk/>
            <pc:sldMk cId="4226454492" sldId="329"/>
            <ac:spMk id="13" creationId="{CBA419E7-4B43-4FA7-846D-76D394A32F0C}"/>
          </ac:spMkLst>
        </pc:spChg>
        <pc:spChg chg="add del">
          <ac:chgData name="Hao Mao" userId="S::maohao@cityu.edu::5873b64d-cbe8-401a-861a-76d923642fe8" providerId="AD" clId="Web-{1E44BD6B-1760-0DA7-C55D-D164B9BA2602}" dt="2022-09-26T22:42:15.842" v="1875"/>
          <ac:spMkLst>
            <pc:docMk/>
            <pc:sldMk cId="4226454492" sldId="329"/>
            <ac:spMk id="15" creationId="{F7D34090-8F5C-4A49-8452-7328D66324D1}"/>
          </ac:spMkLst>
        </pc:spChg>
        <pc:spChg chg="add del">
          <ac:chgData name="Hao Mao" userId="S::maohao@cityu.edu::5873b64d-cbe8-401a-861a-76d923642fe8" providerId="AD" clId="Web-{1E44BD6B-1760-0DA7-C55D-D164B9BA2602}" dt="2022-09-26T22:42:15.842" v="1875"/>
          <ac:spMkLst>
            <pc:docMk/>
            <pc:sldMk cId="4226454492" sldId="329"/>
            <ac:spMk id="17" creationId="{1B55B7B2-03F9-46F2-AE7C-2AC5156F40D3}"/>
          </ac:spMkLst>
        </pc:spChg>
        <pc:spChg chg="add del">
          <ac:chgData name="Hao Mao" userId="S::maohao@cityu.edu::5873b64d-cbe8-401a-861a-76d923642fe8" providerId="AD" clId="Web-{1E44BD6B-1760-0DA7-C55D-D164B9BA2602}" dt="2022-09-26T22:42:15.842" v="1875"/>
          <ac:spMkLst>
            <pc:docMk/>
            <pc:sldMk cId="4226454492" sldId="329"/>
            <ac:spMk id="19" creationId="{E08D4B6A-8113-4DFB-B82E-B60CAC8E0A50}"/>
          </ac:spMkLst>
        </pc:spChg>
        <pc:spChg chg="add del">
          <ac:chgData name="Hao Mao" userId="S::maohao@cityu.edu::5873b64d-cbe8-401a-861a-76d923642fe8" providerId="AD" clId="Web-{1E44BD6B-1760-0DA7-C55D-D164B9BA2602}" dt="2022-09-26T22:42:15.842" v="1875"/>
          <ac:spMkLst>
            <pc:docMk/>
            <pc:sldMk cId="4226454492" sldId="329"/>
            <ac:spMk id="21" creationId="{9822E561-F97C-4CBB-A9A6-A6BF6317BC84}"/>
          </ac:spMkLst>
        </pc:spChg>
        <pc:spChg chg="add del">
          <ac:chgData name="Hao Mao" userId="S::maohao@cityu.edu::5873b64d-cbe8-401a-861a-76d923642fe8" providerId="AD" clId="Web-{1E44BD6B-1760-0DA7-C55D-D164B9BA2602}" dt="2022-09-26T22:42:15.842" v="1875"/>
          <ac:spMkLst>
            <pc:docMk/>
            <pc:sldMk cId="4226454492" sldId="329"/>
            <ac:spMk id="23" creationId="{B01B0E58-A5C8-4CDA-A2E0-35DF94E59857}"/>
          </ac:spMkLst>
        </pc:spChg>
        <pc:spChg chg="add del">
          <ac:chgData name="Hao Mao" userId="S::maohao@cityu.edu::5873b64d-cbe8-401a-861a-76d923642fe8" providerId="AD" clId="Web-{1E44BD6B-1760-0DA7-C55D-D164B9BA2602}" dt="2022-09-26T22:41:52.935" v="1862"/>
          <ac:spMkLst>
            <pc:docMk/>
            <pc:sldMk cId="4226454492" sldId="329"/>
            <ac:spMk id="27" creationId="{04E00D86-3B61-2D55-C5D2-B461ED1C2313}"/>
          </ac:spMkLst>
        </pc:spChg>
        <pc:spChg chg="add del">
          <ac:chgData name="Hao Mao" userId="S::maohao@cityu.edu::5873b64d-cbe8-401a-861a-76d923642fe8" providerId="AD" clId="Web-{1E44BD6B-1760-0DA7-C55D-D164B9BA2602}" dt="2022-09-26T22:41:39.732" v="1860"/>
          <ac:spMkLst>
            <pc:docMk/>
            <pc:sldMk cId="4226454492" sldId="329"/>
            <ac:spMk id="28" creationId="{0E830057-F4EE-412A-8526-36BE1CE18C85}"/>
          </ac:spMkLst>
        </pc:spChg>
        <pc:spChg chg="add del">
          <ac:chgData name="Hao Mao" userId="S::maohao@cityu.edu::5873b64d-cbe8-401a-861a-76d923642fe8" providerId="AD" clId="Web-{1E44BD6B-1760-0DA7-C55D-D164B9BA2602}" dt="2022-09-26T22:41:39.732" v="1860"/>
          <ac:spMkLst>
            <pc:docMk/>
            <pc:sldMk cId="4226454492" sldId="329"/>
            <ac:spMk id="30" creationId="{BAAEBA82-E2D4-4653-AEE3-E95B330DDA21}"/>
          </ac:spMkLst>
        </pc:spChg>
        <pc:spChg chg="add del">
          <ac:chgData name="Hao Mao" userId="S::maohao@cityu.edu::5873b64d-cbe8-401a-861a-76d923642fe8" providerId="AD" clId="Web-{1E44BD6B-1760-0DA7-C55D-D164B9BA2602}" dt="2022-09-26T22:41:39.732" v="1860"/>
          <ac:spMkLst>
            <pc:docMk/>
            <pc:sldMk cId="4226454492" sldId="329"/>
            <ac:spMk id="32" creationId="{2386509E-DAF8-4DA0-B09B-FA3FB341C2BC}"/>
          </ac:spMkLst>
        </pc:spChg>
        <pc:spChg chg="add del">
          <ac:chgData name="Hao Mao" userId="S::maohao@cityu.edu::5873b64d-cbe8-401a-861a-76d923642fe8" providerId="AD" clId="Web-{1E44BD6B-1760-0DA7-C55D-D164B9BA2602}" dt="2022-09-26T22:41:39.732" v="1860"/>
          <ac:spMkLst>
            <pc:docMk/>
            <pc:sldMk cId="4226454492" sldId="329"/>
            <ac:spMk id="34" creationId="{44E11946-6976-4B44-971A-07BFBE9544A6}"/>
          </ac:spMkLst>
        </pc:spChg>
        <pc:spChg chg="add del">
          <ac:chgData name="Hao Mao" userId="S::maohao@cityu.edu::5873b64d-cbe8-401a-861a-76d923642fe8" providerId="AD" clId="Web-{1E44BD6B-1760-0DA7-C55D-D164B9BA2602}" dt="2022-09-26T22:42:06.420" v="1872"/>
          <ac:spMkLst>
            <pc:docMk/>
            <pc:sldMk cId="4226454492" sldId="329"/>
            <ac:spMk id="35" creationId="{160CE81C-67DC-489E-BFFB-877C80B854DB}"/>
          </ac:spMkLst>
        </pc:spChg>
        <pc:spChg chg="add del">
          <ac:chgData name="Hao Mao" userId="S::maohao@cityu.edu::5873b64d-cbe8-401a-861a-76d923642fe8" providerId="AD" clId="Web-{1E44BD6B-1760-0DA7-C55D-D164B9BA2602}" dt="2022-09-26T22:41:39.732" v="1860"/>
          <ac:spMkLst>
            <pc:docMk/>
            <pc:sldMk cId="4226454492" sldId="329"/>
            <ac:spMk id="36" creationId="{85DD9E25-AB50-4F01-9CA6-96497CDE72C2}"/>
          </ac:spMkLst>
        </pc:spChg>
        <pc:spChg chg="add del">
          <ac:chgData name="Hao Mao" userId="S::maohao@cityu.edu::5873b64d-cbe8-401a-861a-76d923642fe8" providerId="AD" clId="Web-{1E44BD6B-1760-0DA7-C55D-D164B9BA2602}" dt="2022-09-26T22:41:39.732" v="1860"/>
          <ac:spMkLst>
            <pc:docMk/>
            <pc:sldMk cId="4226454492" sldId="329"/>
            <ac:spMk id="38" creationId="{707788D3-E467-4E25-A5E9-FD41795BD551}"/>
          </ac:spMkLst>
        </pc:spChg>
        <pc:spChg chg="add del">
          <ac:chgData name="Hao Mao" userId="S::maohao@cityu.edu::5873b64d-cbe8-401a-861a-76d923642fe8" providerId="AD" clId="Web-{1E44BD6B-1760-0DA7-C55D-D164B9BA2602}" dt="2022-09-26T22:41:39.732" v="1860"/>
          <ac:spMkLst>
            <pc:docMk/>
            <pc:sldMk cId="4226454492" sldId="329"/>
            <ac:spMk id="40" creationId="{E12301D8-0106-4E04-A846-C29A66593704}"/>
          </ac:spMkLst>
        </pc:spChg>
        <pc:spChg chg="add del">
          <ac:chgData name="Hao Mao" userId="S::maohao@cityu.edu::5873b64d-cbe8-401a-861a-76d923642fe8" providerId="AD" clId="Web-{1E44BD6B-1760-0DA7-C55D-D164B9BA2602}" dt="2022-09-26T22:41:52.935" v="1862"/>
          <ac:spMkLst>
            <pc:docMk/>
            <pc:sldMk cId="4226454492" sldId="329"/>
            <ac:spMk id="42" creationId="{2A28AC4B-805D-4091-A648-61572081C7FB}"/>
          </ac:spMkLst>
        </pc:spChg>
        <pc:spChg chg="add del">
          <ac:chgData name="Hao Mao" userId="S::maohao@cityu.edu::5873b64d-cbe8-401a-861a-76d923642fe8" providerId="AD" clId="Web-{1E44BD6B-1760-0DA7-C55D-D164B9BA2602}" dt="2022-09-26T22:41:52.935" v="1862"/>
          <ac:spMkLst>
            <pc:docMk/>
            <pc:sldMk cId="4226454492" sldId="329"/>
            <ac:spMk id="43" creationId="{39373A6F-2E1F-4613-8E1D-D68057D29F31}"/>
          </ac:spMkLst>
        </pc:spChg>
        <pc:spChg chg="add del">
          <ac:chgData name="Hao Mao" userId="S::maohao@cityu.edu::5873b64d-cbe8-401a-861a-76d923642fe8" providerId="AD" clId="Web-{1E44BD6B-1760-0DA7-C55D-D164B9BA2602}" dt="2022-09-26T22:41:52.935" v="1862"/>
          <ac:spMkLst>
            <pc:docMk/>
            <pc:sldMk cId="4226454492" sldId="329"/>
            <ac:spMk id="44" creationId="{A6D733BE-061E-4600-B6A3-62A68EF2C687}"/>
          </ac:spMkLst>
        </pc:spChg>
        <pc:spChg chg="add del">
          <ac:chgData name="Hao Mao" userId="S::maohao@cityu.edu::5873b64d-cbe8-401a-861a-76d923642fe8" providerId="AD" clId="Web-{1E44BD6B-1760-0DA7-C55D-D164B9BA2602}" dt="2022-09-26T22:41:55.529" v="1864"/>
          <ac:spMkLst>
            <pc:docMk/>
            <pc:sldMk cId="4226454492" sldId="329"/>
            <ac:spMk id="46" creationId="{E8BED655-2EC5-4704-ADD4-A91564533138}"/>
          </ac:spMkLst>
        </pc:spChg>
        <pc:spChg chg="add del">
          <ac:chgData name="Hao Mao" userId="S::maohao@cityu.edu::5873b64d-cbe8-401a-861a-76d923642fe8" providerId="AD" clId="Web-{1E44BD6B-1760-0DA7-C55D-D164B9BA2602}" dt="2022-09-26T22:41:55.529" v="1864"/>
          <ac:spMkLst>
            <pc:docMk/>
            <pc:sldMk cId="4226454492" sldId="329"/>
            <ac:spMk id="47" creationId="{CBA419E7-4B43-4FA7-846D-76D394A32F0C}"/>
          </ac:spMkLst>
        </pc:spChg>
        <pc:spChg chg="add del">
          <ac:chgData name="Hao Mao" userId="S::maohao@cityu.edu::5873b64d-cbe8-401a-861a-76d923642fe8" providerId="AD" clId="Web-{1E44BD6B-1760-0DA7-C55D-D164B9BA2602}" dt="2022-09-26T22:41:55.529" v="1864"/>
          <ac:spMkLst>
            <pc:docMk/>
            <pc:sldMk cId="4226454492" sldId="329"/>
            <ac:spMk id="48" creationId="{F7D34090-8F5C-4A49-8452-7328D66324D1}"/>
          </ac:spMkLst>
        </pc:spChg>
        <pc:spChg chg="add del">
          <ac:chgData name="Hao Mao" userId="S::maohao@cityu.edu::5873b64d-cbe8-401a-861a-76d923642fe8" providerId="AD" clId="Web-{1E44BD6B-1760-0DA7-C55D-D164B9BA2602}" dt="2022-09-26T22:41:55.529" v="1864"/>
          <ac:spMkLst>
            <pc:docMk/>
            <pc:sldMk cId="4226454492" sldId="329"/>
            <ac:spMk id="49" creationId="{1B55B7B2-03F9-46F2-AE7C-2AC5156F40D3}"/>
          </ac:spMkLst>
        </pc:spChg>
        <pc:spChg chg="add del">
          <ac:chgData name="Hao Mao" userId="S::maohao@cityu.edu::5873b64d-cbe8-401a-861a-76d923642fe8" providerId="AD" clId="Web-{1E44BD6B-1760-0DA7-C55D-D164B9BA2602}" dt="2022-09-26T22:41:55.529" v="1864"/>
          <ac:spMkLst>
            <pc:docMk/>
            <pc:sldMk cId="4226454492" sldId="329"/>
            <ac:spMk id="50" creationId="{E08D4B6A-8113-4DFB-B82E-B60CAC8E0A50}"/>
          </ac:spMkLst>
        </pc:spChg>
        <pc:spChg chg="add del">
          <ac:chgData name="Hao Mao" userId="S::maohao@cityu.edu::5873b64d-cbe8-401a-861a-76d923642fe8" providerId="AD" clId="Web-{1E44BD6B-1760-0DA7-C55D-D164B9BA2602}" dt="2022-09-26T22:41:55.529" v="1864"/>
          <ac:spMkLst>
            <pc:docMk/>
            <pc:sldMk cId="4226454492" sldId="329"/>
            <ac:spMk id="51" creationId="{9822E561-F97C-4CBB-A9A6-A6BF6317BC84}"/>
          </ac:spMkLst>
        </pc:spChg>
        <pc:spChg chg="add del">
          <ac:chgData name="Hao Mao" userId="S::maohao@cityu.edu::5873b64d-cbe8-401a-861a-76d923642fe8" providerId="AD" clId="Web-{1E44BD6B-1760-0DA7-C55D-D164B9BA2602}" dt="2022-09-26T22:41:55.529" v="1864"/>
          <ac:spMkLst>
            <pc:docMk/>
            <pc:sldMk cId="4226454492" sldId="329"/>
            <ac:spMk id="52" creationId="{B01B0E58-A5C8-4CDA-A2E0-35DF94E59857}"/>
          </ac:spMkLst>
        </pc:spChg>
        <pc:spChg chg="add del">
          <ac:chgData name="Hao Mao" userId="S::maohao@cityu.edu::5873b64d-cbe8-401a-861a-76d923642fe8" providerId="AD" clId="Web-{1E44BD6B-1760-0DA7-C55D-D164B9BA2602}" dt="2022-09-26T22:41:57.951" v="1866"/>
          <ac:spMkLst>
            <pc:docMk/>
            <pc:sldMk cId="4226454492" sldId="329"/>
            <ac:spMk id="54" creationId="{0E830057-F4EE-412A-8526-36BE1CE18C85}"/>
          </ac:spMkLst>
        </pc:spChg>
        <pc:spChg chg="add del">
          <ac:chgData name="Hao Mao" userId="S::maohao@cityu.edu::5873b64d-cbe8-401a-861a-76d923642fe8" providerId="AD" clId="Web-{1E44BD6B-1760-0DA7-C55D-D164B9BA2602}" dt="2022-09-26T22:41:57.951" v="1866"/>
          <ac:spMkLst>
            <pc:docMk/>
            <pc:sldMk cId="4226454492" sldId="329"/>
            <ac:spMk id="55" creationId="{BAAEBA82-E2D4-4653-AEE3-E95B330DDA21}"/>
          </ac:spMkLst>
        </pc:spChg>
        <pc:spChg chg="add del">
          <ac:chgData name="Hao Mao" userId="S::maohao@cityu.edu::5873b64d-cbe8-401a-861a-76d923642fe8" providerId="AD" clId="Web-{1E44BD6B-1760-0DA7-C55D-D164B9BA2602}" dt="2022-09-26T22:41:57.951" v="1866"/>
          <ac:spMkLst>
            <pc:docMk/>
            <pc:sldMk cId="4226454492" sldId="329"/>
            <ac:spMk id="56" creationId="{2386509E-DAF8-4DA0-B09B-FA3FB341C2BC}"/>
          </ac:spMkLst>
        </pc:spChg>
        <pc:spChg chg="add del">
          <ac:chgData name="Hao Mao" userId="S::maohao@cityu.edu::5873b64d-cbe8-401a-861a-76d923642fe8" providerId="AD" clId="Web-{1E44BD6B-1760-0DA7-C55D-D164B9BA2602}" dt="2022-09-26T22:41:57.951" v="1866"/>
          <ac:spMkLst>
            <pc:docMk/>
            <pc:sldMk cId="4226454492" sldId="329"/>
            <ac:spMk id="57" creationId="{44E11946-6976-4B44-971A-07BFBE9544A6}"/>
          </ac:spMkLst>
        </pc:spChg>
        <pc:spChg chg="add del">
          <ac:chgData name="Hao Mao" userId="S::maohao@cityu.edu::5873b64d-cbe8-401a-861a-76d923642fe8" providerId="AD" clId="Web-{1E44BD6B-1760-0DA7-C55D-D164B9BA2602}" dt="2022-09-26T22:41:57.951" v="1866"/>
          <ac:spMkLst>
            <pc:docMk/>
            <pc:sldMk cId="4226454492" sldId="329"/>
            <ac:spMk id="58" creationId="{85DD9E25-AB50-4F01-9CA6-96497CDE72C2}"/>
          </ac:spMkLst>
        </pc:spChg>
        <pc:spChg chg="add del">
          <ac:chgData name="Hao Mao" userId="S::maohao@cityu.edu::5873b64d-cbe8-401a-861a-76d923642fe8" providerId="AD" clId="Web-{1E44BD6B-1760-0DA7-C55D-D164B9BA2602}" dt="2022-09-26T22:41:57.951" v="1866"/>
          <ac:spMkLst>
            <pc:docMk/>
            <pc:sldMk cId="4226454492" sldId="329"/>
            <ac:spMk id="59" creationId="{707788D3-E467-4E25-A5E9-FD41795BD551}"/>
          </ac:spMkLst>
        </pc:spChg>
        <pc:spChg chg="add del">
          <ac:chgData name="Hao Mao" userId="S::maohao@cityu.edu::5873b64d-cbe8-401a-861a-76d923642fe8" providerId="AD" clId="Web-{1E44BD6B-1760-0DA7-C55D-D164B9BA2602}" dt="2022-09-26T22:41:57.951" v="1866"/>
          <ac:spMkLst>
            <pc:docMk/>
            <pc:sldMk cId="4226454492" sldId="329"/>
            <ac:spMk id="60" creationId="{E12301D8-0106-4E04-A846-C29A66593704}"/>
          </ac:spMkLst>
        </pc:spChg>
        <pc:spChg chg="add del">
          <ac:chgData name="Hao Mao" userId="S::maohao@cityu.edu::5873b64d-cbe8-401a-861a-76d923642fe8" providerId="AD" clId="Web-{1E44BD6B-1760-0DA7-C55D-D164B9BA2602}" dt="2022-09-26T22:42:00.420" v="1868"/>
          <ac:spMkLst>
            <pc:docMk/>
            <pc:sldMk cId="4226454492" sldId="329"/>
            <ac:spMk id="62" creationId="{2A28AC4B-805D-4091-A648-61572081C7FB}"/>
          </ac:spMkLst>
        </pc:spChg>
        <pc:spChg chg="add del">
          <ac:chgData name="Hao Mao" userId="S::maohao@cityu.edu::5873b64d-cbe8-401a-861a-76d923642fe8" providerId="AD" clId="Web-{1E44BD6B-1760-0DA7-C55D-D164B9BA2602}" dt="2022-09-26T22:42:00.420" v="1868"/>
          <ac:spMkLst>
            <pc:docMk/>
            <pc:sldMk cId="4226454492" sldId="329"/>
            <ac:spMk id="63" creationId="{39373A6F-2E1F-4613-8E1D-D68057D29F31}"/>
          </ac:spMkLst>
        </pc:spChg>
        <pc:spChg chg="add del">
          <ac:chgData name="Hao Mao" userId="S::maohao@cityu.edu::5873b64d-cbe8-401a-861a-76d923642fe8" providerId="AD" clId="Web-{1E44BD6B-1760-0DA7-C55D-D164B9BA2602}" dt="2022-09-26T22:42:00.420" v="1868"/>
          <ac:spMkLst>
            <pc:docMk/>
            <pc:sldMk cId="4226454492" sldId="329"/>
            <ac:spMk id="64" creationId="{A6D733BE-061E-4600-B6A3-62A68EF2C687}"/>
          </ac:spMkLst>
        </pc:spChg>
        <pc:spChg chg="add del">
          <ac:chgData name="Hao Mao" userId="S::maohao@cityu.edu::5873b64d-cbe8-401a-861a-76d923642fe8" providerId="AD" clId="Web-{1E44BD6B-1760-0DA7-C55D-D164B9BA2602}" dt="2022-09-26T22:42:00.420" v="1868"/>
          <ac:spMkLst>
            <pc:docMk/>
            <pc:sldMk cId="4226454492" sldId="329"/>
            <ac:spMk id="65" creationId="{04E00D86-3B61-2D55-C5D2-B461ED1C2313}"/>
          </ac:spMkLst>
        </pc:spChg>
        <pc:spChg chg="add del">
          <ac:chgData name="Hao Mao" userId="S::maohao@cityu.edu::5873b64d-cbe8-401a-861a-76d923642fe8" providerId="AD" clId="Web-{1E44BD6B-1760-0DA7-C55D-D164B9BA2602}" dt="2022-09-26T22:42:02.951" v="1870"/>
          <ac:spMkLst>
            <pc:docMk/>
            <pc:sldMk cId="4226454492" sldId="329"/>
            <ac:spMk id="67" creationId="{0E830057-F4EE-412A-8526-36BE1CE18C85}"/>
          </ac:spMkLst>
        </pc:spChg>
        <pc:spChg chg="add del">
          <ac:chgData name="Hao Mao" userId="S::maohao@cityu.edu::5873b64d-cbe8-401a-861a-76d923642fe8" providerId="AD" clId="Web-{1E44BD6B-1760-0DA7-C55D-D164B9BA2602}" dt="2022-09-26T22:42:02.951" v="1870"/>
          <ac:spMkLst>
            <pc:docMk/>
            <pc:sldMk cId="4226454492" sldId="329"/>
            <ac:spMk id="68" creationId="{BAAEBA82-E2D4-4653-AEE3-E95B330DDA21}"/>
          </ac:spMkLst>
        </pc:spChg>
        <pc:spChg chg="add del">
          <ac:chgData name="Hao Mao" userId="S::maohao@cityu.edu::5873b64d-cbe8-401a-861a-76d923642fe8" providerId="AD" clId="Web-{1E44BD6B-1760-0DA7-C55D-D164B9BA2602}" dt="2022-09-26T22:42:02.951" v="1870"/>
          <ac:spMkLst>
            <pc:docMk/>
            <pc:sldMk cId="4226454492" sldId="329"/>
            <ac:spMk id="69" creationId="{2386509E-DAF8-4DA0-B09B-FA3FB341C2BC}"/>
          </ac:spMkLst>
        </pc:spChg>
        <pc:spChg chg="add del">
          <ac:chgData name="Hao Mao" userId="S::maohao@cityu.edu::5873b64d-cbe8-401a-861a-76d923642fe8" providerId="AD" clId="Web-{1E44BD6B-1760-0DA7-C55D-D164B9BA2602}" dt="2022-09-26T22:42:02.951" v="1870"/>
          <ac:spMkLst>
            <pc:docMk/>
            <pc:sldMk cId="4226454492" sldId="329"/>
            <ac:spMk id="70" creationId="{44E11946-6976-4B44-971A-07BFBE9544A6}"/>
          </ac:spMkLst>
        </pc:spChg>
        <pc:spChg chg="add del">
          <ac:chgData name="Hao Mao" userId="S::maohao@cityu.edu::5873b64d-cbe8-401a-861a-76d923642fe8" providerId="AD" clId="Web-{1E44BD6B-1760-0DA7-C55D-D164B9BA2602}" dt="2022-09-26T22:42:02.951" v="1870"/>
          <ac:spMkLst>
            <pc:docMk/>
            <pc:sldMk cId="4226454492" sldId="329"/>
            <ac:spMk id="71" creationId="{F21A9228-A4D7-4354-8431-BF1CBF36189C}"/>
          </ac:spMkLst>
        </pc:spChg>
        <pc:spChg chg="add del">
          <ac:chgData name="Hao Mao" userId="S::maohao@cityu.edu::5873b64d-cbe8-401a-861a-76d923642fe8" providerId="AD" clId="Web-{1E44BD6B-1760-0DA7-C55D-D164B9BA2602}" dt="2022-09-26T22:42:02.951" v="1870"/>
          <ac:spMkLst>
            <pc:docMk/>
            <pc:sldMk cId="4226454492" sldId="329"/>
            <ac:spMk id="72" creationId="{6C60306D-4E52-44F2-9372-D634B17B8A97}"/>
          </ac:spMkLst>
        </pc:spChg>
        <pc:spChg chg="add del">
          <ac:chgData name="Hao Mao" userId="S::maohao@cityu.edu::5873b64d-cbe8-401a-861a-76d923642fe8" providerId="AD" clId="Web-{1E44BD6B-1760-0DA7-C55D-D164B9BA2602}" dt="2022-09-26T22:42:02.951" v="1870"/>
          <ac:spMkLst>
            <pc:docMk/>
            <pc:sldMk cId="4226454492" sldId="329"/>
            <ac:spMk id="73" creationId="{9E0E6AA9-EC3C-4F63-B85D-B2112A839B63}"/>
          </ac:spMkLst>
        </pc:spChg>
        <pc:spChg chg="add del">
          <ac:chgData name="Hao Mao" userId="S::maohao@cityu.edu::5873b64d-cbe8-401a-861a-76d923642fe8" providerId="AD" clId="Web-{1E44BD6B-1760-0DA7-C55D-D164B9BA2602}" dt="2022-09-26T22:42:06.420" v="1872"/>
          <ac:spMkLst>
            <pc:docMk/>
            <pc:sldMk cId="4226454492" sldId="329"/>
            <ac:spMk id="77" creationId="{6589629A-5F38-6367-E4F7-DC1DF5BAEA7A}"/>
          </ac:spMkLst>
        </pc:spChg>
        <pc:spChg chg="add del">
          <ac:chgData name="Hao Mao" userId="S::maohao@cityu.edu::5873b64d-cbe8-401a-861a-76d923642fe8" providerId="AD" clId="Web-{1E44BD6B-1760-0DA7-C55D-D164B9BA2602}" dt="2022-09-26T22:42:15.826" v="1874"/>
          <ac:spMkLst>
            <pc:docMk/>
            <pc:sldMk cId="4226454492" sldId="329"/>
            <ac:spMk id="79" creationId="{FAAAB002-E48E-4009-828A-511F7A828053}"/>
          </ac:spMkLst>
        </pc:spChg>
        <pc:spChg chg="add del">
          <ac:chgData name="Hao Mao" userId="S::maohao@cityu.edu::5873b64d-cbe8-401a-861a-76d923642fe8" providerId="AD" clId="Web-{1E44BD6B-1760-0DA7-C55D-D164B9BA2602}" dt="2022-09-26T22:42:15.826" v="1874"/>
          <ac:spMkLst>
            <pc:docMk/>
            <pc:sldMk cId="4226454492" sldId="329"/>
            <ac:spMk id="82" creationId="{1AF9CE7A-A141-CE74-E9DA-FB9FBB8BD21F}"/>
          </ac:spMkLst>
        </pc:spChg>
        <pc:spChg chg="add del">
          <ac:chgData name="Hao Mao" userId="S::maohao@cityu.edu::5873b64d-cbe8-401a-861a-76d923642fe8" providerId="AD" clId="Web-{1E44BD6B-1760-0DA7-C55D-D164B9BA2602}" dt="2022-09-26T22:42:25.014" v="1877"/>
          <ac:spMkLst>
            <pc:docMk/>
            <pc:sldMk cId="4226454492" sldId="329"/>
            <ac:spMk id="84" creationId="{E8BED655-2EC5-4704-ADD4-A91564533138}"/>
          </ac:spMkLst>
        </pc:spChg>
        <pc:spChg chg="add del">
          <ac:chgData name="Hao Mao" userId="S::maohao@cityu.edu::5873b64d-cbe8-401a-861a-76d923642fe8" providerId="AD" clId="Web-{1E44BD6B-1760-0DA7-C55D-D164B9BA2602}" dt="2022-09-26T22:42:25.014" v="1877"/>
          <ac:spMkLst>
            <pc:docMk/>
            <pc:sldMk cId="4226454492" sldId="329"/>
            <ac:spMk id="85" creationId="{CBA419E7-4B43-4FA7-846D-76D394A32F0C}"/>
          </ac:spMkLst>
        </pc:spChg>
        <pc:spChg chg="add del">
          <ac:chgData name="Hao Mao" userId="S::maohao@cityu.edu::5873b64d-cbe8-401a-861a-76d923642fe8" providerId="AD" clId="Web-{1E44BD6B-1760-0DA7-C55D-D164B9BA2602}" dt="2022-09-26T22:42:25.014" v="1877"/>
          <ac:spMkLst>
            <pc:docMk/>
            <pc:sldMk cId="4226454492" sldId="329"/>
            <ac:spMk id="86" creationId="{F7D34090-8F5C-4A49-8452-7328D66324D1}"/>
          </ac:spMkLst>
        </pc:spChg>
        <pc:spChg chg="add del">
          <ac:chgData name="Hao Mao" userId="S::maohao@cityu.edu::5873b64d-cbe8-401a-861a-76d923642fe8" providerId="AD" clId="Web-{1E44BD6B-1760-0DA7-C55D-D164B9BA2602}" dt="2022-09-26T22:42:25.014" v="1877"/>
          <ac:spMkLst>
            <pc:docMk/>
            <pc:sldMk cId="4226454492" sldId="329"/>
            <ac:spMk id="87" creationId="{1B55B7B2-03F9-46F2-AE7C-2AC5156F40D3}"/>
          </ac:spMkLst>
        </pc:spChg>
        <pc:spChg chg="add del">
          <ac:chgData name="Hao Mao" userId="S::maohao@cityu.edu::5873b64d-cbe8-401a-861a-76d923642fe8" providerId="AD" clId="Web-{1E44BD6B-1760-0DA7-C55D-D164B9BA2602}" dt="2022-09-26T22:42:25.014" v="1877"/>
          <ac:spMkLst>
            <pc:docMk/>
            <pc:sldMk cId="4226454492" sldId="329"/>
            <ac:spMk id="88" creationId="{E08D4B6A-8113-4DFB-B82E-B60CAC8E0A50}"/>
          </ac:spMkLst>
        </pc:spChg>
        <pc:spChg chg="add del">
          <ac:chgData name="Hao Mao" userId="S::maohao@cityu.edu::5873b64d-cbe8-401a-861a-76d923642fe8" providerId="AD" clId="Web-{1E44BD6B-1760-0DA7-C55D-D164B9BA2602}" dt="2022-09-26T22:42:25.014" v="1877"/>
          <ac:spMkLst>
            <pc:docMk/>
            <pc:sldMk cId="4226454492" sldId="329"/>
            <ac:spMk id="89" creationId="{9822E561-F97C-4CBB-A9A6-A6BF6317BC84}"/>
          </ac:spMkLst>
        </pc:spChg>
        <pc:spChg chg="add del">
          <ac:chgData name="Hao Mao" userId="S::maohao@cityu.edu::5873b64d-cbe8-401a-861a-76d923642fe8" providerId="AD" clId="Web-{1E44BD6B-1760-0DA7-C55D-D164B9BA2602}" dt="2022-09-26T22:42:25.014" v="1877"/>
          <ac:spMkLst>
            <pc:docMk/>
            <pc:sldMk cId="4226454492" sldId="329"/>
            <ac:spMk id="90" creationId="{B01B0E58-A5C8-4CDA-A2E0-35DF94E59857}"/>
          </ac:spMkLst>
        </pc:spChg>
        <pc:spChg chg="add">
          <ac:chgData name="Hao Mao" userId="S::maohao@cityu.edu::5873b64d-cbe8-401a-861a-76d923642fe8" providerId="AD" clId="Web-{1E44BD6B-1760-0DA7-C55D-D164B9BA2602}" dt="2022-09-26T22:42:25.014" v="1877"/>
          <ac:spMkLst>
            <pc:docMk/>
            <pc:sldMk cId="4226454492" sldId="329"/>
            <ac:spMk id="94" creationId="{B84658D7-E243-DCFB-DD13-9A17234C58D5}"/>
          </ac:spMkLst>
        </pc:spChg>
        <pc:spChg chg="add">
          <ac:chgData name="Hao Mao" userId="S::maohao@cityu.edu::5873b64d-cbe8-401a-861a-76d923642fe8" providerId="AD" clId="Web-{1E44BD6B-1760-0DA7-C55D-D164B9BA2602}" dt="2022-09-26T22:42:25.014" v="1877"/>
          <ac:spMkLst>
            <pc:docMk/>
            <pc:sldMk cId="4226454492" sldId="329"/>
            <ac:spMk id="97" creationId="{2A28AC4B-805D-4091-A648-61572081C7FB}"/>
          </ac:spMkLst>
        </pc:spChg>
        <pc:spChg chg="add">
          <ac:chgData name="Hao Mao" userId="S::maohao@cityu.edu::5873b64d-cbe8-401a-861a-76d923642fe8" providerId="AD" clId="Web-{1E44BD6B-1760-0DA7-C55D-D164B9BA2602}" dt="2022-09-26T22:42:25.014" v="1877"/>
          <ac:spMkLst>
            <pc:docMk/>
            <pc:sldMk cId="4226454492" sldId="329"/>
            <ac:spMk id="99" creationId="{39373A6F-2E1F-4613-8E1D-D68057D29F31}"/>
          </ac:spMkLst>
        </pc:spChg>
        <pc:spChg chg="add">
          <ac:chgData name="Hao Mao" userId="S::maohao@cityu.edu::5873b64d-cbe8-401a-861a-76d923642fe8" providerId="AD" clId="Web-{1E44BD6B-1760-0DA7-C55D-D164B9BA2602}" dt="2022-09-26T22:42:25.014" v="1877"/>
          <ac:spMkLst>
            <pc:docMk/>
            <pc:sldMk cId="4226454492" sldId="329"/>
            <ac:spMk id="101" creationId="{A6D733BE-061E-4600-B6A3-62A68EF2C687}"/>
          </ac:spMkLst>
        </pc:spChg>
        <pc:grpChg chg="add del">
          <ac:chgData name="Hao Mao" userId="S::maohao@cityu.edu::5873b64d-cbe8-401a-861a-76d923642fe8" providerId="AD" clId="Web-{1E44BD6B-1760-0DA7-C55D-D164B9BA2602}" dt="2022-09-26T22:42:06.420" v="1872"/>
          <ac:grpSpMkLst>
            <pc:docMk/>
            <pc:sldMk cId="4226454492" sldId="329"/>
            <ac:grpSpMk id="75" creationId="{0707D684-ABCB-401C-869A-D03BBC06072C}"/>
          </ac:grpSpMkLst>
        </pc:grpChg>
        <pc:grpChg chg="add del">
          <ac:chgData name="Hao Mao" userId="S::maohao@cityu.edu::5873b64d-cbe8-401a-861a-76d923642fe8" providerId="AD" clId="Web-{1E44BD6B-1760-0DA7-C55D-D164B9BA2602}" dt="2022-09-26T22:42:15.826" v="1874"/>
          <ac:grpSpMkLst>
            <pc:docMk/>
            <pc:sldMk cId="4226454492" sldId="329"/>
            <ac:grpSpMk id="80" creationId="{D74D7E9A-D874-4F02-8A2D-F9CD22059131}"/>
          </ac:grpSpMkLst>
        </pc:grpChg>
        <pc:picChg chg="add mod ord">
          <ac:chgData name="Hao Mao" userId="S::maohao@cityu.edu::5873b64d-cbe8-401a-861a-76d923642fe8" providerId="AD" clId="Web-{1E44BD6B-1760-0DA7-C55D-D164B9BA2602}" dt="2022-09-26T22:42:30.420" v="1879" actId="14100"/>
          <ac:picMkLst>
            <pc:docMk/>
            <pc:sldMk cId="4226454492" sldId="329"/>
            <ac:picMk id="6" creationId="{EEE20663-F616-4DB8-AE08-6400213E3EAB}"/>
          </ac:picMkLst>
        </pc:picChg>
      </pc:sldChg>
      <pc:sldChg chg="addSp delSp modSp">
        <pc:chgData name="Hao Mao" userId="S::maohao@cityu.edu::5873b64d-cbe8-401a-861a-76d923642fe8" providerId="AD" clId="Web-{1E44BD6B-1760-0DA7-C55D-D164B9BA2602}" dt="2022-09-26T22:43:03.030" v="1891" actId="1076"/>
        <pc:sldMkLst>
          <pc:docMk/>
          <pc:sldMk cId="636746662" sldId="330"/>
        </pc:sldMkLst>
        <pc:spChg chg="mod">
          <ac:chgData name="Hao Mao" userId="S::maohao@cityu.edu::5873b64d-cbe8-401a-861a-76d923642fe8" providerId="AD" clId="Web-{1E44BD6B-1760-0DA7-C55D-D164B9BA2602}" dt="2022-09-26T22:42:41.577" v="1884" actId="20577"/>
          <ac:spMkLst>
            <pc:docMk/>
            <pc:sldMk cId="636746662" sldId="330"/>
            <ac:spMk id="2" creationId="{00000000-0000-0000-0000-000000000000}"/>
          </ac:spMkLst>
        </pc:spChg>
        <pc:spChg chg="del">
          <ac:chgData name="Hao Mao" userId="S::maohao@cityu.edu::5873b64d-cbe8-401a-861a-76d923642fe8" providerId="AD" clId="Web-{1E44BD6B-1760-0DA7-C55D-D164B9BA2602}" dt="2022-09-26T22:42:47.093" v="1885"/>
          <ac:spMkLst>
            <pc:docMk/>
            <pc:sldMk cId="636746662" sldId="330"/>
            <ac:spMk id="3" creationId="{00000000-0000-0000-0000-000000000000}"/>
          </ac:spMkLst>
        </pc:spChg>
        <pc:picChg chg="add mod ord">
          <ac:chgData name="Hao Mao" userId="S::maohao@cityu.edu::5873b64d-cbe8-401a-861a-76d923642fe8" providerId="AD" clId="Web-{1E44BD6B-1760-0DA7-C55D-D164B9BA2602}" dt="2022-09-26T22:43:03.030" v="1891" actId="1076"/>
          <ac:picMkLst>
            <pc:docMk/>
            <pc:sldMk cId="636746662" sldId="330"/>
            <ac:picMk id="6" creationId="{B3803886-BEAE-C7AF-FC75-F40CE025D0E6}"/>
          </ac:picMkLst>
        </pc:picChg>
      </pc:sldChg>
      <pc:sldChg chg="modSp">
        <pc:chgData name="Hao Mao" userId="S::maohao@cityu.edu::5873b64d-cbe8-401a-861a-76d923642fe8" providerId="AD" clId="Web-{1E44BD6B-1760-0DA7-C55D-D164B9BA2602}" dt="2022-09-26T22:46:03.363" v="2099" actId="20577"/>
        <pc:sldMkLst>
          <pc:docMk/>
          <pc:sldMk cId="3900408250" sldId="331"/>
        </pc:sldMkLst>
        <pc:spChg chg="mod">
          <ac:chgData name="Hao Mao" userId="S::maohao@cityu.edu::5873b64d-cbe8-401a-861a-76d923642fe8" providerId="AD" clId="Web-{1E44BD6B-1760-0DA7-C55D-D164B9BA2602}" dt="2022-09-26T22:44:44.877" v="1926" actId="20577"/>
          <ac:spMkLst>
            <pc:docMk/>
            <pc:sldMk cId="3900408250" sldId="331"/>
            <ac:spMk id="2" creationId="{00000000-0000-0000-0000-000000000000}"/>
          </ac:spMkLst>
        </pc:spChg>
        <pc:spChg chg="mod">
          <ac:chgData name="Hao Mao" userId="S::maohao@cityu.edu::5873b64d-cbe8-401a-861a-76d923642fe8" providerId="AD" clId="Web-{1E44BD6B-1760-0DA7-C55D-D164B9BA2602}" dt="2022-09-26T22:46:03.363" v="2099" actId="20577"/>
          <ac:spMkLst>
            <pc:docMk/>
            <pc:sldMk cId="3900408250" sldId="331"/>
            <ac:spMk id="3" creationId="{00000000-0000-0000-0000-000000000000}"/>
          </ac:spMkLst>
        </pc:spChg>
      </pc:sldChg>
      <pc:sldChg chg="modSp">
        <pc:chgData name="Hao Mao" userId="S::maohao@cityu.edu::5873b64d-cbe8-401a-861a-76d923642fe8" providerId="AD" clId="Web-{1E44BD6B-1760-0DA7-C55D-D164B9BA2602}" dt="2022-09-26T22:46:43.317" v="2162" actId="20577"/>
        <pc:sldMkLst>
          <pc:docMk/>
          <pc:sldMk cId="379290825" sldId="332"/>
        </pc:sldMkLst>
        <pc:spChg chg="mod">
          <ac:chgData name="Hao Mao" userId="S::maohao@cityu.edu::5873b64d-cbe8-401a-861a-76d923642fe8" providerId="AD" clId="Web-{1E44BD6B-1760-0DA7-C55D-D164B9BA2602}" dt="2022-09-26T22:46:16.051" v="2115" actId="20577"/>
          <ac:spMkLst>
            <pc:docMk/>
            <pc:sldMk cId="379290825" sldId="332"/>
            <ac:spMk id="2" creationId="{00000000-0000-0000-0000-000000000000}"/>
          </ac:spMkLst>
        </pc:spChg>
        <pc:spChg chg="mod">
          <ac:chgData name="Hao Mao" userId="S::maohao@cityu.edu::5873b64d-cbe8-401a-861a-76d923642fe8" providerId="AD" clId="Web-{1E44BD6B-1760-0DA7-C55D-D164B9BA2602}" dt="2022-09-26T22:46:43.317" v="2162" actId="20577"/>
          <ac:spMkLst>
            <pc:docMk/>
            <pc:sldMk cId="379290825" sldId="332"/>
            <ac:spMk id="3" creationId="{00000000-0000-0000-0000-000000000000}"/>
          </ac:spMkLst>
        </pc:spChg>
      </pc:sldChg>
      <pc:sldChg chg="addSp delSp modSp mod setBg">
        <pc:chgData name="Hao Mao" userId="S::maohao@cityu.edu::5873b64d-cbe8-401a-861a-76d923642fe8" providerId="AD" clId="Web-{1E44BD6B-1760-0DA7-C55D-D164B9BA2602}" dt="2022-09-26T22:50:49.088" v="2197" actId="1076"/>
        <pc:sldMkLst>
          <pc:docMk/>
          <pc:sldMk cId="698795156" sldId="333"/>
        </pc:sldMkLst>
        <pc:spChg chg="mod ord">
          <ac:chgData name="Hao Mao" userId="S::maohao@cityu.edu::5873b64d-cbe8-401a-861a-76d923642fe8" providerId="AD" clId="Web-{1E44BD6B-1760-0DA7-C55D-D164B9BA2602}" dt="2022-09-26T22:50:42.979" v="2194"/>
          <ac:spMkLst>
            <pc:docMk/>
            <pc:sldMk cId="698795156" sldId="333"/>
            <ac:spMk id="2" creationId="{00000000-0000-0000-0000-000000000000}"/>
          </ac:spMkLst>
        </pc:spChg>
        <pc:spChg chg="del">
          <ac:chgData name="Hao Mao" userId="S::maohao@cityu.edu::5873b64d-cbe8-401a-861a-76d923642fe8" providerId="AD" clId="Web-{1E44BD6B-1760-0DA7-C55D-D164B9BA2602}" dt="2022-09-26T22:50:39.448" v="2193"/>
          <ac:spMkLst>
            <pc:docMk/>
            <pc:sldMk cId="698795156" sldId="333"/>
            <ac:spMk id="3" creationId="{00000000-0000-0000-0000-000000000000}"/>
          </ac:spMkLst>
        </pc:spChg>
        <pc:spChg chg="mod">
          <ac:chgData name="Hao Mao" userId="S::maohao@cityu.edu::5873b64d-cbe8-401a-861a-76d923642fe8" providerId="AD" clId="Web-{1E44BD6B-1760-0DA7-C55D-D164B9BA2602}" dt="2022-09-26T22:50:42.979" v="2194"/>
          <ac:spMkLst>
            <pc:docMk/>
            <pc:sldMk cId="698795156" sldId="333"/>
            <ac:spMk id="4" creationId="{00000000-0000-0000-0000-000000000000}"/>
          </ac:spMkLst>
        </pc:spChg>
        <pc:spChg chg="add">
          <ac:chgData name="Hao Mao" userId="S::maohao@cityu.edu::5873b64d-cbe8-401a-861a-76d923642fe8" providerId="AD" clId="Web-{1E44BD6B-1760-0DA7-C55D-D164B9BA2602}" dt="2022-09-26T22:50:42.979" v="2194"/>
          <ac:spMkLst>
            <pc:docMk/>
            <pc:sldMk cId="698795156" sldId="333"/>
            <ac:spMk id="11" creationId="{0E830057-F4EE-412A-8526-36BE1CE18C85}"/>
          </ac:spMkLst>
        </pc:spChg>
        <pc:spChg chg="add">
          <ac:chgData name="Hao Mao" userId="S::maohao@cityu.edu::5873b64d-cbe8-401a-861a-76d923642fe8" providerId="AD" clId="Web-{1E44BD6B-1760-0DA7-C55D-D164B9BA2602}" dt="2022-09-26T22:50:42.979" v="2194"/>
          <ac:spMkLst>
            <pc:docMk/>
            <pc:sldMk cId="698795156" sldId="333"/>
            <ac:spMk id="13" creationId="{BAAEBA82-E2D4-4653-AEE3-E95B330DDA21}"/>
          </ac:spMkLst>
        </pc:spChg>
        <pc:spChg chg="add">
          <ac:chgData name="Hao Mao" userId="S::maohao@cityu.edu::5873b64d-cbe8-401a-861a-76d923642fe8" providerId="AD" clId="Web-{1E44BD6B-1760-0DA7-C55D-D164B9BA2602}" dt="2022-09-26T22:50:42.979" v="2194"/>
          <ac:spMkLst>
            <pc:docMk/>
            <pc:sldMk cId="698795156" sldId="333"/>
            <ac:spMk id="15" creationId="{2386509E-DAF8-4DA0-B09B-FA3FB341C2BC}"/>
          </ac:spMkLst>
        </pc:spChg>
        <pc:spChg chg="add">
          <ac:chgData name="Hao Mao" userId="S::maohao@cityu.edu::5873b64d-cbe8-401a-861a-76d923642fe8" providerId="AD" clId="Web-{1E44BD6B-1760-0DA7-C55D-D164B9BA2602}" dt="2022-09-26T22:50:42.979" v="2194"/>
          <ac:spMkLst>
            <pc:docMk/>
            <pc:sldMk cId="698795156" sldId="333"/>
            <ac:spMk id="17" creationId="{44E11946-6976-4B44-971A-07BFBE9544A6}"/>
          </ac:spMkLst>
        </pc:spChg>
        <pc:spChg chg="add">
          <ac:chgData name="Hao Mao" userId="S::maohao@cityu.edu::5873b64d-cbe8-401a-861a-76d923642fe8" providerId="AD" clId="Web-{1E44BD6B-1760-0DA7-C55D-D164B9BA2602}" dt="2022-09-26T22:50:42.979" v="2194"/>
          <ac:spMkLst>
            <pc:docMk/>
            <pc:sldMk cId="698795156" sldId="333"/>
            <ac:spMk id="19" creationId="{85DD9E25-AB50-4F01-9CA6-96497CDE72C2}"/>
          </ac:spMkLst>
        </pc:spChg>
        <pc:spChg chg="add">
          <ac:chgData name="Hao Mao" userId="S::maohao@cityu.edu::5873b64d-cbe8-401a-861a-76d923642fe8" providerId="AD" clId="Web-{1E44BD6B-1760-0DA7-C55D-D164B9BA2602}" dt="2022-09-26T22:50:42.979" v="2194"/>
          <ac:spMkLst>
            <pc:docMk/>
            <pc:sldMk cId="698795156" sldId="333"/>
            <ac:spMk id="21" creationId="{707788D3-E467-4E25-A5E9-FD41795BD551}"/>
          </ac:spMkLst>
        </pc:spChg>
        <pc:spChg chg="add">
          <ac:chgData name="Hao Mao" userId="S::maohao@cityu.edu::5873b64d-cbe8-401a-861a-76d923642fe8" providerId="AD" clId="Web-{1E44BD6B-1760-0DA7-C55D-D164B9BA2602}" dt="2022-09-26T22:50:42.979" v="2194"/>
          <ac:spMkLst>
            <pc:docMk/>
            <pc:sldMk cId="698795156" sldId="333"/>
            <ac:spMk id="23" creationId="{E12301D8-0106-4E04-A846-C29A66593704}"/>
          </ac:spMkLst>
        </pc:spChg>
        <pc:picChg chg="add mod ord">
          <ac:chgData name="Hao Mao" userId="S::maohao@cityu.edu::5873b64d-cbe8-401a-861a-76d923642fe8" providerId="AD" clId="Web-{1E44BD6B-1760-0DA7-C55D-D164B9BA2602}" dt="2022-09-26T22:50:49.088" v="2197" actId="1076"/>
          <ac:picMkLst>
            <pc:docMk/>
            <pc:sldMk cId="698795156" sldId="333"/>
            <ac:picMk id="6" creationId="{211713E9-0351-E830-2FB1-2B3FFD3D9F01}"/>
          </ac:picMkLst>
        </pc:picChg>
      </pc:sldChg>
      <pc:sldChg chg="addSp delSp modSp">
        <pc:chgData name="Hao Mao" userId="S::maohao@cityu.edu::5873b64d-cbe8-401a-861a-76d923642fe8" providerId="AD" clId="Web-{1E44BD6B-1760-0DA7-C55D-D164B9BA2602}" dt="2022-09-26T22:51:35.121" v="2210" actId="14100"/>
        <pc:sldMkLst>
          <pc:docMk/>
          <pc:sldMk cId="1722763012" sldId="334"/>
        </pc:sldMkLst>
        <pc:spChg chg="mod">
          <ac:chgData name="Hao Mao" userId="S::maohao@cityu.edu::5873b64d-cbe8-401a-861a-76d923642fe8" providerId="AD" clId="Web-{1E44BD6B-1760-0DA7-C55D-D164B9BA2602}" dt="2022-09-26T22:51:25.152" v="2207" actId="20577"/>
          <ac:spMkLst>
            <pc:docMk/>
            <pc:sldMk cId="1722763012" sldId="334"/>
            <ac:spMk id="2" creationId="{00000000-0000-0000-0000-000000000000}"/>
          </ac:spMkLst>
        </pc:spChg>
        <pc:spChg chg="del">
          <ac:chgData name="Hao Mao" userId="S::maohao@cityu.edu::5873b64d-cbe8-401a-861a-76d923642fe8" providerId="AD" clId="Web-{1E44BD6B-1760-0DA7-C55D-D164B9BA2602}" dt="2022-09-26T22:51:27.386" v="2208"/>
          <ac:spMkLst>
            <pc:docMk/>
            <pc:sldMk cId="1722763012" sldId="334"/>
            <ac:spMk id="3" creationId="{00000000-0000-0000-0000-000000000000}"/>
          </ac:spMkLst>
        </pc:spChg>
        <pc:picChg chg="add mod ord">
          <ac:chgData name="Hao Mao" userId="S::maohao@cityu.edu::5873b64d-cbe8-401a-861a-76d923642fe8" providerId="AD" clId="Web-{1E44BD6B-1760-0DA7-C55D-D164B9BA2602}" dt="2022-09-26T22:51:35.121" v="2210" actId="14100"/>
          <ac:picMkLst>
            <pc:docMk/>
            <pc:sldMk cId="1722763012" sldId="334"/>
            <ac:picMk id="6" creationId="{A1877042-CF79-BC8D-4EB9-5B8683D7140E}"/>
          </ac:picMkLst>
        </pc:picChg>
      </pc:sldChg>
      <pc:sldChg chg="addSp delSp modSp mod setBg">
        <pc:chgData name="Hao Mao" userId="S::maohao@cityu.edu::5873b64d-cbe8-401a-861a-76d923642fe8" providerId="AD" clId="Web-{1E44BD6B-1760-0DA7-C55D-D164B9BA2602}" dt="2022-09-26T22:51:59.934" v="2237" actId="14100"/>
        <pc:sldMkLst>
          <pc:docMk/>
          <pc:sldMk cId="3924617977" sldId="335"/>
        </pc:sldMkLst>
        <pc:spChg chg="mod">
          <ac:chgData name="Hao Mao" userId="S::maohao@cityu.edu::5873b64d-cbe8-401a-861a-76d923642fe8" providerId="AD" clId="Web-{1E44BD6B-1760-0DA7-C55D-D164B9BA2602}" dt="2022-09-26T22:51:52.840" v="2235"/>
          <ac:spMkLst>
            <pc:docMk/>
            <pc:sldMk cId="3924617977" sldId="335"/>
            <ac:spMk id="2" creationId="{00000000-0000-0000-0000-000000000000}"/>
          </ac:spMkLst>
        </pc:spChg>
        <pc:spChg chg="del">
          <ac:chgData name="Hao Mao" userId="S::maohao@cityu.edu::5873b64d-cbe8-401a-861a-76d923642fe8" providerId="AD" clId="Web-{1E44BD6B-1760-0DA7-C55D-D164B9BA2602}" dt="2022-09-26T22:51:49.512" v="2234"/>
          <ac:spMkLst>
            <pc:docMk/>
            <pc:sldMk cId="3924617977" sldId="335"/>
            <ac:spMk id="3" creationId="{00000000-0000-0000-0000-000000000000}"/>
          </ac:spMkLst>
        </pc:spChg>
        <pc:spChg chg="mod">
          <ac:chgData name="Hao Mao" userId="S::maohao@cityu.edu::5873b64d-cbe8-401a-861a-76d923642fe8" providerId="AD" clId="Web-{1E44BD6B-1760-0DA7-C55D-D164B9BA2602}" dt="2022-09-26T22:51:52.840" v="2235"/>
          <ac:spMkLst>
            <pc:docMk/>
            <pc:sldMk cId="3924617977" sldId="335"/>
            <ac:spMk id="4" creationId="{00000000-0000-0000-0000-000000000000}"/>
          </ac:spMkLst>
        </pc:spChg>
        <pc:spChg chg="add">
          <ac:chgData name="Hao Mao" userId="S::maohao@cityu.edu::5873b64d-cbe8-401a-861a-76d923642fe8" providerId="AD" clId="Web-{1E44BD6B-1760-0DA7-C55D-D164B9BA2602}" dt="2022-09-26T22:51:52.840" v="2235"/>
          <ac:spMkLst>
            <pc:docMk/>
            <pc:sldMk cId="3924617977" sldId="335"/>
            <ac:spMk id="11" creationId="{0E830057-F4EE-412A-8526-36BE1CE18C85}"/>
          </ac:spMkLst>
        </pc:spChg>
        <pc:spChg chg="add">
          <ac:chgData name="Hao Mao" userId="S::maohao@cityu.edu::5873b64d-cbe8-401a-861a-76d923642fe8" providerId="AD" clId="Web-{1E44BD6B-1760-0DA7-C55D-D164B9BA2602}" dt="2022-09-26T22:51:52.840" v="2235"/>
          <ac:spMkLst>
            <pc:docMk/>
            <pc:sldMk cId="3924617977" sldId="335"/>
            <ac:spMk id="13" creationId="{BAAEBA82-E2D4-4653-AEE3-E95B330DDA21}"/>
          </ac:spMkLst>
        </pc:spChg>
        <pc:spChg chg="add">
          <ac:chgData name="Hao Mao" userId="S::maohao@cityu.edu::5873b64d-cbe8-401a-861a-76d923642fe8" providerId="AD" clId="Web-{1E44BD6B-1760-0DA7-C55D-D164B9BA2602}" dt="2022-09-26T22:51:52.840" v="2235"/>
          <ac:spMkLst>
            <pc:docMk/>
            <pc:sldMk cId="3924617977" sldId="335"/>
            <ac:spMk id="15" creationId="{2386509E-DAF8-4DA0-B09B-FA3FB341C2BC}"/>
          </ac:spMkLst>
        </pc:spChg>
        <pc:spChg chg="add">
          <ac:chgData name="Hao Mao" userId="S::maohao@cityu.edu::5873b64d-cbe8-401a-861a-76d923642fe8" providerId="AD" clId="Web-{1E44BD6B-1760-0DA7-C55D-D164B9BA2602}" dt="2022-09-26T22:51:52.840" v="2235"/>
          <ac:spMkLst>
            <pc:docMk/>
            <pc:sldMk cId="3924617977" sldId="335"/>
            <ac:spMk id="17" creationId="{44E11946-6976-4B44-971A-07BFBE9544A6}"/>
          </ac:spMkLst>
        </pc:spChg>
        <pc:spChg chg="add">
          <ac:chgData name="Hao Mao" userId="S::maohao@cityu.edu::5873b64d-cbe8-401a-861a-76d923642fe8" providerId="AD" clId="Web-{1E44BD6B-1760-0DA7-C55D-D164B9BA2602}" dt="2022-09-26T22:51:52.840" v="2235"/>
          <ac:spMkLst>
            <pc:docMk/>
            <pc:sldMk cId="3924617977" sldId="335"/>
            <ac:spMk id="19" creationId="{367DA501-B484-4B3B-8460-067A48E694E0}"/>
          </ac:spMkLst>
        </pc:spChg>
        <pc:spChg chg="add">
          <ac:chgData name="Hao Mao" userId="S::maohao@cityu.edu::5873b64d-cbe8-401a-861a-76d923642fe8" providerId="AD" clId="Web-{1E44BD6B-1760-0DA7-C55D-D164B9BA2602}" dt="2022-09-26T22:51:52.840" v="2235"/>
          <ac:spMkLst>
            <pc:docMk/>
            <pc:sldMk cId="3924617977" sldId="335"/>
            <ac:spMk id="21" creationId="{D293E637-8037-47F5-B2D4-DFA12C87164C}"/>
          </ac:spMkLst>
        </pc:spChg>
        <pc:picChg chg="add mod ord">
          <ac:chgData name="Hao Mao" userId="S::maohao@cityu.edu::5873b64d-cbe8-401a-861a-76d923642fe8" providerId="AD" clId="Web-{1E44BD6B-1760-0DA7-C55D-D164B9BA2602}" dt="2022-09-26T22:51:59.934" v="2237" actId="14100"/>
          <ac:picMkLst>
            <pc:docMk/>
            <pc:sldMk cId="3924617977" sldId="335"/>
            <ac:picMk id="6" creationId="{A5AD9CDA-D093-5D75-91C3-F2AC3B282857}"/>
          </ac:picMkLst>
        </pc:picChg>
      </pc:sldChg>
      <pc:sldChg chg="modSp new">
        <pc:chgData name="Hao Mao" userId="S::maohao@cityu.edu::5873b64d-cbe8-401a-861a-76d923642fe8" providerId="AD" clId="Web-{1E44BD6B-1760-0DA7-C55D-D164B9BA2602}" dt="2022-09-26T21:56:49.776" v="262" actId="20577"/>
        <pc:sldMkLst>
          <pc:docMk/>
          <pc:sldMk cId="49892991" sldId="336"/>
        </pc:sldMkLst>
        <pc:spChg chg="mod">
          <ac:chgData name="Hao Mao" userId="S::maohao@cityu.edu::5873b64d-cbe8-401a-861a-76d923642fe8" providerId="AD" clId="Web-{1E44BD6B-1760-0DA7-C55D-D164B9BA2602}" dt="2022-09-26T21:53:28.115" v="202" actId="20577"/>
          <ac:spMkLst>
            <pc:docMk/>
            <pc:sldMk cId="49892991" sldId="336"/>
            <ac:spMk id="2" creationId="{AC94CA85-7F12-1C44-1418-E2E2DBBDE82F}"/>
          </ac:spMkLst>
        </pc:spChg>
        <pc:spChg chg="mod">
          <ac:chgData name="Hao Mao" userId="S::maohao@cityu.edu::5873b64d-cbe8-401a-861a-76d923642fe8" providerId="AD" clId="Web-{1E44BD6B-1760-0DA7-C55D-D164B9BA2602}" dt="2022-09-26T21:56:49.776" v="262" actId="20577"/>
          <ac:spMkLst>
            <pc:docMk/>
            <pc:sldMk cId="49892991" sldId="336"/>
            <ac:spMk id="3" creationId="{B0F44981-8E1E-5705-CFB9-AE8267DEDF9F}"/>
          </ac:spMkLst>
        </pc:spChg>
      </pc:sldChg>
      <pc:sldChg chg="modSp new">
        <pc:chgData name="Hao Mao" userId="S::maohao@cityu.edu::5873b64d-cbe8-401a-861a-76d923642fe8" providerId="AD" clId="Web-{1E44BD6B-1760-0DA7-C55D-D164B9BA2602}" dt="2022-09-26T21:50:14.048" v="197" actId="20577"/>
        <pc:sldMkLst>
          <pc:docMk/>
          <pc:sldMk cId="1273776249" sldId="337"/>
        </pc:sldMkLst>
        <pc:spChg chg="mod">
          <ac:chgData name="Hao Mao" userId="S::maohao@cityu.edu::5873b64d-cbe8-401a-861a-76d923642fe8" providerId="AD" clId="Web-{1E44BD6B-1760-0DA7-C55D-D164B9BA2602}" dt="2022-09-26T21:49:42.735" v="162" actId="20577"/>
          <ac:spMkLst>
            <pc:docMk/>
            <pc:sldMk cId="1273776249" sldId="337"/>
            <ac:spMk id="2" creationId="{DDD9A587-0BCA-CA89-8CEB-1BD6EE6C294C}"/>
          </ac:spMkLst>
        </pc:spChg>
        <pc:spChg chg="mod">
          <ac:chgData name="Hao Mao" userId="S::maohao@cityu.edu::5873b64d-cbe8-401a-861a-76d923642fe8" providerId="AD" clId="Web-{1E44BD6B-1760-0DA7-C55D-D164B9BA2602}" dt="2022-09-26T21:50:14.048" v="197" actId="20577"/>
          <ac:spMkLst>
            <pc:docMk/>
            <pc:sldMk cId="1273776249" sldId="337"/>
            <ac:spMk id="3" creationId="{F2DFDD7B-05C4-A0C2-D9E0-97A7E4DCE2AB}"/>
          </ac:spMkLst>
        </pc:spChg>
      </pc:sldChg>
    </pc:docChg>
  </pc:docChgLst>
  <pc:docChgLst>
    <pc:chgData name="Sion Yoon" userId="S::yoonhee@cityu.edu::f6a8c518-ffdb-419e-b9f5-da2b7c87d5c1" providerId="AD" clId="Web-{98850613-C3E6-19BA-4678-3DFBC4DD1E84}"/>
    <pc:docChg chg="addSld delSld modSld">
      <pc:chgData name="Sion Yoon" userId="S::yoonhee@cityu.edu::f6a8c518-ffdb-419e-b9f5-da2b7c87d5c1" providerId="AD" clId="Web-{98850613-C3E6-19BA-4678-3DFBC4DD1E84}" dt="2022-09-22T00:41:43.361" v="106"/>
      <pc:docMkLst>
        <pc:docMk/>
      </pc:docMkLst>
      <pc:sldChg chg="modSp add del">
        <pc:chgData name="Sion Yoon" userId="S::yoonhee@cityu.edu::f6a8c518-ffdb-419e-b9f5-da2b7c87d5c1" providerId="AD" clId="Web-{98850613-C3E6-19BA-4678-3DFBC4DD1E84}" dt="2022-09-22T00:39:32.967" v="51"/>
        <pc:sldMkLst>
          <pc:docMk/>
          <pc:sldMk cId="4287324827" sldId="271"/>
        </pc:sldMkLst>
        <pc:spChg chg="mod">
          <ac:chgData name="Sion Yoon" userId="S::yoonhee@cityu.edu::f6a8c518-ffdb-419e-b9f5-da2b7c87d5c1" providerId="AD" clId="Web-{98850613-C3E6-19BA-4678-3DFBC4DD1E84}" dt="2022-09-22T00:22:58.911" v="0" actId="20577"/>
          <ac:spMkLst>
            <pc:docMk/>
            <pc:sldMk cId="4287324827" sldId="271"/>
            <ac:spMk id="3" creationId="{00000000-0000-0000-0000-000000000000}"/>
          </ac:spMkLst>
        </pc:spChg>
      </pc:sldChg>
      <pc:sldChg chg="modSp">
        <pc:chgData name="Sion Yoon" userId="S::yoonhee@cityu.edu::f6a8c518-ffdb-419e-b9f5-da2b7c87d5c1" providerId="AD" clId="Web-{98850613-C3E6-19BA-4678-3DFBC4DD1E84}" dt="2022-09-22T00:40:48.281" v="85" actId="20577"/>
        <pc:sldMkLst>
          <pc:docMk/>
          <pc:sldMk cId="2583985945" sldId="298"/>
        </pc:sldMkLst>
        <pc:spChg chg="mod">
          <ac:chgData name="Sion Yoon" userId="S::yoonhee@cityu.edu::f6a8c518-ffdb-419e-b9f5-da2b7c87d5c1" providerId="AD" clId="Web-{98850613-C3E6-19BA-4678-3DFBC4DD1E84}" dt="2022-09-22T00:40:44.031" v="84" actId="20577"/>
          <ac:spMkLst>
            <pc:docMk/>
            <pc:sldMk cId="2583985945" sldId="298"/>
            <ac:spMk id="2" creationId="{00000000-0000-0000-0000-000000000000}"/>
          </ac:spMkLst>
        </pc:spChg>
        <pc:spChg chg="mod">
          <ac:chgData name="Sion Yoon" userId="S::yoonhee@cityu.edu::f6a8c518-ffdb-419e-b9f5-da2b7c87d5c1" providerId="AD" clId="Web-{98850613-C3E6-19BA-4678-3DFBC4DD1E84}" dt="2022-09-22T00:40:48.281" v="85" actId="20577"/>
          <ac:spMkLst>
            <pc:docMk/>
            <pc:sldMk cId="2583985945" sldId="298"/>
            <ac:spMk id="3" creationId="{00000000-0000-0000-0000-000000000000}"/>
          </ac:spMkLst>
        </pc:spChg>
      </pc:sldChg>
      <pc:sldChg chg="modSp">
        <pc:chgData name="Sion Yoon" userId="S::yoonhee@cityu.edu::f6a8c518-ffdb-419e-b9f5-da2b7c87d5c1" providerId="AD" clId="Web-{98850613-C3E6-19BA-4678-3DFBC4DD1E84}" dt="2022-09-22T00:39:40.405" v="66" actId="20577"/>
        <pc:sldMkLst>
          <pc:docMk/>
          <pc:sldMk cId="3960939486" sldId="299"/>
        </pc:sldMkLst>
        <pc:spChg chg="mod">
          <ac:chgData name="Sion Yoon" userId="S::yoonhee@cityu.edu::f6a8c518-ffdb-419e-b9f5-da2b7c87d5c1" providerId="AD" clId="Web-{98850613-C3E6-19BA-4678-3DFBC4DD1E84}" dt="2022-09-22T00:39:40.405" v="66" actId="20577"/>
          <ac:spMkLst>
            <pc:docMk/>
            <pc:sldMk cId="3960939486" sldId="299"/>
            <ac:spMk id="2" creationId="{00000000-0000-0000-0000-000000000000}"/>
          </ac:spMkLst>
        </pc:spChg>
        <pc:spChg chg="mod">
          <ac:chgData name="Sion Yoon" userId="S::yoonhee@cityu.edu::f6a8c518-ffdb-419e-b9f5-da2b7c87d5c1" providerId="AD" clId="Web-{98850613-C3E6-19BA-4678-3DFBC4DD1E84}" dt="2022-09-22T00:23:39.631" v="1" actId="20577"/>
          <ac:spMkLst>
            <pc:docMk/>
            <pc:sldMk cId="3960939486" sldId="299"/>
            <ac:spMk id="3" creationId="{00000000-0000-0000-0000-000000000000}"/>
          </ac:spMkLst>
        </pc:spChg>
      </pc:sldChg>
      <pc:sldChg chg="del">
        <pc:chgData name="Sion Yoon" userId="S::yoonhee@cityu.edu::f6a8c518-ffdb-419e-b9f5-da2b7c87d5c1" providerId="AD" clId="Web-{98850613-C3E6-19BA-4678-3DFBC4DD1E84}" dt="2022-09-22T00:40:32.671" v="83"/>
        <pc:sldMkLst>
          <pc:docMk/>
          <pc:sldMk cId="907608728" sldId="300"/>
        </pc:sldMkLst>
      </pc:sldChg>
      <pc:sldChg chg="del">
        <pc:chgData name="Sion Yoon" userId="S::yoonhee@cityu.edu::f6a8c518-ffdb-419e-b9f5-da2b7c87d5c1" providerId="AD" clId="Web-{98850613-C3E6-19BA-4678-3DFBC4DD1E84}" dt="2022-09-22T00:40:32.671" v="82"/>
        <pc:sldMkLst>
          <pc:docMk/>
          <pc:sldMk cId="390539715" sldId="301"/>
        </pc:sldMkLst>
      </pc:sldChg>
      <pc:sldChg chg="del">
        <pc:chgData name="Sion Yoon" userId="S::yoonhee@cityu.edu::f6a8c518-ffdb-419e-b9f5-da2b7c87d5c1" providerId="AD" clId="Web-{98850613-C3E6-19BA-4678-3DFBC4DD1E84}" dt="2022-09-22T00:40:32.671" v="81"/>
        <pc:sldMkLst>
          <pc:docMk/>
          <pc:sldMk cId="3657936976" sldId="302"/>
        </pc:sldMkLst>
      </pc:sldChg>
      <pc:sldChg chg="del">
        <pc:chgData name="Sion Yoon" userId="S::yoonhee@cityu.edu::f6a8c518-ffdb-419e-b9f5-da2b7c87d5c1" providerId="AD" clId="Web-{98850613-C3E6-19BA-4678-3DFBC4DD1E84}" dt="2022-09-22T00:40:32.671" v="80"/>
        <pc:sldMkLst>
          <pc:docMk/>
          <pc:sldMk cId="1390330452" sldId="303"/>
        </pc:sldMkLst>
      </pc:sldChg>
      <pc:sldChg chg="del">
        <pc:chgData name="Sion Yoon" userId="S::yoonhee@cityu.edu::f6a8c518-ffdb-419e-b9f5-da2b7c87d5c1" providerId="AD" clId="Web-{98850613-C3E6-19BA-4678-3DFBC4DD1E84}" dt="2022-09-22T00:40:32.671" v="79"/>
        <pc:sldMkLst>
          <pc:docMk/>
          <pc:sldMk cId="2448324270" sldId="304"/>
        </pc:sldMkLst>
      </pc:sldChg>
      <pc:sldChg chg="del">
        <pc:chgData name="Sion Yoon" userId="S::yoonhee@cityu.edu::f6a8c518-ffdb-419e-b9f5-da2b7c87d5c1" providerId="AD" clId="Web-{98850613-C3E6-19BA-4678-3DFBC4DD1E84}" dt="2022-09-22T00:40:32.671" v="78"/>
        <pc:sldMkLst>
          <pc:docMk/>
          <pc:sldMk cId="3557847409" sldId="305"/>
        </pc:sldMkLst>
      </pc:sldChg>
      <pc:sldChg chg="del">
        <pc:chgData name="Sion Yoon" userId="S::yoonhee@cityu.edu::f6a8c518-ffdb-419e-b9f5-da2b7c87d5c1" providerId="AD" clId="Web-{98850613-C3E6-19BA-4678-3DFBC4DD1E84}" dt="2022-09-22T00:40:32.671" v="77"/>
        <pc:sldMkLst>
          <pc:docMk/>
          <pc:sldMk cId="3669423444" sldId="306"/>
        </pc:sldMkLst>
      </pc:sldChg>
      <pc:sldChg chg="del">
        <pc:chgData name="Sion Yoon" userId="S::yoonhee@cityu.edu::f6a8c518-ffdb-419e-b9f5-da2b7c87d5c1" providerId="AD" clId="Web-{98850613-C3E6-19BA-4678-3DFBC4DD1E84}" dt="2022-09-22T00:40:32.671" v="76"/>
        <pc:sldMkLst>
          <pc:docMk/>
          <pc:sldMk cId="3789385339" sldId="307"/>
        </pc:sldMkLst>
      </pc:sldChg>
      <pc:sldChg chg="del">
        <pc:chgData name="Sion Yoon" userId="S::yoonhee@cityu.edu::f6a8c518-ffdb-419e-b9f5-da2b7c87d5c1" providerId="AD" clId="Web-{98850613-C3E6-19BA-4678-3DFBC4DD1E84}" dt="2022-09-22T00:40:32.671" v="75"/>
        <pc:sldMkLst>
          <pc:docMk/>
          <pc:sldMk cId="1859590847" sldId="308"/>
        </pc:sldMkLst>
      </pc:sldChg>
      <pc:sldChg chg="del">
        <pc:chgData name="Sion Yoon" userId="S::yoonhee@cityu.edu::f6a8c518-ffdb-419e-b9f5-da2b7c87d5c1" providerId="AD" clId="Web-{98850613-C3E6-19BA-4678-3DFBC4DD1E84}" dt="2022-09-22T00:40:32.656" v="74"/>
        <pc:sldMkLst>
          <pc:docMk/>
          <pc:sldMk cId="3041006082" sldId="309"/>
        </pc:sldMkLst>
      </pc:sldChg>
      <pc:sldChg chg="del">
        <pc:chgData name="Sion Yoon" userId="S::yoonhee@cityu.edu::f6a8c518-ffdb-419e-b9f5-da2b7c87d5c1" providerId="AD" clId="Web-{98850613-C3E6-19BA-4678-3DFBC4DD1E84}" dt="2022-09-22T00:40:32.656" v="73"/>
        <pc:sldMkLst>
          <pc:docMk/>
          <pc:sldMk cId="3534773064" sldId="310"/>
        </pc:sldMkLst>
      </pc:sldChg>
      <pc:sldChg chg="del">
        <pc:chgData name="Sion Yoon" userId="S::yoonhee@cityu.edu::f6a8c518-ffdb-419e-b9f5-da2b7c87d5c1" providerId="AD" clId="Web-{98850613-C3E6-19BA-4678-3DFBC4DD1E84}" dt="2022-09-22T00:40:32.656" v="72"/>
        <pc:sldMkLst>
          <pc:docMk/>
          <pc:sldMk cId="3916517496" sldId="311"/>
        </pc:sldMkLst>
      </pc:sldChg>
      <pc:sldChg chg="del">
        <pc:chgData name="Sion Yoon" userId="S::yoonhee@cityu.edu::f6a8c518-ffdb-419e-b9f5-da2b7c87d5c1" providerId="AD" clId="Web-{98850613-C3E6-19BA-4678-3DFBC4DD1E84}" dt="2022-09-22T00:40:32.656" v="71"/>
        <pc:sldMkLst>
          <pc:docMk/>
          <pc:sldMk cId="3946299232" sldId="312"/>
        </pc:sldMkLst>
      </pc:sldChg>
      <pc:sldChg chg="del">
        <pc:chgData name="Sion Yoon" userId="S::yoonhee@cityu.edu::f6a8c518-ffdb-419e-b9f5-da2b7c87d5c1" providerId="AD" clId="Web-{98850613-C3E6-19BA-4678-3DFBC4DD1E84}" dt="2022-09-22T00:40:32.656" v="70"/>
        <pc:sldMkLst>
          <pc:docMk/>
          <pc:sldMk cId="1598539153" sldId="313"/>
        </pc:sldMkLst>
      </pc:sldChg>
      <pc:sldChg chg="del">
        <pc:chgData name="Sion Yoon" userId="S::yoonhee@cityu.edu::f6a8c518-ffdb-419e-b9f5-da2b7c87d5c1" providerId="AD" clId="Web-{98850613-C3E6-19BA-4678-3DFBC4DD1E84}" dt="2022-09-22T00:40:32.656" v="69"/>
        <pc:sldMkLst>
          <pc:docMk/>
          <pc:sldMk cId="1570797945" sldId="314"/>
        </pc:sldMkLst>
      </pc:sldChg>
      <pc:sldChg chg="modSp">
        <pc:chgData name="Sion Yoon" userId="S::yoonhee@cityu.edu::f6a8c518-ffdb-419e-b9f5-da2b7c87d5c1" providerId="AD" clId="Web-{98850613-C3E6-19BA-4678-3DFBC4DD1E84}" dt="2022-09-22T00:41:08.188" v="87" actId="20577"/>
        <pc:sldMkLst>
          <pc:docMk/>
          <pc:sldMk cId="2293941091" sldId="315"/>
        </pc:sldMkLst>
        <pc:spChg chg="mod">
          <ac:chgData name="Sion Yoon" userId="S::yoonhee@cityu.edu::f6a8c518-ffdb-419e-b9f5-da2b7c87d5c1" providerId="AD" clId="Web-{98850613-C3E6-19BA-4678-3DFBC4DD1E84}" dt="2022-09-22T00:40:54.016" v="86" actId="20577"/>
          <ac:spMkLst>
            <pc:docMk/>
            <pc:sldMk cId="2293941091" sldId="315"/>
            <ac:spMk id="2" creationId="{00000000-0000-0000-0000-000000000000}"/>
          </ac:spMkLst>
        </pc:spChg>
        <pc:spChg chg="mod">
          <ac:chgData name="Sion Yoon" userId="S::yoonhee@cityu.edu::f6a8c518-ffdb-419e-b9f5-da2b7c87d5c1" providerId="AD" clId="Web-{98850613-C3E6-19BA-4678-3DFBC4DD1E84}" dt="2022-09-22T00:41:08.188" v="87" actId="20577"/>
          <ac:spMkLst>
            <pc:docMk/>
            <pc:sldMk cId="2293941091" sldId="315"/>
            <ac:spMk id="3" creationId="{00000000-0000-0000-0000-000000000000}"/>
          </ac:spMkLst>
        </pc:spChg>
      </pc:sldChg>
      <pc:sldChg chg="del">
        <pc:chgData name="Sion Yoon" userId="S::yoonhee@cityu.edu::f6a8c518-ffdb-419e-b9f5-da2b7c87d5c1" providerId="AD" clId="Web-{98850613-C3E6-19BA-4678-3DFBC4DD1E84}" dt="2022-09-22T00:40:32.656" v="67"/>
        <pc:sldMkLst>
          <pc:docMk/>
          <pc:sldMk cId="2564844687" sldId="316"/>
        </pc:sldMkLst>
      </pc:sldChg>
      <pc:sldChg chg="del">
        <pc:chgData name="Sion Yoon" userId="S::yoonhee@cityu.edu::f6a8c518-ffdb-419e-b9f5-da2b7c87d5c1" providerId="AD" clId="Web-{98850613-C3E6-19BA-4678-3DFBC4DD1E84}" dt="2022-09-22T00:40:32.656" v="68"/>
        <pc:sldMkLst>
          <pc:docMk/>
          <pc:sldMk cId="3050988280" sldId="317"/>
        </pc:sldMkLst>
      </pc:sldChg>
      <pc:sldChg chg="add replId">
        <pc:chgData name="Sion Yoon" userId="S::yoonhee@cityu.edu::f6a8c518-ffdb-419e-b9f5-da2b7c87d5c1" providerId="AD" clId="Web-{98850613-C3E6-19BA-4678-3DFBC4DD1E84}" dt="2022-09-22T00:39:35.717" v="52"/>
        <pc:sldMkLst>
          <pc:docMk/>
          <pc:sldMk cId="2958040595" sldId="318"/>
        </pc:sldMkLst>
      </pc:sldChg>
      <pc:sldChg chg="add replId">
        <pc:chgData name="Sion Yoon" userId="S::yoonhee@cityu.edu::f6a8c518-ffdb-419e-b9f5-da2b7c87d5c1" providerId="AD" clId="Web-{98850613-C3E6-19BA-4678-3DFBC4DD1E84}" dt="2022-09-22T00:41:26.485" v="88"/>
        <pc:sldMkLst>
          <pc:docMk/>
          <pc:sldMk cId="2856533207" sldId="319"/>
        </pc:sldMkLst>
      </pc:sldChg>
      <pc:sldChg chg="add replId">
        <pc:chgData name="Sion Yoon" userId="S::yoonhee@cityu.edu::f6a8c518-ffdb-419e-b9f5-da2b7c87d5c1" providerId="AD" clId="Web-{98850613-C3E6-19BA-4678-3DFBC4DD1E84}" dt="2022-09-22T00:41:27.501" v="89"/>
        <pc:sldMkLst>
          <pc:docMk/>
          <pc:sldMk cId="1670449623" sldId="320"/>
        </pc:sldMkLst>
      </pc:sldChg>
      <pc:sldChg chg="add replId">
        <pc:chgData name="Sion Yoon" userId="S::yoonhee@cityu.edu::f6a8c518-ffdb-419e-b9f5-da2b7c87d5c1" providerId="AD" clId="Web-{98850613-C3E6-19BA-4678-3DFBC4DD1E84}" dt="2022-09-22T00:41:28.876" v="90"/>
        <pc:sldMkLst>
          <pc:docMk/>
          <pc:sldMk cId="2034301818" sldId="321"/>
        </pc:sldMkLst>
      </pc:sldChg>
      <pc:sldChg chg="add replId">
        <pc:chgData name="Sion Yoon" userId="S::yoonhee@cityu.edu::f6a8c518-ffdb-419e-b9f5-da2b7c87d5c1" providerId="AD" clId="Web-{98850613-C3E6-19BA-4678-3DFBC4DD1E84}" dt="2022-09-22T00:41:29.470" v="91"/>
        <pc:sldMkLst>
          <pc:docMk/>
          <pc:sldMk cId="3021191403" sldId="322"/>
        </pc:sldMkLst>
      </pc:sldChg>
      <pc:sldChg chg="add replId">
        <pc:chgData name="Sion Yoon" userId="S::yoonhee@cityu.edu::f6a8c518-ffdb-419e-b9f5-da2b7c87d5c1" providerId="AD" clId="Web-{98850613-C3E6-19BA-4678-3DFBC4DD1E84}" dt="2022-09-22T00:41:29.954" v="92"/>
        <pc:sldMkLst>
          <pc:docMk/>
          <pc:sldMk cId="2164287239" sldId="323"/>
        </pc:sldMkLst>
      </pc:sldChg>
      <pc:sldChg chg="add replId">
        <pc:chgData name="Sion Yoon" userId="S::yoonhee@cityu.edu::f6a8c518-ffdb-419e-b9f5-da2b7c87d5c1" providerId="AD" clId="Web-{98850613-C3E6-19BA-4678-3DFBC4DD1E84}" dt="2022-09-22T00:41:31.157" v="93"/>
        <pc:sldMkLst>
          <pc:docMk/>
          <pc:sldMk cId="4118150944" sldId="324"/>
        </pc:sldMkLst>
      </pc:sldChg>
      <pc:sldChg chg="add replId">
        <pc:chgData name="Sion Yoon" userId="S::yoonhee@cityu.edu::f6a8c518-ffdb-419e-b9f5-da2b7c87d5c1" providerId="AD" clId="Web-{98850613-C3E6-19BA-4678-3DFBC4DD1E84}" dt="2022-09-22T00:41:31.782" v="94"/>
        <pc:sldMkLst>
          <pc:docMk/>
          <pc:sldMk cId="3827926434" sldId="325"/>
        </pc:sldMkLst>
      </pc:sldChg>
      <pc:sldChg chg="add replId">
        <pc:chgData name="Sion Yoon" userId="S::yoonhee@cityu.edu::f6a8c518-ffdb-419e-b9f5-da2b7c87d5c1" providerId="AD" clId="Web-{98850613-C3E6-19BA-4678-3DFBC4DD1E84}" dt="2022-09-22T00:41:32.267" v="95"/>
        <pc:sldMkLst>
          <pc:docMk/>
          <pc:sldMk cId="1913488221" sldId="326"/>
        </pc:sldMkLst>
      </pc:sldChg>
      <pc:sldChg chg="add replId">
        <pc:chgData name="Sion Yoon" userId="S::yoonhee@cityu.edu::f6a8c518-ffdb-419e-b9f5-da2b7c87d5c1" providerId="AD" clId="Web-{98850613-C3E6-19BA-4678-3DFBC4DD1E84}" dt="2022-09-22T00:41:33.189" v="96"/>
        <pc:sldMkLst>
          <pc:docMk/>
          <pc:sldMk cId="894146446" sldId="327"/>
        </pc:sldMkLst>
      </pc:sldChg>
      <pc:sldChg chg="add replId">
        <pc:chgData name="Sion Yoon" userId="S::yoonhee@cityu.edu::f6a8c518-ffdb-419e-b9f5-da2b7c87d5c1" providerId="AD" clId="Web-{98850613-C3E6-19BA-4678-3DFBC4DD1E84}" dt="2022-09-22T00:41:33.782" v="97"/>
        <pc:sldMkLst>
          <pc:docMk/>
          <pc:sldMk cId="29764556" sldId="328"/>
        </pc:sldMkLst>
      </pc:sldChg>
      <pc:sldChg chg="add replId">
        <pc:chgData name="Sion Yoon" userId="S::yoonhee@cityu.edu::f6a8c518-ffdb-419e-b9f5-da2b7c87d5c1" providerId="AD" clId="Web-{98850613-C3E6-19BA-4678-3DFBC4DD1E84}" dt="2022-09-22T00:41:34.235" v="98"/>
        <pc:sldMkLst>
          <pc:docMk/>
          <pc:sldMk cId="4021156127" sldId="329"/>
        </pc:sldMkLst>
      </pc:sldChg>
      <pc:sldChg chg="add replId">
        <pc:chgData name="Sion Yoon" userId="S::yoonhee@cityu.edu::f6a8c518-ffdb-419e-b9f5-da2b7c87d5c1" providerId="AD" clId="Web-{98850613-C3E6-19BA-4678-3DFBC4DD1E84}" dt="2022-09-22T00:41:35.220" v="99"/>
        <pc:sldMkLst>
          <pc:docMk/>
          <pc:sldMk cId="2989035502" sldId="330"/>
        </pc:sldMkLst>
      </pc:sldChg>
      <pc:sldChg chg="add replId">
        <pc:chgData name="Sion Yoon" userId="S::yoonhee@cityu.edu::f6a8c518-ffdb-419e-b9f5-da2b7c87d5c1" providerId="AD" clId="Web-{98850613-C3E6-19BA-4678-3DFBC4DD1E84}" dt="2022-09-22T00:41:35.735" v="100"/>
        <pc:sldMkLst>
          <pc:docMk/>
          <pc:sldMk cId="816761178" sldId="331"/>
        </pc:sldMkLst>
      </pc:sldChg>
      <pc:sldChg chg="add replId">
        <pc:chgData name="Sion Yoon" userId="S::yoonhee@cityu.edu::f6a8c518-ffdb-419e-b9f5-da2b7c87d5c1" providerId="AD" clId="Web-{98850613-C3E6-19BA-4678-3DFBC4DD1E84}" dt="2022-09-22T00:41:37.017" v="101"/>
        <pc:sldMkLst>
          <pc:docMk/>
          <pc:sldMk cId="2242137250" sldId="332"/>
        </pc:sldMkLst>
      </pc:sldChg>
      <pc:sldChg chg="add replId">
        <pc:chgData name="Sion Yoon" userId="S::yoonhee@cityu.edu::f6a8c518-ffdb-419e-b9f5-da2b7c87d5c1" providerId="AD" clId="Web-{98850613-C3E6-19BA-4678-3DFBC4DD1E84}" dt="2022-09-22T00:41:37.720" v="102"/>
        <pc:sldMkLst>
          <pc:docMk/>
          <pc:sldMk cId="3300013103" sldId="333"/>
        </pc:sldMkLst>
      </pc:sldChg>
      <pc:sldChg chg="add replId">
        <pc:chgData name="Sion Yoon" userId="S::yoonhee@cityu.edu::f6a8c518-ffdb-419e-b9f5-da2b7c87d5c1" providerId="AD" clId="Web-{98850613-C3E6-19BA-4678-3DFBC4DD1E84}" dt="2022-09-22T00:41:38.439" v="103"/>
        <pc:sldMkLst>
          <pc:docMk/>
          <pc:sldMk cId="3947878094" sldId="334"/>
        </pc:sldMkLst>
      </pc:sldChg>
      <pc:sldChg chg="add replId">
        <pc:chgData name="Sion Yoon" userId="S::yoonhee@cityu.edu::f6a8c518-ffdb-419e-b9f5-da2b7c87d5c1" providerId="AD" clId="Web-{98850613-C3E6-19BA-4678-3DFBC4DD1E84}" dt="2022-09-22T00:41:39.720" v="104"/>
        <pc:sldMkLst>
          <pc:docMk/>
          <pc:sldMk cId="3220282085" sldId="335"/>
        </pc:sldMkLst>
      </pc:sldChg>
      <pc:sldChg chg="add del replId">
        <pc:chgData name="Sion Yoon" userId="S::yoonhee@cityu.edu::f6a8c518-ffdb-419e-b9f5-da2b7c87d5c1" providerId="AD" clId="Web-{98850613-C3E6-19BA-4678-3DFBC4DD1E84}" dt="2022-09-22T00:41:43.361" v="106"/>
        <pc:sldMkLst>
          <pc:docMk/>
          <pc:sldMk cId="3476313226" sldId="336"/>
        </pc:sldMkLst>
      </pc:sldChg>
    </pc:docChg>
  </pc:docChgLst>
  <pc:docChgLst>
    <pc:chgData name="Sion Yoon" userId="S::yoonhee@cityu.edu::f6a8c518-ffdb-419e-b9f5-da2b7c87d5c1" providerId="AD" clId="Web-{42603BB4-E2BF-AFAC-9E52-C42590B057F7}"/>
    <pc:docChg chg="modSld">
      <pc:chgData name="Sion Yoon" userId="S::yoonhee@cityu.edu::f6a8c518-ffdb-419e-b9f5-da2b7c87d5c1" providerId="AD" clId="Web-{42603BB4-E2BF-AFAC-9E52-C42590B057F7}" dt="2022-09-22T01:04:20.851" v="17" actId="20577"/>
      <pc:docMkLst>
        <pc:docMk/>
      </pc:docMkLst>
      <pc:sldChg chg="modSp">
        <pc:chgData name="Sion Yoon" userId="S::yoonhee@cityu.edu::f6a8c518-ffdb-419e-b9f5-da2b7c87d5c1" providerId="AD" clId="Web-{42603BB4-E2BF-AFAC-9E52-C42590B057F7}" dt="2022-09-22T01:04:20.851" v="17" actId="20577"/>
        <pc:sldMkLst>
          <pc:docMk/>
          <pc:sldMk cId="3303118284" sldId="256"/>
        </pc:sldMkLst>
        <pc:spChg chg="mod">
          <ac:chgData name="Sion Yoon" userId="S::yoonhee@cityu.edu::f6a8c518-ffdb-419e-b9f5-da2b7c87d5c1" providerId="AD" clId="Web-{42603BB4-E2BF-AFAC-9E52-C42590B057F7}" dt="2022-09-22T01:02:07.175" v="12" actId="20577"/>
          <ac:spMkLst>
            <pc:docMk/>
            <pc:sldMk cId="3303118284" sldId="256"/>
            <ac:spMk id="2" creationId="{00000000-0000-0000-0000-000000000000}"/>
          </ac:spMkLst>
        </pc:spChg>
        <pc:spChg chg="mod">
          <ac:chgData name="Sion Yoon" userId="S::yoonhee@cityu.edu::f6a8c518-ffdb-419e-b9f5-da2b7c87d5c1" providerId="AD" clId="Web-{42603BB4-E2BF-AFAC-9E52-C42590B057F7}" dt="2022-09-22T01:04:20.851" v="17" actId="20577"/>
          <ac:spMkLst>
            <pc:docMk/>
            <pc:sldMk cId="3303118284"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63F2E-2A32-4411-82DC-662CF387BEF6}" type="datetimeFigureOut">
              <a:rPr lang="ko-KR" altLang="en-US" smtClean="0"/>
              <a:t>2023-03-17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CE2EE-373F-40D6-8B18-337DE2A7EC63}" type="slidenum">
              <a:rPr lang="ko-KR" altLang="en-US" smtClean="0"/>
              <a:t>‹#›</a:t>
            </a:fld>
            <a:endParaRPr lang="ko-KR" altLang="en-US"/>
          </a:p>
        </p:txBody>
      </p:sp>
    </p:spTree>
    <p:extLst>
      <p:ext uri="{BB962C8B-B14F-4D97-AF65-F5344CB8AC3E}">
        <p14:creationId xmlns:p14="http://schemas.microsoft.com/office/powerpoint/2010/main" val="57837842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5CE2EE-373F-40D6-8B18-337DE2A7EC63}" type="slidenum">
              <a:rPr lang="ko-KR" altLang="en-US" smtClean="0"/>
              <a:t>1</a:t>
            </a:fld>
            <a:endParaRPr lang="ko-KR" altLang="en-US"/>
          </a:p>
        </p:txBody>
      </p:sp>
    </p:spTree>
    <p:extLst>
      <p:ext uri="{BB962C8B-B14F-4D97-AF65-F5344CB8AC3E}">
        <p14:creationId xmlns:p14="http://schemas.microsoft.com/office/powerpoint/2010/main" val="246403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5CE2EE-373F-40D6-8B18-337DE2A7EC63}" type="slidenum">
              <a:rPr lang="ko-KR" altLang="en-US" smtClean="0"/>
              <a:t>22</a:t>
            </a:fld>
            <a:endParaRPr lang="ko-KR" altLang="en-US"/>
          </a:p>
        </p:txBody>
      </p:sp>
    </p:spTree>
    <p:extLst>
      <p:ext uri="{BB962C8B-B14F-4D97-AF65-F5344CB8AC3E}">
        <p14:creationId xmlns:p14="http://schemas.microsoft.com/office/powerpoint/2010/main" val="35148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5D08BFB-6D73-40A9-B79A-D2F50413B7E0}" type="datetime1">
              <a:rPr lang="ko-KR" altLang="en-US" smtClean="0"/>
              <a:t>2023-03-17</a:t>
            </a:fld>
            <a:endParaRPr lang="ko-KR"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ko-KR"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99871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F7D9BE3-9648-4BBD-88FA-6B3C90608A72}"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291437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230673C-0CB7-40E5-BD63-FB97CA5B1C3C}" type="datetime1">
              <a:rPr lang="ko-KR" altLang="en-US" smtClean="0"/>
              <a:t>2023-03-17</a:t>
            </a:fld>
            <a:endParaRPr lang="ko-KR" altLang="en-US"/>
          </a:p>
        </p:txBody>
      </p:sp>
      <p:sp>
        <p:nvSpPr>
          <p:cNvPr id="5" name="Footer Placeholder 4"/>
          <p:cNvSpPr>
            <a:spLocks noGrp="1"/>
          </p:cNvSpPr>
          <p:nvPr>
            <p:ph type="ftr" sz="quarter" idx="11"/>
          </p:nvPr>
        </p:nvSpPr>
        <p:spPr>
          <a:xfrm>
            <a:off x="774923" y="5951811"/>
            <a:ext cx="7896279" cy="365125"/>
          </a:xfrm>
        </p:spPr>
        <p:txBody>
          <a:bodyPr/>
          <a:lstStyle/>
          <a:p>
            <a:endParaRPr lang="ko-KR"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48466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CB5C7FDB-08A3-4D5E-9DD6-F1658288F222}"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10558300" y="5956137"/>
            <a:ext cx="1052508" cy="365125"/>
          </a:xfrm>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6645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A4CECC0-87BE-42E7-AC6B-8E33A763946D}"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ko-KR"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9509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EB7E2FF5-9879-425E-BD0C-A8A50695E698}"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30156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78BAA-CDD9-48D4-B837-D32978706C2B}" type="datetime1">
              <a:rPr lang="ko-KR" altLang="en-US" smtClean="0"/>
              <a:t>2023-03-17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77461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3EC844EE-AE9E-4273-9084-587DFA11C003}" type="datetime1">
              <a:rPr lang="ko-KR" altLang="en-US" smtClean="0"/>
              <a:t>2023-03-17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246660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E5427-59F3-4BDB-A23A-84F2FCB6140F}" type="datetime1">
              <a:rPr lang="ko-KR" altLang="en-US" smtClean="0"/>
              <a:t>2023-03-17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78859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068E28F-5C28-430A-A9E4-60DBEE6A50CC}"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06415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8BE09700-2CF8-4025-81B4-2AB63BE3BA31}"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60140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AB7C638-B115-4EEF-AAA5-3EF0BB26B78E}" type="datetime1">
              <a:rPr lang="ko-KR" altLang="en-US" smtClean="0"/>
              <a:t>2023-03-17</a:t>
            </a:fld>
            <a:endParaRPr lang="ko-KR"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ko-KR"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0E8EFFB-B754-4240-BAEE-F270BEFAE8EF}" type="slidenum">
              <a:rPr lang="ko-KR" altLang="en-US" smtClean="0"/>
              <a:t>‹#›</a:t>
            </a:fld>
            <a:endParaRPr lang="ko-KR"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48329290"/>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hf hdr="0" ftr="0" dt="0"/>
  <p:txStyles>
    <p:titleStyle>
      <a:lvl1pPr algn="l" defTabSz="457200" rtl="0" eaLnBrk="1" latinLnBrk="1" hangingPunct="1">
        <a:spcBef>
          <a:spcPct val="0"/>
        </a:spcBef>
        <a:buNone/>
        <a:defRPr sz="2800" b="0" kern="1200" cap="all">
          <a:solidFill>
            <a:schemeClr val="bg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06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590342" y="-107575"/>
            <a:ext cx="10984398" cy="3255264"/>
          </a:xfrm>
        </p:spPr>
        <p:txBody>
          <a:bodyPr vert="horz" lIns="91440" tIns="45720" rIns="91440" bIns="45720" rtlCol="0" anchor="b">
            <a:noAutofit/>
          </a:bodyPr>
          <a:lstStyle/>
          <a:p>
            <a:pPr eaLnBrk="0" latinLnBrk="0" hangingPunct="0"/>
            <a:br>
              <a:rPr lang="en-US" sz="5600" dirty="0">
                <a:ea typeface="+mj-lt"/>
                <a:cs typeface="+mj-lt"/>
              </a:rPr>
            </a:br>
            <a:r>
              <a:rPr lang="en-US" sz="5600" dirty="0">
                <a:solidFill>
                  <a:schemeClr val="tx1"/>
                </a:solidFill>
              </a:rPr>
              <a:t>AI 620 </a:t>
            </a:r>
            <a:br>
              <a:rPr lang="en-US" sz="5600" dirty="0">
                <a:solidFill>
                  <a:schemeClr val="tx1"/>
                </a:solidFill>
              </a:rPr>
            </a:br>
            <a:r>
              <a:rPr lang="en-US" sz="5600" dirty="0">
                <a:solidFill>
                  <a:schemeClr val="tx1"/>
                </a:solidFill>
              </a:rPr>
              <a:t>EMERGING TOPICS IN</a:t>
            </a:r>
            <a:br>
              <a:rPr lang="en-US" sz="5600" dirty="0">
                <a:solidFill>
                  <a:schemeClr val="tx1"/>
                </a:solidFill>
              </a:rPr>
            </a:br>
            <a:r>
              <a:rPr lang="en-US" sz="5600" dirty="0">
                <a:solidFill>
                  <a:schemeClr val="tx1"/>
                </a:solidFill>
              </a:rPr>
              <a:t>ARTIFICIAL INTELLIGENCE</a:t>
            </a:r>
            <a:endParaRPr lang="ko-KR" altLang="en-US" sz="5600" dirty="0">
              <a:solidFill>
                <a:schemeClr val="tx1"/>
              </a:solidFill>
              <a:ea typeface="휴먼매직체"/>
            </a:endParaRPr>
          </a:p>
        </p:txBody>
      </p:sp>
      <p:sp>
        <p:nvSpPr>
          <p:cNvPr id="3" name="부제목 2"/>
          <p:cNvSpPr>
            <a:spLocks noGrp="1"/>
          </p:cNvSpPr>
          <p:nvPr>
            <p:ph type="subTitle" idx="1"/>
          </p:nvPr>
        </p:nvSpPr>
        <p:spPr>
          <a:xfrm>
            <a:off x="834832" y="4289823"/>
            <a:ext cx="8297593" cy="1833184"/>
          </a:xfrm>
        </p:spPr>
        <p:txBody>
          <a:bodyPr>
            <a:noAutofit/>
          </a:bodyPr>
          <a:lstStyle/>
          <a:p>
            <a:pPr eaLnBrk="0" latinLnBrk="0" hangingPunct="0"/>
            <a:r>
              <a:rPr lang="en-US" altLang="ko-KR" sz="2800" dirty="0">
                <a:solidFill>
                  <a:schemeClr val="bg1"/>
                </a:solidFill>
                <a:ea typeface="휴먼매직체"/>
              </a:rPr>
              <a:t>Module 1</a:t>
            </a:r>
          </a:p>
          <a:p>
            <a:pPr eaLnBrk="0" latinLnBrk="0" hangingPunct="0"/>
            <a:r>
              <a:rPr lang="en-US" sz="2800" dirty="0">
                <a:solidFill>
                  <a:schemeClr val="bg1"/>
                </a:solidFill>
                <a:ea typeface="+mn-lt"/>
                <a:cs typeface="+mn-lt"/>
              </a:rPr>
              <a:t>Introduction to Artificial Intelligence on AWS and Architecture Design for AI Applications</a:t>
            </a: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9793696" y="3940866"/>
            <a:ext cx="1575890" cy="1575890"/>
          </a:xfrm>
          <a:prstGeom prst="rect">
            <a:avLst/>
          </a:prstGeom>
        </p:spPr>
      </p:pic>
    </p:spTree>
    <p:extLst>
      <p:ext uri="{BB962C8B-B14F-4D97-AF65-F5344CB8AC3E}">
        <p14:creationId xmlns:p14="http://schemas.microsoft.com/office/powerpoint/2010/main" val="330311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ea typeface="+mj-lt"/>
                <a:cs typeface="+mj-lt"/>
              </a:rPr>
              <a:t>AWS AI CAPABILITIES</a:t>
            </a:r>
          </a:p>
        </p:txBody>
      </p:sp>
      <p:sp>
        <p:nvSpPr>
          <p:cNvPr id="3" name="내용 개체 틀 2"/>
          <p:cNvSpPr>
            <a:spLocks noGrp="1"/>
          </p:cNvSpPr>
          <p:nvPr>
            <p:ph idx="1"/>
          </p:nvPr>
        </p:nvSpPr>
        <p:spPr/>
        <p:txBody>
          <a:bodyPr/>
          <a:lstStyle/>
          <a:p>
            <a:pPr marL="305435" indent="-305435" eaLnBrk="0" latinLnBrk="0" hangingPunct="0"/>
            <a:r>
              <a:rPr lang="en-US" altLang="ko-KR" dirty="0">
                <a:ea typeface="휴먼매직체"/>
              </a:rPr>
              <a:t>Amazon Polly</a:t>
            </a:r>
          </a:p>
          <a:p>
            <a:pPr marL="629920" lvl="1" indent="-305435"/>
            <a:r>
              <a:rPr lang="en-US" altLang="ko-KR" dirty="0">
                <a:ea typeface="휴먼매직체"/>
              </a:rPr>
              <a:t>A service that turns text into life-like speech that allows you to add a human voice to your application.</a:t>
            </a:r>
          </a:p>
          <a:p>
            <a:pPr marL="305435" indent="-305435"/>
            <a:r>
              <a:rPr lang="en-US" altLang="ko-KR" dirty="0">
                <a:ea typeface="휴먼매직체"/>
              </a:rPr>
              <a:t>Amazon </a:t>
            </a:r>
            <a:r>
              <a:rPr lang="en-US" altLang="ko-KR" dirty="0" err="1">
                <a:ea typeface="휴먼매직체"/>
              </a:rPr>
              <a:t>Rekognition</a:t>
            </a:r>
            <a:endParaRPr lang="en-US" altLang="ko-KR" dirty="0">
              <a:ea typeface="휴먼매직체"/>
            </a:endParaRPr>
          </a:p>
          <a:p>
            <a:pPr marL="629920" lvl="1" indent="-305435"/>
            <a:r>
              <a:rPr lang="en-US" altLang="ko-KR" dirty="0">
                <a:ea typeface="휴먼매직체"/>
              </a:rPr>
              <a:t>A service that can analyze images and videos in order to identify objects, people, text, scenes, and activities.</a:t>
            </a:r>
          </a:p>
          <a:p>
            <a:pPr marL="305435" indent="-305435"/>
            <a:r>
              <a:rPr lang="en-US" altLang="ko-KR" dirty="0">
                <a:ea typeface="휴먼매직체"/>
              </a:rPr>
              <a:t>Amazon Transcribe</a:t>
            </a:r>
          </a:p>
          <a:p>
            <a:pPr marL="629920" lvl="1" indent="-305435"/>
            <a:r>
              <a:rPr lang="en-US" altLang="ko-KR" dirty="0">
                <a:ea typeface="휴먼매직체"/>
              </a:rPr>
              <a:t>An ASR service that provides speech-to-text capabilities to your application.</a:t>
            </a:r>
          </a:p>
          <a:p>
            <a:pPr marL="305435" indent="-305435"/>
            <a:r>
              <a:rPr lang="en-US" altLang="ko-KR" dirty="0">
                <a:ea typeface="휴먼매직체"/>
              </a:rPr>
              <a:t>AWS Translate</a:t>
            </a:r>
          </a:p>
          <a:p>
            <a:pPr marL="629920" lvl="1" indent="-305435"/>
            <a:r>
              <a:rPr lang="en-US" altLang="ko-KR" dirty="0">
                <a:ea typeface="휴먼매직체"/>
              </a:rPr>
              <a:t>A neural machine translation service that delivers natural and fluent language translation.</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10</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91362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AWS ML platforms</a:t>
            </a:r>
          </a:p>
        </p:txBody>
      </p:sp>
      <p:sp>
        <p:nvSpPr>
          <p:cNvPr id="3" name="내용 개체 틀 2"/>
          <p:cNvSpPr>
            <a:spLocks noGrp="1"/>
          </p:cNvSpPr>
          <p:nvPr>
            <p:ph idx="1"/>
          </p:nvPr>
        </p:nvSpPr>
        <p:spPr/>
        <p:txBody>
          <a:bodyPr/>
          <a:lstStyle/>
          <a:p>
            <a:pPr marL="305435" indent="-305435" eaLnBrk="0" latinLnBrk="0" hangingPunct="0"/>
            <a:r>
              <a:rPr lang="en-US" altLang="ko-KR" dirty="0">
                <a:ea typeface="휴먼매직체"/>
              </a:rPr>
              <a:t>Fully managed infrastructures and toolsets that help developers build and run their custom AI capabilities via ML.</a:t>
            </a:r>
          </a:p>
          <a:p>
            <a:pPr marL="305435" indent="-305435"/>
            <a:r>
              <a:rPr lang="en-US" altLang="ko-KR" dirty="0">
                <a:ea typeface="휴먼매직체"/>
              </a:rPr>
              <a:t>Provides the development constructs and handles the ML training compute resources in order to make developing custom AI capabilities easier.</a:t>
            </a:r>
          </a:p>
          <a:p>
            <a:pPr marL="305435" indent="-305435"/>
            <a:r>
              <a:rPr lang="en-US" altLang="ko-KR" dirty="0">
                <a:ea typeface="휴먼매직체"/>
              </a:rPr>
              <a:t>AI practitioners are responsible for designing the inner workings of these AI capabilities</a:t>
            </a:r>
          </a:p>
          <a:p>
            <a:pPr marL="629920" lvl="1" indent="-305435"/>
            <a:r>
              <a:rPr lang="en-US" altLang="ko-KR" dirty="0">
                <a:ea typeface="휴먼매직체"/>
              </a:rPr>
              <a:t>The collection and cleaning of training data</a:t>
            </a:r>
          </a:p>
          <a:p>
            <a:pPr marL="629920" lvl="1" indent="-305435"/>
            <a:r>
              <a:rPr lang="en-US" altLang="ko-KR" dirty="0">
                <a:ea typeface="휴먼매직체"/>
              </a:rPr>
              <a:t>Selection of ML libraries and algorithms</a:t>
            </a:r>
          </a:p>
          <a:p>
            <a:pPr marL="629920" lvl="1" indent="-305435"/>
            <a:r>
              <a:rPr lang="en-US" altLang="ko-KR" dirty="0">
                <a:ea typeface="휴먼매직체"/>
              </a:rPr>
              <a:t>Tuning and optimization of ML models</a:t>
            </a:r>
          </a:p>
          <a:p>
            <a:pPr marL="629920" lvl="1" indent="-305435"/>
            <a:r>
              <a:rPr lang="en-US" altLang="ko-KR" dirty="0">
                <a:ea typeface="휴먼매직체"/>
              </a:rPr>
              <a:t>Designing and the development of interfaces to access the AI capabilities</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11</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347700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Basic </a:t>
            </a:r>
            <a:r>
              <a:rPr lang="en-US" altLang="ko-KR" dirty="0" err="1">
                <a:ea typeface="휴먼매직체"/>
              </a:rPr>
              <a:t>aws</a:t>
            </a:r>
            <a:r>
              <a:rPr lang="en-US" altLang="ko-KR" dirty="0">
                <a:ea typeface="휴먼매직체"/>
              </a:rPr>
              <a:t> technology</a:t>
            </a:r>
          </a:p>
        </p:txBody>
      </p:sp>
      <p:sp>
        <p:nvSpPr>
          <p:cNvPr id="3" name="내용 개체 틀 2"/>
          <p:cNvSpPr>
            <a:spLocks noGrp="1"/>
          </p:cNvSpPr>
          <p:nvPr>
            <p:ph idx="1"/>
          </p:nvPr>
        </p:nvSpPr>
        <p:spPr/>
        <p:txBody>
          <a:bodyPr/>
          <a:lstStyle/>
          <a:p>
            <a:pPr marL="305435" indent="-305435" eaLnBrk="0" latinLnBrk="0" hangingPunct="0"/>
            <a:r>
              <a:rPr lang="en-US" altLang="ko-KR" sz="2200" dirty="0">
                <a:ea typeface="휴먼매직체"/>
              </a:rPr>
              <a:t>S3</a:t>
            </a:r>
          </a:p>
          <a:p>
            <a:pPr marL="305435" indent="-305435"/>
            <a:r>
              <a:rPr lang="en-US" altLang="ko-KR" sz="2200" dirty="0">
                <a:ea typeface="휴먼매직체"/>
              </a:rPr>
              <a:t>Identity and access management (IAM)</a:t>
            </a:r>
          </a:p>
          <a:p>
            <a:pPr marL="305435" indent="-305435"/>
            <a:r>
              <a:rPr lang="en-US" altLang="ko-KR" sz="2200" dirty="0">
                <a:ea typeface="휴먼매직체"/>
              </a:rPr>
              <a:t>AWS CLI</a:t>
            </a:r>
          </a:p>
          <a:p>
            <a:pPr marL="305435" indent="-305435"/>
            <a:r>
              <a:rPr lang="en-US" altLang="ko-KR" sz="2200" dirty="0">
                <a:ea typeface="휴먼매직체"/>
              </a:rPr>
              <a:t>AWS SDK</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12</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958378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ea typeface="휴먼매직체"/>
              </a:rPr>
              <a:t>The success factors of artificial intelligence applications</a:t>
            </a:r>
            <a:endParaRPr lang="en-US" dirty="0"/>
          </a:p>
        </p:txBody>
      </p:sp>
      <p:sp>
        <p:nvSpPr>
          <p:cNvPr id="3" name="내용 개체 틀 2"/>
          <p:cNvSpPr>
            <a:spLocks noGrp="1"/>
          </p:cNvSpPr>
          <p:nvPr>
            <p:ph idx="1"/>
          </p:nvPr>
        </p:nvSpPr>
        <p:spPr/>
        <p:txBody>
          <a:bodyPr/>
          <a:lstStyle/>
          <a:p>
            <a:pPr marL="305435" indent="-305435" eaLnBrk="0" latinLnBrk="0" hangingPunct="0"/>
            <a:r>
              <a:rPr lang="en-US" altLang="ko-KR" sz="2200" dirty="0">
                <a:ea typeface="휴먼매직체"/>
              </a:rPr>
              <a:t>Whether the application is a solution that actually solves a particular problem</a:t>
            </a:r>
          </a:p>
          <a:p>
            <a:pPr marL="629920" lvl="1" indent="-305435"/>
            <a:r>
              <a:rPr lang="en-US" altLang="ko-KR" sz="2200" dirty="0">
                <a:ea typeface="휴먼매직체"/>
              </a:rPr>
              <a:t>What to build</a:t>
            </a:r>
          </a:p>
          <a:p>
            <a:pPr marL="305435" indent="-305435"/>
            <a:r>
              <a:rPr lang="en-US" altLang="ko-KR" sz="2200" dirty="0">
                <a:ea typeface="휴먼매직체"/>
              </a:rPr>
              <a:t>How well the application is implemented to deliver the solution to the problem</a:t>
            </a:r>
          </a:p>
          <a:p>
            <a:pPr marL="629920" lvl="1" indent="-305435"/>
            <a:r>
              <a:rPr lang="en-US" altLang="ko-KR" sz="2200" dirty="0">
                <a:ea typeface="휴먼매직체"/>
              </a:rPr>
              <a:t>How to build</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13</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944784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The architecture design principles for ai applications</a:t>
            </a:r>
          </a:p>
        </p:txBody>
      </p:sp>
      <p:sp>
        <p:nvSpPr>
          <p:cNvPr id="3" name="내용 개체 틀 2"/>
          <p:cNvSpPr>
            <a:spLocks noGrp="1"/>
          </p:cNvSpPr>
          <p:nvPr>
            <p:ph idx="1"/>
          </p:nvPr>
        </p:nvSpPr>
        <p:spPr/>
        <p:txBody>
          <a:bodyPr/>
          <a:lstStyle/>
          <a:p>
            <a:pPr marL="305435" indent="-305435" eaLnBrk="0" latinLnBrk="0" hangingPunct="0"/>
            <a:r>
              <a:rPr lang="en-US" altLang="ko-KR" sz="2000" dirty="0">
                <a:ea typeface="휴먼매직체"/>
              </a:rPr>
              <a:t>Should be built on top of small services with focused business capabilities.</a:t>
            </a:r>
          </a:p>
          <a:p>
            <a:pPr marL="305435" indent="-305435"/>
            <a:r>
              <a:rPr lang="en-US" altLang="ko-KR" sz="2000" dirty="0">
                <a:ea typeface="휴먼매직체"/>
              </a:rPr>
              <a:t>These small services are much easier to implement, test, and deploy.</a:t>
            </a:r>
          </a:p>
          <a:p>
            <a:pPr marL="305435" indent="-305435"/>
            <a:r>
              <a:rPr lang="en-US" altLang="ko-KR" sz="2000" dirty="0">
                <a:ea typeface="휴먼매직체"/>
              </a:rPr>
              <a:t>A good application architecture should have well-defined boundaries to enforce separation of concerns.</a:t>
            </a:r>
          </a:p>
          <a:p>
            <a:pPr marL="305435" indent="-305435"/>
            <a:r>
              <a:rPr lang="en-US" altLang="ko-KR" sz="2000" dirty="0">
                <a:ea typeface="휴먼매직체"/>
              </a:rPr>
              <a:t>The services and components of the application should maintain this separation by hiding internal implementation details from the others.</a:t>
            </a:r>
          </a:p>
          <a:p>
            <a:pPr marL="305435" indent="-305435"/>
            <a:r>
              <a:rPr lang="en-US" altLang="ko-KR" sz="2000" dirty="0">
                <a:ea typeface="휴먼매직체"/>
              </a:rPr>
              <a:t>This separation allows services and components to be replaceable with minimal impact on the rest of application.</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14</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1254728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The architecture of modern applications</a:t>
            </a:r>
          </a:p>
        </p:txBody>
      </p:sp>
      <p:sp>
        <p:nvSpPr>
          <p:cNvPr id="3" name="내용 개체 틀 2"/>
          <p:cNvSpPr>
            <a:spLocks noGrp="1"/>
          </p:cNvSpPr>
          <p:nvPr>
            <p:ph idx="1"/>
          </p:nvPr>
        </p:nvSpPr>
        <p:spPr/>
        <p:txBody>
          <a:bodyPr/>
          <a:lstStyle/>
          <a:p>
            <a:pPr marL="305435" indent="-305435" eaLnBrk="0" latinLnBrk="0" hangingPunct="0"/>
            <a:r>
              <a:rPr lang="en-US" altLang="ko-KR" sz="2200" dirty="0">
                <a:ea typeface="휴먼매직체"/>
              </a:rPr>
              <a:t>User interfaces</a:t>
            </a:r>
          </a:p>
          <a:p>
            <a:pPr marL="305435" indent="-305435"/>
            <a:r>
              <a:rPr lang="en-US" altLang="ko-KR" sz="2200" dirty="0">
                <a:ea typeface="휴먼매직체"/>
              </a:rPr>
              <a:t>Orchestration layer</a:t>
            </a:r>
          </a:p>
          <a:p>
            <a:pPr marL="305435" indent="-305435"/>
            <a:r>
              <a:rPr lang="en-US" altLang="ko-KR" sz="2200" dirty="0">
                <a:ea typeface="휴먼매직체"/>
              </a:rPr>
              <a:t>Private APIs</a:t>
            </a:r>
          </a:p>
          <a:p>
            <a:pPr marL="305435" indent="-305435"/>
            <a:r>
              <a:rPr lang="en-US" altLang="ko-KR" sz="2200" dirty="0">
                <a:ea typeface="휴먼매직체"/>
              </a:rPr>
              <a:t>Vendor/custom services</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15</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173177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dirty="0">
                <a:ea typeface="+mj-lt"/>
                <a:cs typeface="+mj-lt"/>
              </a:rPr>
              <a:t>ORGANIZATION OF BASIC ARCHITECTURE COMPONENTS AND LAYERS</a:t>
            </a:r>
          </a:p>
        </p:txBody>
      </p:sp>
      <p:pic>
        <p:nvPicPr>
          <p:cNvPr id="6" name="Picture 6" descr="Diagram&#10;&#10;Description automatically generated">
            <a:extLst>
              <a:ext uri="{FF2B5EF4-FFF2-40B4-BE49-F238E27FC236}">
                <a16:creationId xmlns:a16="http://schemas.microsoft.com/office/drawing/2014/main" id="{B3803886-BEAE-C7AF-FC75-F40CE025D0E6}"/>
              </a:ext>
            </a:extLst>
          </p:cNvPr>
          <p:cNvPicPr>
            <a:picLocks noGrp="1" noChangeAspect="1"/>
          </p:cNvPicPr>
          <p:nvPr>
            <p:ph idx="1"/>
          </p:nvPr>
        </p:nvPicPr>
        <p:blipFill>
          <a:blip r:embed="rId2"/>
          <a:stretch>
            <a:fillRect/>
          </a:stretch>
        </p:blipFill>
        <p:spPr>
          <a:xfrm>
            <a:off x="1524523" y="1817641"/>
            <a:ext cx="8576896" cy="4984588"/>
          </a:xfrm>
        </p:spPr>
      </p:pic>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16</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63674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Clean architecture</a:t>
            </a:r>
          </a:p>
        </p:txBody>
      </p:sp>
      <p:sp>
        <p:nvSpPr>
          <p:cNvPr id="3" name="내용 개체 틀 2"/>
          <p:cNvSpPr>
            <a:spLocks noGrp="1"/>
          </p:cNvSpPr>
          <p:nvPr>
            <p:ph idx="1"/>
          </p:nvPr>
        </p:nvSpPr>
        <p:spPr/>
        <p:txBody>
          <a:bodyPr/>
          <a:lstStyle/>
          <a:p>
            <a:pPr marL="305435" indent="-305435" eaLnBrk="0" latinLnBrk="0" hangingPunct="0"/>
            <a:r>
              <a:rPr lang="en-US" altLang="ko-KR" sz="2000" dirty="0">
                <a:ea typeface="휴먼매직체"/>
              </a:rPr>
              <a:t>Keep these components separated</a:t>
            </a:r>
          </a:p>
          <a:p>
            <a:pPr marL="629920" lvl="1" indent="-305435"/>
            <a:r>
              <a:rPr lang="en-US" altLang="ko-KR" sz="2000" dirty="0">
                <a:ea typeface="휴먼매직체"/>
              </a:rPr>
              <a:t>The user interfaces should only know about the public APIs in the orchestration layer.</a:t>
            </a:r>
          </a:p>
          <a:p>
            <a:pPr marL="629920" lvl="1" indent="-305435"/>
            <a:r>
              <a:rPr lang="en-US" altLang="ko-KR" sz="2000" dirty="0">
                <a:ea typeface="휴먼매직체"/>
              </a:rPr>
              <a:t>The public APIs should only know about the private APIs that they depend on.</a:t>
            </a:r>
          </a:p>
          <a:p>
            <a:pPr marL="629920" lvl="1" indent="-305435"/>
            <a:r>
              <a:rPr lang="en-US" altLang="ko-KR" sz="2000" dirty="0">
                <a:ea typeface="휴먼매직체"/>
              </a:rPr>
              <a:t>The private APIs should only know about the service implementations they wrap around.</a:t>
            </a:r>
          </a:p>
          <a:p>
            <a:pPr marL="629920" lvl="1" indent="-305435"/>
            <a:r>
              <a:rPr lang="en-US" altLang="ko-KR" sz="2000" dirty="0">
                <a:ea typeface="휴먼매직체"/>
              </a:rPr>
              <a:t>This is the principle of information hiding, which is applied at the architecture level.</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17</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900408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Creation of custom AI capabilities</a:t>
            </a:r>
          </a:p>
        </p:txBody>
      </p:sp>
      <p:sp>
        <p:nvSpPr>
          <p:cNvPr id="3" name="내용 개체 틀 2"/>
          <p:cNvSpPr>
            <a:spLocks noGrp="1"/>
          </p:cNvSpPr>
          <p:nvPr>
            <p:ph idx="1"/>
          </p:nvPr>
        </p:nvSpPr>
        <p:spPr/>
        <p:txBody>
          <a:bodyPr/>
          <a:lstStyle/>
          <a:p>
            <a:pPr marL="305435" indent="-305435" eaLnBrk="0" latinLnBrk="0" hangingPunct="0"/>
            <a:r>
              <a:rPr lang="en-US" altLang="ko-KR" sz="3000" dirty="0">
                <a:ea typeface="휴먼매직체"/>
              </a:rPr>
              <a:t>The AI application development life cycle</a:t>
            </a:r>
          </a:p>
          <a:p>
            <a:pPr marL="305435" indent="-305435"/>
            <a:r>
              <a:rPr lang="en-US" altLang="ko-KR" sz="3000" dirty="0">
                <a:ea typeface="휴먼매직체"/>
              </a:rPr>
              <a:t>The AI capability development life cycle</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18</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7929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diagram, application&#10;&#10;Description automatically generated">
            <a:extLst>
              <a:ext uri="{FF2B5EF4-FFF2-40B4-BE49-F238E27FC236}">
                <a16:creationId xmlns:a16="http://schemas.microsoft.com/office/drawing/2014/main" id="{211713E9-0351-E830-2FB1-2B3FFD3D9F01}"/>
              </a:ext>
            </a:extLst>
          </p:cNvPr>
          <p:cNvPicPr>
            <a:picLocks noGrp="1" noChangeAspect="1"/>
          </p:cNvPicPr>
          <p:nvPr>
            <p:ph idx="1"/>
          </p:nvPr>
        </p:nvPicPr>
        <p:blipFill>
          <a:blip r:embed="rId2"/>
          <a:stretch>
            <a:fillRect/>
          </a:stretch>
        </p:blipFill>
        <p:spPr>
          <a:xfrm>
            <a:off x="291086" y="1189036"/>
            <a:ext cx="7707520" cy="4240658"/>
          </a:xfrm>
          <a:prstGeom prst="rect">
            <a:avLst/>
          </a:prstGeom>
        </p:spPr>
      </p:pic>
      <p:sp>
        <p:nvSpPr>
          <p:cNvPr id="21" name="Rectangle 20">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8296275" y="1419225"/>
            <a:ext cx="3081576" cy="2085869"/>
          </a:xfrm>
        </p:spPr>
        <p:txBody>
          <a:bodyPr vert="horz" lIns="91440" tIns="45720" rIns="91440" bIns="45720" rtlCol="0" anchor="b">
            <a:normAutofit/>
          </a:bodyPr>
          <a:lstStyle/>
          <a:p>
            <a:pPr latinLnBrk="0">
              <a:lnSpc>
                <a:spcPct val="90000"/>
              </a:lnSpc>
            </a:pPr>
            <a:r>
              <a:rPr lang="en-US" altLang="ko-KR">
                <a:solidFill>
                  <a:srgbClr val="FFFFFF"/>
                </a:solidFill>
              </a:rPr>
              <a:t>Working with a hand-on ai application architecture</a:t>
            </a:r>
          </a:p>
        </p:txBody>
      </p:sp>
      <p:sp>
        <p:nvSpPr>
          <p:cNvPr id="23" name="Rectangle 22">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75AFE1"/>
          </a:solidFill>
          <a:ln>
            <a:noFill/>
          </a:ln>
          <a:effectLst/>
        </p:spPr>
        <p:style>
          <a:lnRef idx="1">
            <a:schemeClr val="accent1"/>
          </a:lnRef>
          <a:fillRef idx="3">
            <a:schemeClr val="accent1"/>
          </a:fillRef>
          <a:effectRef idx="2">
            <a:schemeClr val="accent1"/>
          </a:effectRef>
          <a:fontRef idx="minor">
            <a:schemeClr val="lt1"/>
          </a:fontRef>
        </p:style>
      </p:sp>
      <p:sp>
        <p:nvSpPr>
          <p:cNvPr id="4" name="슬라이드 번호 개체 틀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19</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69879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ea typeface="휴먼매직체"/>
              </a:rPr>
              <a:t>What is AI</a:t>
            </a:r>
            <a:endParaRPr lang="en-US" dirty="0"/>
          </a:p>
        </p:txBody>
      </p:sp>
      <p:sp>
        <p:nvSpPr>
          <p:cNvPr id="3" name="내용 개체 틀 2"/>
          <p:cNvSpPr>
            <a:spLocks noGrp="1"/>
          </p:cNvSpPr>
          <p:nvPr>
            <p:ph idx="1"/>
          </p:nvPr>
        </p:nvSpPr>
        <p:spPr/>
        <p:txBody>
          <a:bodyPr/>
          <a:lstStyle/>
          <a:p>
            <a:pPr marL="305435" indent="-305435" eaLnBrk="0" latinLnBrk="0" hangingPunct="0"/>
            <a:r>
              <a:rPr lang="en-US" altLang="ko-KR" dirty="0">
                <a:ea typeface="휴먼매직체"/>
              </a:rPr>
              <a:t>AI is an umbrella term that describes a branch of computer science that aims to create intelligent agents.</a:t>
            </a:r>
            <a:endParaRPr lang="en-US" dirty="0"/>
          </a:p>
          <a:p>
            <a:pPr marL="305435" indent="-305435"/>
            <a:r>
              <a:rPr lang="en-US" altLang="ko-KR" dirty="0">
                <a:ea typeface="휴먼매직체"/>
              </a:rPr>
              <a:t>The field of AI is highly technical and specialized. There is a broad set of theories, methods, and technologies in AI that allow computers to:</a:t>
            </a:r>
          </a:p>
          <a:p>
            <a:pPr marL="629920" lvl="1" indent="-305435"/>
            <a:r>
              <a:rPr lang="en-US" altLang="ko-KR" sz="1800" dirty="0">
                <a:ea typeface="휴먼매직체"/>
              </a:rPr>
              <a:t>See (computer vision)</a:t>
            </a:r>
          </a:p>
          <a:p>
            <a:pPr marL="629920" lvl="1" indent="-305435"/>
            <a:r>
              <a:rPr lang="en-US" altLang="ko-KR" sz="1800" dirty="0">
                <a:ea typeface="휴먼매직체"/>
              </a:rPr>
              <a:t>Hear (speech recognition)</a:t>
            </a:r>
          </a:p>
          <a:p>
            <a:pPr marL="629920" lvl="1" indent="-305435"/>
            <a:r>
              <a:rPr lang="en-US" altLang="ko-KR" sz="1800" dirty="0">
                <a:ea typeface="휴먼매직체"/>
              </a:rPr>
              <a:t>Understand (natural language processing)</a:t>
            </a:r>
          </a:p>
          <a:p>
            <a:pPr marL="629920" lvl="1" indent="-305435"/>
            <a:r>
              <a:rPr lang="en-US" altLang="ko-KR" sz="1800" dirty="0">
                <a:ea typeface="휴먼매직체"/>
              </a:rPr>
              <a:t>Speak (text to speech)</a:t>
            </a:r>
          </a:p>
          <a:p>
            <a:pPr marL="629920" lvl="1" indent="-305435"/>
            <a:r>
              <a:rPr lang="en-US" altLang="ko-KR" sz="1800" dirty="0">
                <a:ea typeface="휴먼매직체"/>
              </a:rPr>
              <a:t>Think (knowledge reasoning and planning)</a:t>
            </a:r>
          </a:p>
          <a:p>
            <a:pPr marL="305435" indent="-305435"/>
            <a:endParaRPr lang="en-US" altLang="ko-KR"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2</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960939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Object detector architecture</a:t>
            </a:r>
          </a:p>
        </p:txBody>
      </p:sp>
      <p:pic>
        <p:nvPicPr>
          <p:cNvPr id="6" name="Picture 6" descr="Diagram&#10;&#10;Description automatically generated">
            <a:extLst>
              <a:ext uri="{FF2B5EF4-FFF2-40B4-BE49-F238E27FC236}">
                <a16:creationId xmlns:a16="http://schemas.microsoft.com/office/drawing/2014/main" id="{A1877042-CF79-BC8D-4EB9-5B8683D7140E}"/>
              </a:ext>
            </a:extLst>
          </p:cNvPr>
          <p:cNvPicPr>
            <a:picLocks noGrp="1" noChangeAspect="1"/>
          </p:cNvPicPr>
          <p:nvPr>
            <p:ph idx="1"/>
          </p:nvPr>
        </p:nvPicPr>
        <p:blipFill>
          <a:blip r:embed="rId2"/>
          <a:stretch>
            <a:fillRect/>
          </a:stretch>
        </p:blipFill>
        <p:spPr>
          <a:xfrm>
            <a:off x="378827" y="1921416"/>
            <a:ext cx="11297185" cy="4150743"/>
          </a:xfrm>
        </p:spPr>
      </p:pic>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20</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1722763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367DA501-B484-4B3B-8460-067A48E69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p:cNvSpPr>
            <a:spLocks noGrp="1"/>
          </p:cNvSpPr>
          <p:nvPr>
            <p:ph type="title"/>
          </p:nvPr>
        </p:nvSpPr>
        <p:spPr>
          <a:xfrm>
            <a:off x="581191" y="723901"/>
            <a:ext cx="10993549" cy="1428750"/>
          </a:xfrm>
        </p:spPr>
        <p:txBody>
          <a:bodyPr vert="horz" lIns="91440" tIns="45720" rIns="91440" bIns="45720" rtlCol="0" anchor="b">
            <a:normAutofit/>
          </a:bodyPr>
          <a:lstStyle/>
          <a:p>
            <a:pPr latinLnBrk="0"/>
            <a:r>
              <a:rPr lang="en-US" altLang="ko-KR" sz="3600">
                <a:solidFill>
                  <a:schemeClr val="accent1"/>
                </a:solidFill>
              </a:rPr>
              <a:t>Component interactions of the object detector</a:t>
            </a:r>
          </a:p>
        </p:txBody>
      </p:sp>
      <p:sp>
        <p:nvSpPr>
          <p:cNvPr id="21" name="Rectangle 20">
            <a:extLst>
              <a:ext uri="{FF2B5EF4-FFF2-40B4-BE49-F238E27FC236}">
                <a16:creationId xmlns:a16="http://schemas.microsoft.com/office/drawing/2014/main" id="{D293E637-8037-47F5-B2D4-DFA12C871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649FD2"/>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6" descr="Chart, box and whisker chart&#10;&#10;Description automatically generated">
            <a:extLst>
              <a:ext uri="{FF2B5EF4-FFF2-40B4-BE49-F238E27FC236}">
                <a16:creationId xmlns:a16="http://schemas.microsoft.com/office/drawing/2014/main" id="{A5AD9CDA-D093-5D75-91C3-F2AC3B282857}"/>
              </a:ext>
            </a:extLst>
          </p:cNvPr>
          <p:cNvPicPr>
            <a:picLocks noGrp="1" noChangeAspect="1"/>
          </p:cNvPicPr>
          <p:nvPr>
            <p:ph idx="1"/>
          </p:nvPr>
        </p:nvPicPr>
        <p:blipFill>
          <a:blip r:embed="rId2"/>
          <a:stretch>
            <a:fillRect/>
          </a:stretch>
        </p:blipFill>
        <p:spPr>
          <a:xfrm>
            <a:off x="635457" y="2097185"/>
            <a:ext cx="10103262" cy="4296156"/>
          </a:xfrm>
          <a:prstGeom prst="rect">
            <a:avLst/>
          </a:prstGeom>
        </p:spPr>
      </p:pic>
      <p:sp>
        <p:nvSpPr>
          <p:cNvPr id="4" name="슬라이드 번호 개체 틀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21</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3924617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ea typeface="휴먼매직체"/>
              </a:rPr>
              <a:t>References</a:t>
            </a:r>
            <a:endParaRPr lang="en-US" dirty="0"/>
          </a:p>
        </p:txBody>
      </p:sp>
      <p:sp>
        <p:nvSpPr>
          <p:cNvPr id="3" name="내용 개체 틀 2"/>
          <p:cNvSpPr>
            <a:spLocks noGrp="1"/>
          </p:cNvSpPr>
          <p:nvPr>
            <p:ph idx="1"/>
          </p:nvPr>
        </p:nvSpPr>
        <p:spPr>
          <a:xfrm>
            <a:off x="581192" y="2022130"/>
            <a:ext cx="11029615" cy="4299132"/>
          </a:xfrm>
        </p:spPr>
        <p:txBody>
          <a:bodyPr>
            <a:noAutofit/>
          </a:bodyPr>
          <a:lstStyle/>
          <a:p>
            <a:pPr marL="305435" indent="-305435" eaLnBrk="0" latinLnBrk="0" hangingPunct="0"/>
            <a:r>
              <a:rPr lang="en-US" sz="2800" dirty="0">
                <a:ea typeface="+mn-lt"/>
                <a:cs typeface="+mn-lt"/>
              </a:rPr>
              <a:t>Tripuraneni, S., &amp; Song, C. (2019). Hands-On Artificial Intelligence on Amazon Web Services. </a:t>
            </a:r>
            <a:r>
              <a:rPr lang="en-US" sz="2800" dirty="0" err="1">
                <a:ea typeface="+mn-lt"/>
                <a:cs typeface="+mn-lt"/>
              </a:rPr>
              <a:t>Packt</a:t>
            </a:r>
            <a:r>
              <a:rPr lang="en-US" sz="2800" dirty="0">
                <a:ea typeface="+mn-lt"/>
                <a:cs typeface="+mn-lt"/>
              </a:rPr>
              <a:t> Publishing. https://learning.oreilly.com/library/view/hands-on-artificial-intelligence/9781789534146/</a:t>
            </a:r>
            <a:endParaRPr lang="en-US" sz="2800" u="sng" dirty="0">
              <a:ea typeface="+mn-lt"/>
              <a:cs typeface="+mn-lt"/>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smtClean="0"/>
              <a:pPr eaLnBrk="0" latinLnBrk="0" hangingPunct="0"/>
              <a:t>22</a:t>
            </a:fld>
            <a:endParaRPr lang="ko-KR" altLang="en-US"/>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25839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9A587-0BCA-CA89-8CEB-1BD6EE6C294C}"/>
              </a:ext>
            </a:extLst>
          </p:cNvPr>
          <p:cNvSpPr>
            <a:spLocks noGrp="1"/>
          </p:cNvSpPr>
          <p:nvPr>
            <p:ph type="title"/>
          </p:nvPr>
        </p:nvSpPr>
        <p:spPr/>
        <p:txBody>
          <a:bodyPr/>
          <a:lstStyle/>
          <a:p>
            <a:r>
              <a:rPr lang="en-US" dirty="0"/>
              <a:t>Why ai is popular</a:t>
            </a:r>
          </a:p>
        </p:txBody>
      </p:sp>
      <p:sp>
        <p:nvSpPr>
          <p:cNvPr id="3" name="Content Placeholder 2">
            <a:extLst>
              <a:ext uri="{FF2B5EF4-FFF2-40B4-BE49-F238E27FC236}">
                <a16:creationId xmlns:a16="http://schemas.microsoft.com/office/drawing/2014/main" id="{F2DFDD7B-05C4-A0C2-D9E0-97A7E4DCE2AB}"/>
              </a:ext>
            </a:extLst>
          </p:cNvPr>
          <p:cNvSpPr>
            <a:spLocks noGrp="1"/>
          </p:cNvSpPr>
          <p:nvPr>
            <p:ph idx="1"/>
          </p:nvPr>
        </p:nvSpPr>
        <p:spPr/>
        <p:txBody>
          <a:bodyPr/>
          <a:lstStyle/>
          <a:p>
            <a:pPr marL="305435" indent="-305435"/>
            <a:r>
              <a:rPr lang="en-US" sz="2200" dirty="0"/>
              <a:t>Increased volume of data</a:t>
            </a:r>
          </a:p>
          <a:p>
            <a:pPr marL="305435" indent="-305435"/>
            <a:r>
              <a:rPr lang="en-US" sz="2200" dirty="0"/>
              <a:t>Cheaper storage</a:t>
            </a:r>
          </a:p>
          <a:p>
            <a:pPr marL="305435" indent="-305435"/>
            <a:r>
              <a:rPr lang="en-US" sz="2200" dirty="0"/>
              <a:t>Advancements in algorithms</a:t>
            </a:r>
          </a:p>
          <a:p>
            <a:pPr marL="305435" indent="-305435"/>
            <a:r>
              <a:rPr lang="en-US" sz="2200" dirty="0"/>
              <a:t>An increase in computing power</a:t>
            </a:r>
          </a:p>
        </p:txBody>
      </p:sp>
      <p:sp>
        <p:nvSpPr>
          <p:cNvPr id="4" name="Slide Number Placeholder 3">
            <a:extLst>
              <a:ext uri="{FF2B5EF4-FFF2-40B4-BE49-F238E27FC236}">
                <a16:creationId xmlns:a16="http://schemas.microsoft.com/office/drawing/2014/main" id="{F3EC57DA-5C8B-6593-8FF5-5F69D643347C}"/>
              </a:ext>
            </a:extLst>
          </p:cNvPr>
          <p:cNvSpPr>
            <a:spLocks noGrp="1"/>
          </p:cNvSpPr>
          <p:nvPr>
            <p:ph type="sldNum" sz="quarter" idx="12"/>
          </p:nvPr>
        </p:nvSpPr>
        <p:spPr/>
        <p:txBody>
          <a:bodyPr/>
          <a:lstStyle/>
          <a:p>
            <a:fld id="{D0E8EFFB-B754-4240-BAEE-F270BEFAE8EF}" type="slidenum">
              <a:rPr lang="ko-KR" altLang="en-US" smtClean="0"/>
              <a:t>3</a:t>
            </a:fld>
            <a:endParaRPr lang="ko-KR" altLang="en-US"/>
          </a:p>
        </p:txBody>
      </p:sp>
    </p:spTree>
    <p:extLst>
      <p:ext uri="{BB962C8B-B14F-4D97-AF65-F5344CB8AC3E}">
        <p14:creationId xmlns:p14="http://schemas.microsoft.com/office/powerpoint/2010/main" val="127377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CA85-7F12-1C44-1418-E2E2DBBDE82F}"/>
              </a:ext>
            </a:extLst>
          </p:cNvPr>
          <p:cNvSpPr>
            <a:spLocks noGrp="1"/>
          </p:cNvSpPr>
          <p:nvPr>
            <p:ph type="title"/>
          </p:nvPr>
        </p:nvSpPr>
        <p:spPr/>
        <p:txBody>
          <a:bodyPr/>
          <a:lstStyle/>
          <a:p>
            <a:r>
              <a:rPr lang="en-US" dirty="0"/>
              <a:t>Applications of ai</a:t>
            </a:r>
          </a:p>
        </p:txBody>
      </p:sp>
      <p:sp>
        <p:nvSpPr>
          <p:cNvPr id="3" name="Content Placeholder 2">
            <a:extLst>
              <a:ext uri="{FF2B5EF4-FFF2-40B4-BE49-F238E27FC236}">
                <a16:creationId xmlns:a16="http://schemas.microsoft.com/office/drawing/2014/main" id="{B0F44981-8E1E-5705-CFB9-AE8267DEDF9F}"/>
              </a:ext>
            </a:extLst>
          </p:cNvPr>
          <p:cNvSpPr>
            <a:spLocks noGrp="1"/>
          </p:cNvSpPr>
          <p:nvPr>
            <p:ph idx="1"/>
          </p:nvPr>
        </p:nvSpPr>
        <p:spPr/>
        <p:txBody>
          <a:bodyPr/>
          <a:lstStyle/>
          <a:p>
            <a:pPr marL="305435" indent="-305435"/>
            <a:r>
              <a:rPr lang="en-US" sz="2200" dirty="0"/>
              <a:t>Autonomous vehicles (self-driving cars)</a:t>
            </a:r>
          </a:p>
          <a:p>
            <a:pPr marL="305435" indent="-305435"/>
            <a:r>
              <a:rPr lang="en-US" sz="2200" dirty="0"/>
              <a:t>AI in medical care</a:t>
            </a:r>
          </a:p>
          <a:p>
            <a:pPr marL="305435" indent="-305435"/>
            <a:r>
              <a:rPr lang="en-US" sz="2200" dirty="0"/>
              <a:t>Personalized predictive keyboards</a:t>
            </a:r>
          </a:p>
          <a:p>
            <a:pPr marL="629920" lvl="1" indent="-305435"/>
            <a:r>
              <a:rPr lang="en-US" sz="2200" dirty="0"/>
              <a:t>ML, NLP</a:t>
            </a:r>
          </a:p>
          <a:p>
            <a:pPr marL="629920" lvl="1" indent="-305435"/>
            <a:r>
              <a:rPr lang="en-US" sz="2200" dirty="0"/>
              <a:t>RNN, LSTM</a:t>
            </a:r>
          </a:p>
          <a:p>
            <a:pPr marL="305435" indent="-305435"/>
            <a:endParaRPr lang="en-US" sz="2200" dirty="0"/>
          </a:p>
        </p:txBody>
      </p:sp>
      <p:sp>
        <p:nvSpPr>
          <p:cNvPr id="4" name="Slide Number Placeholder 3">
            <a:extLst>
              <a:ext uri="{FF2B5EF4-FFF2-40B4-BE49-F238E27FC236}">
                <a16:creationId xmlns:a16="http://schemas.microsoft.com/office/drawing/2014/main" id="{B27F51D4-4BB8-7827-A53A-BFBBF56714AD}"/>
              </a:ext>
            </a:extLst>
          </p:cNvPr>
          <p:cNvSpPr>
            <a:spLocks noGrp="1"/>
          </p:cNvSpPr>
          <p:nvPr>
            <p:ph type="sldNum" sz="quarter" idx="12"/>
          </p:nvPr>
        </p:nvSpPr>
        <p:spPr/>
        <p:txBody>
          <a:bodyPr/>
          <a:lstStyle/>
          <a:p>
            <a:fld id="{D0E8EFFB-B754-4240-BAEE-F270BEFAE8EF}" type="slidenum">
              <a:rPr lang="ko-KR" altLang="en-US" smtClean="0"/>
              <a:t>4</a:t>
            </a:fld>
            <a:endParaRPr lang="ko-KR" altLang="en-US"/>
          </a:p>
        </p:txBody>
      </p:sp>
    </p:spTree>
    <p:extLst>
      <p:ext uri="{BB962C8B-B14F-4D97-AF65-F5344CB8AC3E}">
        <p14:creationId xmlns:p14="http://schemas.microsoft.com/office/powerpoint/2010/main" val="49892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Why </a:t>
            </a:r>
            <a:r>
              <a:rPr lang="en-US" altLang="ko-KR" dirty="0" err="1">
                <a:ea typeface="휴먼매직체"/>
              </a:rPr>
              <a:t>aws</a:t>
            </a:r>
            <a:r>
              <a:rPr lang="en-US" altLang="ko-KR" dirty="0">
                <a:ea typeface="휴먼매직체"/>
              </a:rPr>
              <a:t> for ai</a:t>
            </a:r>
          </a:p>
        </p:txBody>
      </p:sp>
      <p:sp>
        <p:nvSpPr>
          <p:cNvPr id="3" name="내용 개체 틀 2"/>
          <p:cNvSpPr>
            <a:spLocks noGrp="1"/>
          </p:cNvSpPr>
          <p:nvPr>
            <p:ph idx="1"/>
          </p:nvPr>
        </p:nvSpPr>
        <p:spPr/>
        <p:txBody>
          <a:bodyPr/>
          <a:lstStyle/>
          <a:p>
            <a:pPr marL="305435" indent="-305435" eaLnBrk="0" latinLnBrk="0" hangingPunct="0"/>
            <a:r>
              <a:rPr lang="en-US" altLang="ko-KR" dirty="0">
                <a:ea typeface="휴먼매직체"/>
              </a:rPr>
              <a:t>By far largest, most comprehensive cloud computing platform.</a:t>
            </a:r>
          </a:p>
          <a:p>
            <a:pPr marL="305435" indent="-305435"/>
            <a:r>
              <a:rPr lang="en-US" altLang="ko-KR" dirty="0">
                <a:ea typeface="휴먼매직체"/>
              </a:rPr>
              <a:t>Offers a broad set of on-demand cloud-based services, including compute, storage, databases, networking, analytics, and much more.</a:t>
            </a:r>
          </a:p>
          <a:p>
            <a:pPr marL="305435" indent="-305435"/>
            <a:r>
              <a:rPr lang="en-US" altLang="ko-KR" dirty="0">
                <a:ea typeface="휴먼매직체"/>
              </a:rPr>
              <a:t>For many years, developers have leveraged these services to build enterprise-grade software solutions at scale and speed that cannot be matched by any other cloud computing platform.</a:t>
            </a:r>
          </a:p>
          <a:p>
            <a:pPr marL="305435" indent="-305435"/>
            <a:r>
              <a:rPr lang="en-US" altLang="ko-KR" dirty="0">
                <a:ea typeface="휴먼매직체"/>
              </a:rPr>
              <a:t>Offers a plethora of AI services that provide pre-trained AI capabilities, including image recognition, NLP, speech recognition and generation, and conversation agents.</a:t>
            </a:r>
          </a:p>
          <a:p>
            <a:pPr marL="305435" indent="-305435"/>
            <a:r>
              <a:rPr lang="en-US" altLang="ko-KR" dirty="0">
                <a:ea typeface="휴먼매직체"/>
              </a:rPr>
              <a:t>Has ML services that simplify the building, training, and deployment of custom AI capabilities via ML and deep learning models.</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5</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95804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More benefit of </a:t>
            </a:r>
            <a:r>
              <a:rPr lang="en-US" altLang="ko-KR" dirty="0" err="1">
                <a:ea typeface="휴먼매직체"/>
              </a:rPr>
              <a:t>aws</a:t>
            </a:r>
            <a:r>
              <a:rPr lang="en-US" altLang="ko-KR" dirty="0">
                <a:ea typeface="휴먼매직체"/>
              </a:rPr>
              <a:t> for ai</a:t>
            </a:r>
          </a:p>
        </p:txBody>
      </p:sp>
      <p:sp>
        <p:nvSpPr>
          <p:cNvPr id="3" name="내용 개체 틀 2"/>
          <p:cNvSpPr>
            <a:spLocks noGrp="1"/>
          </p:cNvSpPr>
          <p:nvPr>
            <p:ph idx="1"/>
          </p:nvPr>
        </p:nvSpPr>
        <p:spPr/>
        <p:txBody>
          <a:bodyPr/>
          <a:lstStyle/>
          <a:p>
            <a:pPr marL="305435" indent="-305435" eaLnBrk="0" latinLnBrk="0" hangingPunct="0"/>
            <a:r>
              <a:rPr lang="en-US" altLang="ko-KR" sz="2400" dirty="0">
                <a:ea typeface="휴먼매직체"/>
              </a:rPr>
              <a:t>Combine the AWS AI and ML services with the rest of the AWS cloud computing ecosystem.</a:t>
            </a:r>
          </a:p>
          <a:p>
            <a:pPr marL="305435" indent="-305435"/>
            <a:r>
              <a:rPr lang="en-US" altLang="ko-KR" sz="2400" dirty="0">
                <a:ea typeface="휴먼매직체"/>
              </a:rPr>
              <a:t>Instantly get access to an enterprise-grade cloud computing platform with a highly reliable, scalable, and secure infrastructure.</a:t>
            </a:r>
          </a:p>
          <a:p>
            <a:pPr marL="305435" indent="-305435"/>
            <a:r>
              <a:rPr lang="en-US" altLang="ko-KR" sz="2400" dirty="0">
                <a:ea typeface="휴먼매직체"/>
              </a:rPr>
              <a:t>Easily collect and process large datasets so that you can integrate various AI capabilities, rapidly prototype ideas, and continuously experiment and iterate solutions.</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6</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135757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B5A9F171-6799-C5BB-C8A6-F3645ADB08DC}"/>
              </a:ext>
            </a:extLst>
          </p:cNvPr>
          <p:cNvPicPr>
            <a:picLocks noGrp="1" noChangeAspect="1"/>
          </p:cNvPicPr>
          <p:nvPr>
            <p:ph idx="1"/>
          </p:nvPr>
        </p:nvPicPr>
        <p:blipFill>
          <a:blip r:embed="rId2"/>
          <a:stretch>
            <a:fillRect/>
          </a:stretch>
        </p:blipFill>
        <p:spPr>
          <a:xfrm>
            <a:off x="344426" y="1064694"/>
            <a:ext cx="7593220" cy="4763663"/>
          </a:xfrm>
          <a:prstGeom prst="rect">
            <a:avLst/>
          </a:prstGeom>
        </p:spPr>
      </p:pic>
      <p:sp>
        <p:nvSpPr>
          <p:cNvPr id="21" name="Rectangle 20">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8296275" y="1419225"/>
            <a:ext cx="3081576" cy="2085869"/>
          </a:xfrm>
        </p:spPr>
        <p:txBody>
          <a:bodyPr vert="horz" lIns="91440" tIns="45720" rIns="91440" bIns="45720" rtlCol="0" anchor="b">
            <a:normAutofit/>
          </a:bodyPr>
          <a:lstStyle/>
          <a:p>
            <a:pPr latinLnBrk="0"/>
            <a:r>
              <a:rPr lang="en-US" altLang="ko-KR" sz="3600">
                <a:solidFill>
                  <a:srgbClr val="FFFFFF"/>
                </a:solidFill>
              </a:rPr>
              <a:t>Overview of aws ai offerings</a:t>
            </a:r>
          </a:p>
        </p:txBody>
      </p:sp>
      <p:sp>
        <p:nvSpPr>
          <p:cNvPr id="23" name="Rectangle 22">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A8D08D"/>
          </a:solidFill>
          <a:ln>
            <a:noFill/>
          </a:ln>
          <a:effectLst/>
        </p:spPr>
        <p:style>
          <a:lnRef idx="1">
            <a:schemeClr val="accent1"/>
          </a:lnRef>
          <a:fillRef idx="3">
            <a:schemeClr val="accent1"/>
          </a:fillRef>
          <a:effectRef idx="2">
            <a:schemeClr val="accent1"/>
          </a:effectRef>
          <a:fontRef idx="minor">
            <a:schemeClr val="lt1"/>
          </a:fontRef>
        </p:style>
      </p:sp>
      <p:sp>
        <p:nvSpPr>
          <p:cNvPr id="4" name="슬라이드 번호 개체 틀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7</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2888823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Aws ai capabilities</a:t>
            </a:r>
          </a:p>
        </p:txBody>
      </p:sp>
      <p:sp>
        <p:nvSpPr>
          <p:cNvPr id="3" name="내용 개체 틀 2"/>
          <p:cNvSpPr>
            <a:spLocks noGrp="1"/>
          </p:cNvSpPr>
          <p:nvPr>
            <p:ph idx="1"/>
          </p:nvPr>
        </p:nvSpPr>
        <p:spPr/>
        <p:txBody>
          <a:bodyPr/>
          <a:lstStyle/>
          <a:p>
            <a:pPr marL="305435" indent="-305435" eaLnBrk="0" latinLnBrk="0" hangingPunct="0"/>
            <a:r>
              <a:rPr lang="en-US" altLang="ko-KR" sz="2000" dirty="0">
                <a:ea typeface="휴먼매직체"/>
              </a:rPr>
              <a:t>Services built on top of AWS pre-trained AI technologies.</a:t>
            </a:r>
          </a:p>
          <a:p>
            <a:pPr marL="305435" indent="-305435"/>
            <a:r>
              <a:rPr lang="en-US" altLang="ko-KR" sz="2000" dirty="0">
                <a:ea typeface="휴먼매직체"/>
              </a:rPr>
              <a:t>They work right out of the box to provide ready-made intelligence for your applications.</a:t>
            </a:r>
          </a:p>
          <a:p>
            <a:pPr marL="305435" indent="-305435"/>
            <a:r>
              <a:rPr lang="en-US" altLang="ko-KR" sz="2000" dirty="0">
                <a:ea typeface="휴먼매직체"/>
              </a:rPr>
              <a:t>No need to:</a:t>
            </a:r>
          </a:p>
          <a:p>
            <a:pPr marL="629920" lvl="1" indent="-305435"/>
            <a:r>
              <a:rPr lang="en-US" altLang="ko-KR" sz="2000" dirty="0">
                <a:ea typeface="휴먼매직체"/>
              </a:rPr>
              <a:t>Understand the AI techniques that make them tick.</a:t>
            </a:r>
          </a:p>
          <a:p>
            <a:pPr marL="629920" lvl="1" indent="-305435"/>
            <a:r>
              <a:rPr lang="en-US" altLang="ko-KR" sz="2000" dirty="0">
                <a:ea typeface="휴먼매직체"/>
              </a:rPr>
              <a:t>Maintain the infrastructure to host them.</a:t>
            </a:r>
          </a:p>
          <a:p>
            <a:pPr marL="305435" indent="-305435"/>
            <a:r>
              <a:rPr lang="en-US" altLang="ko-KR" sz="2000" dirty="0">
                <a:ea typeface="휴먼매직체"/>
              </a:rPr>
              <a:t>AWS continuously improve these capabilities, your application will automatically get more intelligent without any effort on your part.</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8</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375328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AWS AI capabilities</a:t>
            </a:r>
          </a:p>
        </p:txBody>
      </p:sp>
      <p:sp>
        <p:nvSpPr>
          <p:cNvPr id="3" name="내용 개체 틀 2"/>
          <p:cNvSpPr>
            <a:spLocks noGrp="1"/>
          </p:cNvSpPr>
          <p:nvPr>
            <p:ph idx="1"/>
          </p:nvPr>
        </p:nvSpPr>
        <p:spPr/>
        <p:txBody>
          <a:bodyPr/>
          <a:lstStyle/>
          <a:p>
            <a:pPr marL="305435" indent="-305435" eaLnBrk="0" latinLnBrk="0" hangingPunct="0"/>
            <a:r>
              <a:rPr lang="en-US" altLang="ko-KR" b="1" dirty="0">
                <a:ea typeface="휴먼매직체"/>
              </a:rPr>
              <a:t>Amazon Comprehend</a:t>
            </a:r>
          </a:p>
          <a:p>
            <a:pPr marL="629920" lvl="1" indent="-305435"/>
            <a:r>
              <a:rPr lang="en-US" altLang="ko-KR" dirty="0">
                <a:ea typeface="휴먼매직체"/>
              </a:rPr>
              <a:t>A NLP service that uses ML to find insights and relationships in text.</a:t>
            </a:r>
          </a:p>
          <a:p>
            <a:pPr marL="629920" lvl="1" indent="-305435"/>
            <a:r>
              <a:rPr lang="en-US" altLang="ko-KR" dirty="0">
                <a:ea typeface="휴먼매직체"/>
              </a:rPr>
              <a:t>This technology allows your applications to sift through mountains of unstructured text and dig up golden nuggets of information.</a:t>
            </a:r>
          </a:p>
          <a:p>
            <a:pPr marL="305435" indent="-305435"/>
            <a:r>
              <a:rPr lang="en-US" altLang="ko-KR" b="1" dirty="0">
                <a:ea typeface="휴먼매직체"/>
              </a:rPr>
              <a:t>Amazon Lex</a:t>
            </a:r>
          </a:p>
          <a:p>
            <a:pPr marL="629920" lvl="1" indent="-305435"/>
            <a:r>
              <a:rPr lang="en-US" altLang="ko-KR" dirty="0">
                <a:ea typeface="휴먼매직체"/>
              </a:rPr>
              <a:t>A service for building conversational interfaces into applications using voice or text.</a:t>
            </a:r>
            <a:endParaRPr lang="en-US" altLang="ko-KR" b="1" dirty="0">
              <a:ea typeface="휴먼매직체"/>
            </a:endParaRPr>
          </a:p>
          <a:p>
            <a:pPr marL="629920" lvl="1" indent="-305435"/>
            <a:r>
              <a:rPr lang="en-US" altLang="ko-KR" dirty="0">
                <a:ea typeface="휴먼매직체"/>
              </a:rPr>
              <a:t>This capability is built using deep learning techniques such as automatic speech recognition (ASR) and natural language understanding (NLU) in order to convert speech into text and to recognize intents within text</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9</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4244249687"/>
      </p:ext>
    </p:extLst>
  </p:cSld>
  <p:clrMapOvr>
    <a:masterClrMapping/>
  </p:clrMapOvr>
</p:sld>
</file>

<file path=ppt/theme/theme1.xml><?xml version="1.0" encoding="utf-8"?>
<a:theme xmlns:a="http://schemas.openxmlformats.org/drawingml/2006/main" name="분할">
  <a:themeElements>
    <a:clrScheme name="청록색">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분할">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분할">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TM03457464[[fn=분할]]</Template>
  <TotalTime>17391</TotalTime>
  <Words>978</Words>
  <Application>Microsoft Office PowerPoint</Application>
  <PresentationFormat>Widescreen</PresentationFormat>
  <Paragraphs>123</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맑은 고딕</vt:lpstr>
      <vt:lpstr>Gill Sans MT</vt:lpstr>
      <vt:lpstr>Wingdings 2</vt:lpstr>
      <vt:lpstr>분할</vt:lpstr>
      <vt:lpstr> AI 620  EMERGING TOPICS IN ARTIFICIAL INTELLIGENCE</vt:lpstr>
      <vt:lpstr>What is AI</vt:lpstr>
      <vt:lpstr>Why ai is popular</vt:lpstr>
      <vt:lpstr>Applications of ai</vt:lpstr>
      <vt:lpstr>Why aws for ai</vt:lpstr>
      <vt:lpstr>More benefit of aws for ai</vt:lpstr>
      <vt:lpstr>Overview of aws ai offerings</vt:lpstr>
      <vt:lpstr>Aws ai capabilities</vt:lpstr>
      <vt:lpstr>AWS AI capabilities</vt:lpstr>
      <vt:lpstr>AWS AI CAPABILITIES</vt:lpstr>
      <vt:lpstr>AWS ML platforms</vt:lpstr>
      <vt:lpstr>Basic aws technology</vt:lpstr>
      <vt:lpstr>The success factors of artificial intelligence applications</vt:lpstr>
      <vt:lpstr>The architecture design principles for ai applications</vt:lpstr>
      <vt:lpstr>The architecture of modern applications</vt:lpstr>
      <vt:lpstr>ORGANIZATION OF BASIC ARCHITECTURE COMPONENTS AND LAYERS</vt:lpstr>
      <vt:lpstr>Clean architecture</vt:lpstr>
      <vt:lpstr>Creation of custom AI capabilities</vt:lpstr>
      <vt:lpstr>Working with a hand-on ai application architecture</vt:lpstr>
      <vt:lpstr>Object detector architecture</vt:lpstr>
      <vt:lpstr>Component interactions of the object detector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687 Technology/Computing Capstone</dc:title>
  <dc:creator>sion</dc:creator>
  <cp:lastModifiedBy>Sion Yoon</cp:lastModifiedBy>
  <cp:revision>581</cp:revision>
  <dcterms:created xsi:type="dcterms:W3CDTF">2020-07-03T06:25:00Z</dcterms:created>
  <dcterms:modified xsi:type="dcterms:W3CDTF">2023-03-18T02:18:45Z</dcterms:modified>
</cp:coreProperties>
</file>