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8" r:id="rId1"/>
  </p:sldMasterIdLst>
  <p:notesMasterIdLst>
    <p:notesMasterId r:id="rId19"/>
  </p:notesMasterIdLst>
  <p:sldIdLst>
    <p:sldId id="256" r:id="rId2"/>
    <p:sldId id="299" r:id="rId3"/>
    <p:sldId id="318" r:id="rId4"/>
    <p:sldId id="319" r:id="rId5"/>
    <p:sldId id="320" r:id="rId6"/>
    <p:sldId id="336" r:id="rId7"/>
    <p:sldId id="322" r:id="rId8"/>
    <p:sldId id="323" r:id="rId9"/>
    <p:sldId id="324" r:id="rId10"/>
    <p:sldId id="325" r:id="rId11"/>
    <p:sldId id="337" r:id="rId12"/>
    <p:sldId id="327" r:id="rId13"/>
    <p:sldId id="340" r:id="rId14"/>
    <p:sldId id="338" r:id="rId15"/>
    <p:sldId id="328" r:id="rId16"/>
    <p:sldId id="329" r:id="rId17"/>
    <p:sldId id="339" r:id="rId1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77BD"/>
    <a:srgbClr val="00B0F0"/>
    <a:srgbClr val="0952AB"/>
    <a:srgbClr val="D7E9FF"/>
    <a:srgbClr val="D4EF91"/>
    <a:srgbClr val="0E4D78"/>
    <a:srgbClr val="1161A3"/>
    <a:srgbClr val="143D98"/>
    <a:srgbClr val="B2FCAE"/>
    <a:srgbClr val="ABFF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1029AE-B21E-500D-1AFE-1E3375BD6CA4}" v="3" dt="2022-09-29T21:15:40.828"/>
    <p1510:client id="{6379B0D1-FE1A-22BA-CA8D-8AF199B72E71}" v="2" dt="2022-09-22T00:52:41.126"/>
    <p1510:client id="{65BED579-E068-4291-846E-0A1E2212A8B2}" v="2" dt="2022-09-22T01:02:41.199"/>
    <p1510:client id="{7A5DECF2-C68D-11B6-B2CF-9CF10E5EE91E}" v="1" dt="2022-09-22T00:52:04.634"/>
    <p1510:client id="{98850613-C3E6-19BA-4678-3DFBC4DD1E84}" v="113" dt="2022-09-22T00:41:43.361"/>
    <p1510:client id="{BEF35B3B-0209-F85C-6779-2BAD80125BB0}" v="616" dt="2022-09-29T20:44:48.705"/>
    <p1510:client id="{CE8E3CB5-464D-7237-2848-07D154190F3F}" v="3" dt="2023-03-16T20:45:46.133"/>
    <p1510:client id="{D3A3C6D9-3BF8-F06A-5E63-5DD4AA93CD1B}" v="1" dt="2022-09-22T00:49:18.297"/>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8" autoAdjust="0"/>
    <p:restoredTop sz="94289" autoAdjust="0"/>
  </p:normalViewPr>
  <p:slideViewPr>
    <p:cSldViewPr snapToGrid="0">
      <p:cViewPr varScale="1">
        <p:scale>
          <a:sx n="109" d="100"/>
          <a:sy n="109" d="100"/>
        </p:scale>
        <p:origin x="558"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on Yoon" userId="S::yoonhee@cityu.edu::f6a8c518-ffdb-419e-b9f5-da2b7c87d5c1" providerId="AD" clId="Web-{6379B0D1-FE1A-22BA-CA8D-8AF199B72E71}"/>
    <pc:docChg chg="modSld">
      <pc:chgData name="Sion Yoon" userId="S::yoonhee@cityu.edu::f6a8c518-ffdb-419e-b9f5-da2b7c87d5c1" providerId="AD" clId="Web-{6379B0D1-FE1A-22BA-CA8D-8AF199B72E71}" dt="2022-09-22T00:52:41.126" v="1" actId="20577"/>
      <pc:docMkLst>
        <pc:docMk/>
      </pc:docMkLst>
      <pc:sldChg chg="modSp">
        <pc:chgData name="Sion Yoon" userId="S::yoonhee@cityu.edu::f6a8c518-ffdb-419e-b9f5-da2b7c87d5c1" providerId="AD" clId="Web-{6379B0D1-FE1A-22BA-CA8D-8AF199B72E71}" dt="2022-09-22T00:52:41.126" v="1" actId="20577"/>
        <pc:sldMkLst>
          <pc:docMk/>
          <pc:sldMk cId="3303118284" sldId="256"/>
        </pc:sldMkLst>
        <pc:spChg chg="mod">
          <ac:chgData name="Sion Yoon" userId="S::yoonhee@cityu.edu::f6a8c518-ffdb-419e-b9f5-da2b7c87d5c1" providerId="AD" clId="Web-{6379B0D1-FE1A-22BA-CA8D-8AF199B72E71}" dt="2022-09-22T00:52:41.126" v="1" actId="20577"/>
          <ac:spMkLst>
            <pc:docMk/>
            <pc:sldMk cId="3303118284" sldId="256"/>
            <ac:spMk id="3" creationId="{00000000-0000-0000-0000-000000000000}"/>
          </ac:spMkLst>
        </pc:spChg>
      </pc:sldChg>
    </pc:docChg>
  </pc:docChgLst>
  <pc:docChgLst>
    <pc:chgData name="Hao Mao" userId="S::maohao@cityu.edu::5873b64d-cbe8-401a-861a-76d923642fe8" providerId="AD" clId="Web-{391029AE-B21E-500D-1AFE-1E3375BD6CA4}"/>
    <pc:docChg chg="modSld">
      <pc:chgData name="Hao Mao" userId="S::maohao@cityu.edu::5873b64d-cbe8-401a-861a-76d923642fe8" providerId="AD" clId="Web-{391029AE-B21E-500D-1AFE-1E3375BD6CA4}" dt="2022-09-29T21:15:40.828" v="2" actId="20577"/>
      <pc:docMkLst>
        <pc:docMk/>
      </pc:docMkLst>
      <pc:sldChg chg="modSp">
        <pc:chgData name="Hao Mao" userId="S::maohao@cityu.edu::5873b64d-cbe8-401a-861a-76d923642fe8" providerId="AD" clId="Web-{391029AE-B21E-500D-1AFE-1E3375BD6CA4}" dt="2022-09-29T21:15:40.828" v="2" actId="20577"/>
        <pc:sldMkLst>
          <pc:docMk/>
          <pc:sldMk cId="2868929626" sldId="337"/>
        </pc:sldMkLst>
        <pc:spChg chg="mod">
          <ac:chgData name="Hao Mao" userId="S::maohao@cityu.edu::5873b64d-cbe8-401a-861a-76d923642fe8" providerId="AD" clId="Web-{391029AE-B21E-500D-1AFE-1E3375BD6CA4}" dt="2022-09-29T21:15:40.828" v="2" actId="20577"/>
          <ac:spMkLst>
            <pc:docMk/>
            <pc:sldMk cId="2868929626" sldId="337"/>
            <ac:spMk id="3" creationId="{00000000-0000-0000-0000-000000000000}"/>
          </ac:spMkLst>
        </pc:spChg>
      </pc:sldChg>
    </pc:docChg>
  </pc:docChgLst>
  <pc:docChgLst>
    <pc:chgData name="Sion Yoon" userId="S::yoonhee@cityu.edu::f6a8c518-ffdb-419e-b9f5-da2b7c87d5c1" providerId="AD" clId="Web-{98850613-C3E6-19BA-4678-3DFBC4DD1E84}"/>
    <pc:docChg chg="addSld delSld modSld">
      <pc:chgData name="Sion Yoon" userId="S::yoonhee@cityu.edu::f6a8c518-ffdb-419e-b9f5-da2b7c87d5c1" providerId="AD" clId="Web-{98850613-C3E6-19BA-4678-3DFBC4DD1E84}" dt="2022-09-22T00:41:43.361" v="106"/>
      <pc:docMkLst>
        <pc:docMk/>
      </pc:docMkLst>
      <pc:sldChg chg="modSp add del">
        <pc:chgData name="Sion Yoon" userId="S::yoonhee@cityu.edu::f6a8c518-ffdb-419e-b9f5-da2b7c87d5c1" providerId="AD" clId="Web-{98850613-C3E6-19BA-4678-3DFBC4DD1E84}" dt="2022-09-22T00:39:32.967" v="51"/>
        <pc:sldMkLst>
          <pc:docMk/>
          <pc:sldMk cId="4287324827" sldId="271"/>
        </pc:sldMkLst>
        <pc:spChg chg="mod">
          <ac:chgData name="Sion Yoon" userId="S::yoonhee@cityu.edu::f6a8c518-ffdb-419e-b9f5-da2b7c87d5c1" providerId="AD" clId="Web-{98850613-C3E6-19BA-4678-3DFBC4DD1E84}" dt="2022-09-22T00:22:58.911" v="0" actId="20577"/>
          <ac:spMkLst>
            <pc:docMk/>
            <pc:sldMk cId="4287324827" sldId="271"/>
            <ac:spMk id="3" creationId="{00000000-0000-0000-0000-000000000000}"/>
          </ac:spMkLst>
        </pc:spChg>
      </pc:sldChg>
      <pc:sldChg chg="modSp">
        <pc:chgData name="Sion Yoon" userId="S::yoonhee@cityu.edu::f6a8c518-ffdb-419e-b9f5-da2b7c87d5c1" providerId="AD" clId="Web-{98850613-C3E6-19BA-4678-3DFBC4DD1E84}" dt="2022-09-22T00:40:48.281" v="85" actId="20577"/>
        <pc:sldMkLst>
          <pc:docMk/>
          <pc:sldMk cId="2583985945" sldId="298"/>
        </pc:sldMkLst>
        <pc:spChg chg="mod">
          <ac:chgData name="Sion Yoon" userId="S::yoonhee@cityu.edu::f6a8c518-ffdb-419e-b9f5-da2b7c87d5c1" providerId="AD" clId="Web-{98850613-C3E6-19BA-4678-3DFBC4DD1E84}" dt="2022-09-22T00:40:44.031" v="84" actId="20577"/>
          <ac:spMkLst>
            <pc:docMk/>
            <pc:sldMk cId="2583985945" sldId="298"/>
            <ac:spMk id="2" creationId="{00000000-0000-0000-0000-000000000000}"/>
          </ac:spMkLst>
        </pc:spChg>
        <pc:spChg chg="mod">
          <ac:chgData name="Sion Yoon" userId="S::yoonhee@cityu.edu::f6a8c518-ffdb-419e-b9f5-da2b7c87d5c1" providerId="AD" clId="Web-{98850613-C3E6-19BA-4678-3DFBC4DD1E84}" dt="2022-09-22T00:40:48.281" v="85" actId="20577"/>
          <ac:spMkLst>
            <pc:docMk/>
            <pc:sldMk cId="2583985945" sldId="298"/>
            <ac:spMk id="3" creationId="{00000000-0000-0000-0000-000000000000}"/>
          </ac:spMkLst>
        </pc:spChg>
      </pc:sldChg>
      <pc:sldChg chg="modSp">
        <pc:chgData name="Sion Yoon" userId="S::yoonhee@cityu.edu::f6a8c518-ffdb-419e-b9f5-da2b7c87d5c1" providerId="AD" clId="Web-{98850613-C3E6-19BA-4678-3DFBC4DD1E84}" dt="2022-09-22T00:39:40.405" v="66" actId="20577"/>
        <pc:sldMkLst>
          <pc:docMk/>
          <pc:sldMk cId="3960939486" sldId="299"/>
        </pc:sldMkLst>
        <pc:spChg chg="mod">
          <ac:chgData name="Sion Yoon" userId="S::yoonhee@cityu.edu::f6a8c518-ffdb-419e-b9f5-da2b7c87d5c1" providerId="AD" clId="Web-{98850613-C3E6-19BA-4678-3DFBC4DD1E84}" dt="2022-09-22T00:39:40.405" v="66" actId="20577"/>
          <ac:spMkLst>
            <pc:docMk/>
            <pc:sldMk cId="3960939486" sldId="299"/>
            <ac:spMk id="2" creationId="{00000000-0000-0000-0000-000000000000}"/>
          </ac:spMkLst>
        </pc:spChg>
        <pc:spChg chg="mod">
          <ac:chgData name="Sion Yoon" userId="S::yoonhee@cityu.edu::f6a8c518-ffdb-419e-b9f5-da2b7c87d5c1" providerId="AD" clId="Web-{98850613-C3E6-19BA-4678-3DFBC4DD1E84}" dt="2022-09-22T00:23:39.631" v="1" actId="20577"/>
          <ac:spMkLst>
            <pc:docMk/>
            <pc:sldMk cId="3960939486" sldId="299"/>
            <ac:spMk id="3" creationId="{00000000-0000-0000-0000-000000000000}"/>
          </ac:spMkLst>
        </pc:spChg>
      </pc:sldChg>
      <pc:sldChg chg="del">
        <pc:chgData name="Sion Yoon" userId="S::yoonhee@cityu.edu::f6a8c518-ffdb-419e-b9f5-da2b7c87d5c1" providerId="AD" clId="Web-{98850613-C3E6-19BA-4678-3DFBC4DD1E84}" dt="2022-09-22T00:40:32.671" v="83"/>
        <pc:sldMkLst>
          <pc:docMk/>
          <pc:sldMk cId="907608728" sldId="300"/>
        </pc:sldMkLst>
      </pc:sldChg>
      <pc:sldChg chg="del">
        <pc:chgData name="Sion Yoon" userId="S::yoonhee@cityu.edu::f6a8c518-ffdb-419e-b9f5-da2b7c87d5c1" providerId="AD" clId="Web-{98850613-C3E6-19BA-4678-3DFBC4DD1E84}" dt="2022-09-22T00:40:32.671" v="82"/>
        <pc:sldMkLst>
          <pc:docMk/>
          <pc:sldMk cId="390539715" sldId="301"/>
        </pc:sldMkLst>
      </pc:sldChg>
      <pc:sldChg chg="del">
        <pc:chgData name="Sion Yoon" userId="S::yoonhee@cityu.edu::f6a8c518-ffdb-419e-b9f5-da2b7c87d5c1" providerId="AD" clId="Web-{98850613-C3E6-19BA-4678-3DFBC4DD1E84}" dt="2022-09-22T00:40:32.671" v="81"/>
        <pc:sldMkLst>
          <pc:docMk/>
          <pc:sldMk cId="3657936976" sldId="302"/>
        </pc:sldMkLst>
      </pc:sldChg>
      <pc:sldChg chg="del">
        <pc:chgData name="Sion Yoon" userId="S::yoonhee@cityu.edu::f6a8c518-ffdb-419e-b9f5-da2b7c87d5c1" providerId="AD" clId="Web-{98850613-C3E6-19BA-4678-3DFBC4DD1E84}" dt="2022-09-22T00:40:32.671" v="80"/>
        <pc:sldMkLst>
          <pc:docMk/>
          <pc:sldMk cId="1390330452" sldId="303"/>
        </pc:sldMkLst>
      </pc:sldChg>
      <pc:sldChg chg="del">
        <pc:chgData name="Sion Yoon" userId="S::yoonhee@cityu.edu::f6a8c518-ffdb-419e-b9f5-da2b7c87d5c1" providerId="AD" clId="Web-{98850613-C3E6-19BA-4678-3DFBC4DD1E84}" dt="2022-09-22T00:40:32.671" v="79"/>
        <pc:sldMkLst>
          <pc:docMk/>
          <pc:sldMk cId="2448324270" sldId="304"/>
        </pc:sldMkLst>
      </pc:sldChg>
      <pc:sldChg chg="del">
        <pc:chgData name="Sion Yoon" userId="S::yoonhee@cityu.edu::f6a8c518-ffdb-419e-b9f5-da2b7c87d5c1" providerId="AD" clId="Web-{98850613-C3E6-19BA-4678-3DFBC4DD1E84}" dt="2022-09-22T00:40:32.671" v="78"/>
        <pc:sldMkLst>
          <pc:docMk/>
          <pc:sldMk cId="3557847409" sldId="305"/>
        </pc:sldMkLst>
      </pc:sldChg>
      <pc:sldChg chg="del">
        <pc:chgData name="Sion Yoon" userId="S::yoonhee@cityu.edu::f6a8c518-ffdb-419e-b9f5-da2b7c87d5c1" providerId="AD" clId="Web-{98850613-C3E6-19BA-4678-3DFBC4DD1E84}" dt="2022-09-22T00:40:32.671" v="77"/>
        <pc:sldMkLst>
          <pc:docMk/>
          <pc:sldMk cId="3669423444" sldId="306"/>
        </pc:sldMkLst>
      </pc:sldChg>
      <pc:sldChg chg="del">
        <pc:chgData name="Sion Yoon" userId="S::yoonhee@cityu.edu::f6a8c518-ffdb-419e-b9f5-da2b7c87d5c1" providerId="AD" clId="Web-{98850613-C3E6-19BA-4678-3DFBC4DD1E84}" dt="2022-09-22T00:40:32.671" v="76"/>
        <pc:sldMkLst>
          <pc:docMk/>
          <pc:sldMk cId="3789385339" sldId="307"/>
        </pc:sldMkLst>
      </pc:sldChg>
      <pc:sldChg chg="del">
        <pc:chgData name="Sion Yoon" userId="S::yoonhee@cityu.edu::f6a8c518-ffdb-419e-b9f5-da2b7c87d5c1" providerId="AD" clId="Web-{98850613-C3E6-19BA-4678-3DFBC4DD1E84}" dt="2022-09-22T00:40:32.671" v="75"/>
        <pc:sldMkLst>
          <pc:docMk/>
          <pc:sldMk cId="1859590847" sldId="308"/>
        </pc:sldMkLst>
      </pc:sldChg>
      <pc:sldChg chg="del">
        <pc:chgData name="Sion Yoon" userId="S::yoonhee@cityu.edu::f6a8c518-ffdb-419e-b9f5-da2b7c87d5c1" providerId="AD" clId="Web-{98850613-C3E6-19BA-4678-3DFBC4DD1E84}" dt="2022-09-22T00:40:32.656" v="74"/>
        <pc:sldMkLst>
          <pc:docMk/>
          <pc:sldMk cId="3041006082" sldId="309"/>
        </pc:sldMkLst>
      </pc:sldChg>
      <pc:sldChg chg="del">
        <pc:chgData name="Sion Yoon" userId="S::yoonhee@cityu.edu::f6a8c518-ffdb-419e-b9f5-da2b7c87d5c1" providerId="AD" clId="Web-{98850613-C3E6-19BA-4678-3DFBC4DD1E84}" dt="2022-09-22T00:40:32.656" v="73"/>
        <pc:sldMkLst>
          <pc:docMk/>
          <pc:sldMk cId="3534773064" sldId="310"/>
        </pc:sldMkLst>
      </pc:sldChg>
      <pc:sldChg chg="del">
        <pc:chgData name="Sion Yoon" userId="S::yoonhee@cityu.edu::f6a8c518-ffdb-419e-b9f5-da2b7c87d5c1" providerId="AD" clId="Web-{98850613-C3E6-19BA-4678-3DFBC4DD1E84}" dt="2022-09-22T00:40:32.656" v="72"/>
        <pc:sldMkLst>
          <pc:docMk/>
          <pc:sldMk cId="3916517496" sldId="311"/>
        </pc:sldMkLst>
      </pc:sldChg>
      <pc:sldChg chg="del">
        <pc:chgData name="Sion Yoon" userId="S::yoonhee@cityu.edu::f6a8c518-ffdb-419e-b9f5-da2b7c87d5c1" providerId="AD" clId="Web-{98850613-C3E6-19BA-4678-3DFBC4DD1E84}" dt="2022-09-22T00:40:32.656" v="71"/>
        <pc:sldMkLst>
          <pc:docMk/>
          <pc:sldMk cId="3946299232" sldId="312"/>
        </pc:sldMkLst>
      </pc:sldChg>
      <pc:sldChg chg="del">
        <pc:chgData name="Sion Yoon" userId="S::yoonhee@cityu.edu::f6a8c518-ffdb-419e-b9f5-da2b7c87d5c1" providerId="AD" clId="Web-{98850613-C3E6-19BA-4678-3DFBC4DD1E84}" dt="2022-09-22T00:40:32.656" v="70"/>
        <pc:sldMkLst>
          <pc:docMk/>
          <pc:sldMk cId="1598539153" sldId="313"/>
        </pc:sldMkLst>
      </pc:sldChg>
      <pc:sldChg chg="del">
        <pc:chgData name="Sion Yoon" userId="S::yoonhee@cityu.edu::f6a8c518-ffdb-419e-b9f5-da2b7c87d5c1" providerId="AD" clId="Web-{98850613-C3E6-19BA-4678-3DFBC4DD1E84}" dt="2022-09-22T00:40:32.656" v="69"/>
        <pc:sldMkLst>
          <pc:docMk/>
          <pc:sldMk cId="1570797945" sldId="314"/>
        </pc:sldMkLst>
      </pc:sldChg>
      <pc:sldChg chg="modSp">
        <pc:chgData name="Sion Yoon" userId="S::yoonhee@cityu.edu::f6a8c518-ffdb-419e-b9f5-da2b7c87d5c1" providerId="AD" clId="Web-{98850613-C3E6-19BA-4678-3DFBC4DD1E84}" dt="2022-09-22T00:41:08.188" v="87" actId="20577"/>
        <pc:sldMkLst>
          <pc:docMk/>
          <pc:sldMk cId="2293941091" sldId="315"/>
        </pc:sldMkLst>
        <pc:spChg chg="mod">
          <ac:chgData name="Sion Yoon" userId="S::yoonhee@cityu.edu::f6a8c518-ffdb-419e-b9f5-da2b7c87d5c1" providerId="AD" clId="Web-{98850613-C3E6-19BA-4678-3DFBC4DD1E84}" dt="2022-09-22T00:40:54.016" v="86" actId="20577"/>
          <ac:spMkLst>
            <pc:docMk/>
            <pc:sldMk cId="2293941091" sldId="315"/>
            <ac:spMk id="2" creationId="{00000000-0000-0000-0000-000000000000}"/>
          </ac:spMkLst>
        </pc:spChg>
        <pc:spChg chg="mod">
          <ac:chgData name="Sion Yoon" userId="S::yoonhee@cityu.edu::f6a8c518-ffdb-419e-b9f5-da2b7c87d5c1" providerId="AD" clId="Web-{98850613-C3E6-19BA-4678-3DFBC4DD1E84}" dt="2022-09-22T00:41:08.188" v="87" actId="20577"/>
          <ac:spMkLst>
            <pc:docMk/>
            <pc:sldMk cId="2293941091" sldId="315"/>
            <ac:spMk id="3" creationId="{00000000-0000-0000-0000-000000000000}"/>
          </ac:spMkLst>
        </pc:spChg>
      </pc:sldChg>
      <pc:sldChg chg="del">
        <pc:chgData name="Sion Yoon" userId="S::yoonhee@cityu.edu::f6a8c518-ffdb-419e-b9f5-da2b7c87d5c1" providerId="AD" clId="Web-{98850613-C3E6-19BA-4678-3DFBC4DD1E84}" dt="2022-09-22T00:40:32.656" v="67"/>
        <pc:sldMkLst>
          <pc:docMk/>
          <pc:sldMk cId="2564844687" sldId="316"/>
        </pc:sldMkLst>
      </pc:sldChg>
      <pc:sldChg chg="del">
        <pc:chgData name="Sion Yoon" userId="S::yoonhee@cityu.edu::f6a8c518-ffdb-419e-b9f5-da2b7c87d5c1" providerId="AD" clId="Web-{98850613-C3E6-19BA-4678-3DFBC4DD1E84}" dt="2022-09-22T00:40:32.656" v="68"/>
        <pc:sldMkLst>
          <pc:docMk/>
          <pc:sldMk cId="3050988280" sldId="317"/>
        </pc:sldMkLst>
      </pc:sldChg>
      <pc:sldChg chg="add replId">
        <pc:chgData name="Sion Yoon" userId="S::yoonhee@cityu.edu::f6a8c518-ffdb-419e-b9f5-da2b7c87d5c1" providerId="AD" clId="Web-{98850613-C3E6-19BA-4678-3DFBC4DD1E84}" dt="2022-09-22T00:39:35.717" v="52"/>
        <pc:sldMkLst>
          <pc:docMk/>
          <pc:sldMk cId="2958040595" sldId="318"/>
        </pc:sldMkLst>
      </pc:sldChg>
      <pc:sldChg chg="add replId">
        <pc:chgData name="Sion Yoon" userId="S::yoonhee@cityu.edu::f6a8c518-ffdb-419e-b9f5-da2b7c87d5c1" providerId="AD" clId="Web-{98850613-C3E6-19BA-4678-3DFBC4DD1E84}" dt="2022-09-22T00:41:26.485" v="88"/>
        <pc:sldMkLst>
          <pc:docMk/>
          <pc:sldMk cId="2856533207" sldId="319"/>
        </pc:sldMkLst>
      </pc:sldChg>
      <pc:sldChg chg="add replId">
        <pc:chgData name="Sion Yoon" userId="S::yoonhee@cityu.edu::f6a8c518-ffdb-419e-b9f5-da2b7c87d5c1" providerId="AD" clId="Web-{98850613-C3E6-19BA-4678-3DFBC4DD1E84}" dt="2022-09-22T00:41:27.501" v="89"/>
        <pc:sldMkLst>
          <pc:docMk/>
          <pc:sldMk cId="1670449623" sldId="320"/>
        </pc:sldMkLst>
      </pc:sldChg>
      <pc:sldChg chg="add replId">
        <pc:chgData name="Sion Yoon" userId="S::yoonhee@cityu.edu::f6a8c518-ffdb-419e-b9f5-da2b7c87d5c1" providerId="AD" clId="Web-{98850613-C3E6-19BA-4678-3DFBC4DD1E84}" dt="2022-09-22T00:41:28.876" v="90"/>
        <pc:sldMkLst>
          <pc:docMk/>
          <pc:sldMk cId="2034301818" sldId="321"/>
        </pc:sldMkLst>
      </pc:sldChg>
      <pc:sldChg chg="add replId">
        <pc:chgData name="Sion Yoon" userId="S::yoonhee@cityu.edu::f6a8c518-ffdb-419e-b9f5-da2b7c87d5c1" providerId="AD" clId="Web-{98850613-C3E6-19BA-4678-3DFBC4DD1E84}" dt="2022-09-22T00:41:29.470" v="91"/>
        <pc:sldMkLst>
          <pc:docMk/>
          <pc:sldMk cId="3021191403" sldId="322"/>
        </pc:sldMkLst>
      </pc:sldChg>
      <pc:sldChg chg="add replId">
        <pc:chgData name="Sion Yoon" userId="S::yoonhee@cityu.edu::f6a8c518-ffdb-419e-b9f5-da2b7c87d5c1" providerId="AD" clId="Web-{98850613-C3E6-19BA-4678-3DFBC4DD1E84}" dt="2022-09-22T00:41:29.954" v="92"/>
        <pc:sldMkLst>
          <pc:docMk/>
          <pc:sldMk cId="2164287239" sldId="323"/>
        </pc:sldMkLst>
      </pc:sldChg>
      <pc:sldChg chg="add replId">
        <pc:chgData name="Sion Yoon" userId="S::yoonhee@cityu.edu::f6a8c518-ffdb-419e-b9f5-da2b7c87d5c1" providerId="AD" clId="Web-{98850613-C3E6-19BA-4678-3DFBC4DD1E84}" dt="2022-09-22T00:41:31.157" v="93"/>
        <pc:sldMkLst>
          <pc:docMk/>
          <pc:sldMk cId="4118150944" sldId="324"/>
        </pc:sldMkLst>
      </pc:sldChg>
      <pc:sldChg chg="add replId">
        <pc:chgData name="Sion Yoon" userId="S::yoonhee@cityu.edu::f6a8c518-ffdb-419e-b9f5-da2b7c87d5c1" providerId="AD" clId="Web-{98850613-C3E6-19BA-4678-3DFBC4DD1E84}" dt="2022-09-22T00:41:31.782" v="94"/>
        <pc:sldMkLst>
          <pc:docMk/>
          <pc:sldMk cId="3827926434" sldId="325"/>
        </pc:sldMkLst>
      </pc:sldChg>
      <pc:sldChg chg="add replId">
        <pc:chgData name="Sion Yoon" userId="S::yoonhee@cityu.edu::f6a8c518-ffdb-419e-b9f5-da2b7c87d5c1" providerId="AD" clId="Web-{98850613-C3E6-19BA-4678-3DFBC4DD1E84}" dt="2022-09-22T00:41:32.267" v="95"/>
        <pc:sldMkLst>
          <pc:docMk/>
          <pc:sldMk cId="1913488221" sldId="326"/>
        </pc:sldMkLst>
      </pc:sldChg>
      <pc:sldChg chg="add replId">
        <pc:chgData name="Sion Yoon" userId="S::yoonhee@cityu.edu::f6a8c518-ffdb-419e-b9f5-da2b7c87d5c1" providerId="AD" clId="Web-{98850613-C3E6-19BA-4678-3DFBC4DD1E84}" dt="2022-09-22T00:41:33.189" v="96"/>
        <pc:sldMkLst>
          <pc:docMk/>
          <pc:sldMk cId="894146446" sldId="327"/>
        </pc:sldMkLst>
      </pc:sldChg>
      <pc:sldChg chg="add replId">
        <pc:chgData name="Sion Yoon" userId="S::yoonhee@cityu.edu::f6a8c518-ffdb-419e-b9f5-da2b7c87d5c1" providerId="AD" clId="Web-{98850613-C3E6-19BA-4678-3DFBC4DD1E84}" dt="2022-09-22T00:41:33.782" v="97"/>
        <pc:sldMkLst>
          <pc:docMk/>
          <pc:sldMk cId="29764556" sldId="328"/>
        </pc:sldMkLst>
      </pc:sldChg>
      <pc:sldChg chg="add replId">
        <pc:chgData name="Sion Yoon" userId="S::yoonhee@cityu.edu::f6a8c518-ffdb-419e-b9f5-da2b7c87d5c1" providerId="AD" clId="Web-{98850613-C3E6-19BA-4678-3DFBC4DD1E84}" dt="2022-09-22T00:41:34.235" v="98"/>
        <pc:sldMkLst>
          <pc:docMk/>
          <pc:sldMk cId="4021156127" sldId="329"/>
        </pc:sldMkLst>
      </pc:sldChg>
      <pc:sldChg chg="add replId">
        <pc:chgData name="Sion Yoon" userId="S::yoonhee@cityu.edu::f6a8c518-ffdb-419e-b9f5-da2b7c87d5c1" providerId="AD" clId="Web-{98850613-C3E6-19BA-4678-3DFBC4DD1E84}" dt="2022-09-22T00:41:35.220" v="99"/>
        <pc:sldMkLst>
          <pc:docMk/>
          <pc:sldMk cId="2989035502" sldId="330"/>
        </pc:sldMkLst>
      </pc:sldChg>
      <pc:sldChg chg="add replId">
        <pc:chgData name="Sion Yoon" userId="S::yoonhee@cityu.edu::f6a8c518-ffdb-419e-b9f5-da2b7c87d5c1" providerId="AD" clId="Web-{98850613-C3E6-19BA-4678-3DFBC4DD1E84}" dt="2022-09-22T00:41:35.735" v="100"/>
        <pc:sldMkLst>
          <pc:docMk/>
          <pc:sldMk cId="816761178" sldId="331"/>
        </pc:sldMkLst>
      </pc:sldChg>
      <pc:sldChg chg="add replId">
        <pc:chgData name="Sion Yoon" userId="S::yoonhee@cityu.edu::f6a8c518-ffdb-419e-b9f5-da2b7c87d5c1" providerId="AD" clId="Web-{98850613-C3E6-19BA-4678-3DFBC4DD1E84}" dt="2022-09-22T00:41:37.017" v="101"/>
        <pc:sldMkLst>
          <pc:docMk/>
          <pc:sldMk cId="2242137250" sldId="332"/>
        </pc:sldMkLst>
      </pc:sldChg>
      <pc:sldChg chg="add replId">
        <pc:chgData name="Sion Yoon" userId="S::yoonhee@cityu.edu::f6a8c518-ffdb-419e-b9f5-da2b7c87d5c1" providerId="AD" clId="Web-{98850613-C3E6-19BA-4678-3DFBC4DD1E84}" dt="2022-09-22T00:41:37.720" v="102"/>
        <pc:sldMkLst>
          <pc:docMk/>
          <pc:sldMk cId="3300013103" sldId="333"/>
        </pc:sldMkLst>
      </pc:sldChg>
      <pc:sldChg chg="add replId">
        <pc:chgData name="Sion Yoon" userId="S::yoonhee@cityu.edu::f6a8c518-ffdb-419e-b9f5-da2b7c87d5c1" providerId="AD" clId="Web-{98850613-C3E6-19BA-4678-3DFBC4DD1E84}" dt="2022-09-22T00:41:38.439" v="103"/>
        <pc:sldMkLst>
          <pc:docMk/>
          <pc:sldMk cId="3947878094" sldId="334"/>
        </pc:sldMkLst>
      </pc:sldChg>
      <pc:sldChg chg="add replId">
        <pc:chgData name="Sion Yoon" userId="S::yoonhee@cityu.edu::f6a8c518-ffdb-419e-b9f5-da2b7c87d5c1" providerId="AD" clId="Web-{98850613-C3E6-19BA-4678-3DFBC4DD1E84}" dt="2022-09-22T00:41:39.720" v="104"/>
        <pc:sldMkLst>
          <pc:docMk/>
          <pc:sldMk cId="3220282085" sldId="335"/>
        </pc:sldMkLst>
      </pc:sldChg>
      <pc:sldChg chg="add del replId">
        <pc:chgData name="Sion Yoon" userId="S::yoonhee@cityu.edu::f6a8c518-ffdb-419e-b9f5-da2b7c87d5c1" providerId="AD" clId="Web-{98850613-C3E6-19BA-4678-3DFBC4DD1E84}" dt="2022-09-22T00:41:43.361" v="106"/>
        <pc:sldMkLst>
          <pc:docMk/>
          <pc:sldMk cId="3476313226" sldId="336"/>
        </pc:sldMkLst>
      </pc:sldChg>
    </pc:docChg>
  </pc:docChgLst>
  <pc:docChgLst>
    <pc:chgData name="Sion Yoon" userId="S::yoonhee@cityu.edu::f6a8c518-ffdb-419e-b9f5-da2b7c87d5c1" providerId="AD" clId="Web-{CE8E3CB5-464D-7237-2848-07D154190F3F}"/>
    <pc:docChg chg="modSld">
      <pc:chgData name="Sion Yoon" userId="S::yoonhee@cityu.edu::f6a8c518-ffdb-419e-b9f5-da2b7c87d5c1" providerId="AD" clId="Web-{CE8E3CB5-464D-7237-2848-07D154190F3F}" dt="2023-03-16T20:45:46.133" v="2" actId="20577"/>
      <pc:docMkLst>
        <pc:docMk/>
      </pc:docMkLst>
      <pc:sldChg chg="modSp">
        <pc:chgData name="Sion Yoon" userId="S::yoonhee@cityu.edu::f6a8c518-ffdb-419e-b9f5-da2b7c87d5c1" providerId="AD" clId="Web-{CE8E3CB5-464D-7237-2848-07D154190F3F}" dt="2023-03-16T20:45:46.133" v="2" actId="20577"/>
        <pc:sldMkLst>
          <pc:docMk/>
          <pc:sldMk cId="1200826821" sldId="339"/>
        </pc:sldMkLst>
        <pc:spChg chg="mod">
          <ac:chgData name="Sion Yoon" userId="S::yoonhee@cityu.edu::f6a8c518-ffdb-419e-b9f5-da2b7c87d5c1" providerId="AD" clId="Web-{CE8E3CB5-464D-7237-2848-07D154190F3F}" dt="2023-03-16T20:45:46.133" v="2" actId="20577"/>
          <ac:spMkLst>
            <pc:docMk/>
            <pc:sldMk cId="1200826821" sldId="339"/>
            <ac:spMk id="3" creationId="{00000000-0000-0000-0000-000000000000}"/>
          </ac:spMkLst>
        </pc:spChg>
      </pc:sldChg>
    </pc:docChg>
  </pc:docChgLst>
  <pc:docChgLst>
    <pc:chgData name="Hao Mao" userId="S::maohao@cityu.edu::5873b64d-cbe8-401a-861a-76d923642fe8" providerId="AD" clId="Web-{BEF35B3B-0209-F85C-6779-2BAD80125BB0}"/>
    <pc:docChg chg="addSld delSld modSld">
      <pc:chgData name="Hao Mao" userId="S::maohao@cityu.edu::5873b64d-cbe8-401a-861a-76d923642fe8" providerId="AD" clId="Web-{BEF35B3B-0209-F85C-6779-2BAD80125BB0}" dt="2022-09-29T20:44:48.705" v="619"/>
      <pc:docMkLst>
        <pc:docMk/>
      </pc:docMkLst>
      <pc:sldChg chg="del">
        <pc:chgData name="Hao Mao" userId="S::maohao@cityu.edu::5873b64d-cbe8-401a-861a-76d923642fe8" providerId="AD" clId="Web-{BEF35B3B-0209-F85C-6779-2BAD80125BB0}" dt="2022-09-29T20:12:46.371" v="286"/>
        <pc:sldMkLst>
          <pc:docMk/>
          <pc:sldMk cId="2583985945" sldId="298"/>
        </pc:sldMkLst>
      </pc:sldChg>
      <pc:sldChg chg="addSp delSp modSp">
        <pc:chgData name="Hao Mao" userId="S::maohao@cityu.edu::5873b64d-cbe8-401a-861a-76d923642fe8" providerId="AD" clId="Web-{BEF35B3B-0209-F85C-6779-2BAD80125BB0}" dt="2022-09-29T19:31:23.287" v="8" actId="1076"/>
        <pc:sldMkLst>
          <pc:docMk/>
          <pc:sldMk cId="3960939486" sldId="299"/>
        </pc:sldMkLst>
        <pc:spChg chg="del mod">
          <ac:chgData name="Hao Mao" userId="S::maohao@cityu.edu::5873b64d-cbe8-401a-861a-76d923642fe8" providerId="AD" clId="Web-{BEF35B3B-0209-F85C-6779-2BAD80125BB0}" dt="2022-09-29T19:31:04.458" v="3"/>
          <ac:spMkLst>
            <pc:docMk/>
            <pc:sldMk cId="3960939486" sldId="299"/>
            <ac:spMk id="3" creationId="{00000000-0000-0000-0000-000000000000}"/>
          </ac:spMkLst>
        </pc:spChg>
        <pc:picChg chg="add mod ord">
          <ac:chgData name="Hao Mao" userId="S::maohao@cityu.edu::5873b64d-cbe8-401a-861a-76d923642fe8" providerId="AD" clId="Web-{BEF35B3B-0209-F85C-6779-2BAD80125BB0}" dt="2022-09-29T19:31:23.287" v="8" actId="1076"/>
          <ac:picMkLst>
            <pc:docMk/>
            <pc:sldMk cId="3960939486" sldId="299"/>
            <ac:picMk id="6" creationId="{C9DFCDC4-A247-A4E9-D794-8D0D3684E894}"/>
          </ac:picMkLst>
        </pc:picChg>
      </pc:sldChg>
      <pc:sldChg chg="del">
        <pc:chgData name="Hao Mao" userId="S::maohao@cityu.edu::5873b64d-cbe8-401a-861a-76d923642fe8" providerId="AD" clId="Web-{BEF35B3B-0209-F85C-6779-2BAD80125BB0}" dt="2022-09-29T20:12:49.012" v="287"/>
        <pc:sldMkLst>
          <pc:docMk/>
          <pc:sldMk cId="2293941091" sldId="315"/>
        </pc:sldMkLst>
      </pc:sldChg>
      <pc:sldChg chg="addSp delSp modSp mod setBg">
        <pc:chgData name="Hao Mao" userId="S::maohao@cityu.edu::5873b64d-cbe8-401a-861a-76d923642fe8" providerId="AD" clId="Web-{BEF35B3B-0209-F85C-6779-2BAD80125BB0}" dt="2022-09-29T19:40:41.396" v="27"/>
        <pc:sldMkLst>
          <pc:docMk/>
          <pc:sldMk cId="2958040595" sldId="318"/>
        </pc:sldMkLst>
        <pc:spChg chg="mod">
          <ac:chgData name="Hao Mao" userId="S::maohao@cityu.edu::5873b64d-cbe8-401a-861a-76d923642fe8" providerId="AD" clId="Web-{BEF35B3B-0209-F85C-6779-2BAD80125BB0}" dt="2022-09-29T19:40:41.396" v="27"/>
          <ac:spMkLst>
            <pc:docMk/>
            <pc:sldMk cId="2958040595" sldId="318"/>
            <ac:spMk id="2" creationId="{00000000-0000-0000-0000-000000000000}"/>
          </ac:spMkLst>
        </pc:spChg>
        <pc:spChg chg="del mod">
          <ac:chgData name="Hao Mao" userId="S::maohao@cityu.edu::5873b64d-cbe8-401a-861a-76d923642fe8" providerId="AD" clId="Web-{BEF35B3B-0209-F85C-6779-2BAD80125BB0}" dt="2022-09-29T19:40:21.771" v="20"/>
          <ac:spMkLst>
            <pc:docMk/>
            <pc:sldMk cId="2958040595" sldId="318"/>
            <ac:spMk id="3" creationId="{00000000-0000-0000-0000-000000000000}"/>
          </ac:spMkLst>
        </pc:spChg>
        <pc:spChg chg="mod">
          <ac:chgData name="Hao Mao" userId="S::maohao@cityu.edu::5873b64d-cbe8-401a-861a-76d923642fe8" providerId="AD" clId="Web-{BEF35B3B-0209-F85C-6779-2BAD80125BB0}" dt="2022-09-29T19:40:41.396" v="27"/>
          <ac:spMkLst>
            <pc:docMk/>
            <pc:sldMk cId="2958040595" sldId="318"/>
            <ac:spMk id="4" creationId="{00000000-0000-0000-0000-000000000000}"/>
          </ac:spMkLst>
        </pc:spChg>
        <pc:spChg chg="add del">
          <ac:chgData name="Hao Mao" userId="S::maohao@cityu.edu::5873b64d-cbe8-401a-861a-76d923642fe8" providerId="AD" clId="Web-{BEF35B3B-0209-F85C-6779-2BAD80125BB0}" dt="2022-09-29T19:40:37.505" v="24"/>
          <ac:spMkLst>
            <pc:docMk/>
            <pc:sldMk cId="2958040595" sldId="318"/>
            <ac:spMk id="10" creationId="{921C8F48-3D62-43B2-345E-7318F3608DCF}"/>
          </ac:spMkLst>
        </pc:spChg>
        <pc:spChg chg="add del">
          <ac:chgData name="Hao Mao" userId="S::maohao@cityu.edu::5873b64d-cbe8-401a-861a-76d923642fe8" providerId="AD" clId="Web-{BEF35B3B-0209-F85C-6779-2BAD80125BB0}" dt="2022-09-29T19:40:35.115" v="22"/>
          <ac:spMkLst>
            <pc:docMk/>
            <pc:sldMk cId="2958040595" sldId="318"/>
            <ac:spMk id="11" creationId="{0E830057-F4EE-412A-8526-36BE1CE18C85}"/>
          </ac:spMkLst>
        </pc:spChg>
        <pc:spChg chg="add del">
          <ac:chgData name="Hao Mao" userId="S::maohao@cityu.edu::5873b64d-cbe8-401a-861a-76d923642fe8" providerId="AD" clId="Web-{BEF35B3B-0209-F85C-6779-2BAD80125BB0}" dt="2022-09-29T19:40:35.115" v="22"/>
          <ac:spMkLst>
            <pc:docMk/>
            <pc:sldMk cId="2958040595" sldId="318"/>
            <ac:spMk id="13" creationId="{BAAEBA82-E2D4-4653-AEE3-E95B330DDA21}"/>
          </ac:spMkLst>
        </pc:spChg>
        <pc:spChg chg="add del">
          <ac:chgData name="Hao Mao" userId="S::maohao@cityu.edu::5873b64d-cbe8-401a-861a-76d923642fe8" providerId="AD" clId="Web-{BEF35B3B-0209-F85C-6779-2BAD80125BB0}" dt="2022-09-29T19:40:35.115" v="22"/>
          <ac:spMkLst>
            <pc:docMk/>
            <pc:sldMk cId="2958040595" sldId="318"/>
            <ac:spMk id="15" creationId="{2386509E-DAF8-4DA0-B09B-FA3FB341C2BC}"/>
          </ac:spMkLst>
        </pc:spChg>
        <pc:spChg chg="add del">
          <ac:chgData name="Hao Mao" userId="S::maohao@cityu.edu::5873b64d-cbe8-401a-861a-76d923642fe8" providerId="AD" clId="Web-{BEF35B3B-0209-F85C-6779-2BAD80125BB0}" dt="2022-09-29T19:40:35.115" v="22"/>
          <ac:spMkLst>
            <pc:docMk/>
            <pc:sldMk cId="2958040595" sldId="318"/>
            <ac:spMk id="17" creationId="{44E11946-6976-4B44-971A-07BFBE9544A6}"/>
          </ac:spMkLst>
        </pc:spChg>
        <pc:spChg chg="add del">
          <ac:chgData name="Hao Mao" userId="S::maohao@cityu.edu::5873b64d-cbe8-401a-861a-76d923642fe8" providerId="AD" clId="Web-{BEF35B3B-0209-F85C-6779-2BAD80125BB0}" dt="2022-09-29T19:40:35.115" v="22"/>
          <ac:spMkLst>
            <pc:docMk/>
            <pc:sldMk cId="2958040595" sldId="318"/>
            <ac:spMk id="19" creationId="{367DA501-B484-4B3B-8460-067A48E694E0}"/>
          </ac:spMkLst>
        </pc:spChg>
        <pc:spChg chg="add del">
          <ac:chgData name="Hao Mao" userId="S::maohao@cityu.edu::5873b64d-cbe8-401a-861a-76d923642fe8" providerId="AD" clId="Web-{BEF35B3B-0209-F85C-6779-2BAD80125BB0}" dt="2022-09-29T19:40:35.115" v="22"/>
          <ac:spMkLst>
            <pc:docMk/>
            <pc:sldMk cId="2958040595" sldId="318"/>
            <ac:spMk id="21" creationId="{D293E637-8037-47F5-B2D4-DFA12C87164C}"/>
          </ac:spMkLst>
        </pc:spChg>
        <pc:spChg chg="add del">
          <ac:chgData name="Hao Mao" userId="S::maohao@cityu.edu::5873b64d-cbe8-401a-861a-76d923642fe8" providerId="AD" clId="Web-{BEF35B3B-0209-F85C-6779-2BAD80125BB0}" dt="2022-09-29T19:40:37.505" v="24"/>
          <ac:spMkLst>
            <pc:docMk/>
            <pc:sldMk cId="2958040595" sldId="318"/>
            <ac:spMk id="23" creationId="{F875149D-F692-45DA-8324-D5E0193D5FC4}"/>
          </ac:spMkLst>
        </pc:spChg>
        <pc:spChg chg="add del">
          <ac:chgData name="Hao Mao" userId="S::maohao@cityu.edu::5873b64d-cbe8-401a-861a-76d923642fe8" providerId="AD" clId="Web-{BEF35B3B-0209-F85C-6779-2BAD80125BB0}" dt="2022-09-29T19:40:37.505" v="24"/>
          <ac:spMkLst>
            <pc:docMk/>
            <pc:sldMk cId="2958040595" sldId="318"/>
            <ac:spMk id="24" creationId="{7B89EEFD-93BC-4ACF-962C-E6279E72B00B}"/>
          </ac:spMkLst>
        </pc:spChg>
        <pc:spChg chg="add del">
          <ac:chgData name="Hao Mao" userId="S::maohao@cityu.edu::5873b64d-cbe8-401a-861a-76d923642fe8" providerId="AD" clId="Web-{BEF35B3B-0209-F85C-6779-2BAD80125BB0}" dt="2022-09-29T19:40:37.505" v="24"/>
          <ac:spMkLst>
            <pc:docMk/>
            <pc:sldMk cId="2958040595" sldId="318"/>
            <ac:spMk id="25" creationId="{C0B19935-C760-4698-9DD1-973C8A428D26}"/>
          </ac:spMkLst>
        </pc:spChg>
        <pc:spChg chg="add del">
          <ac:chgData name="Hao Mao" userId="S::maohao@cityu.edu::5873b64d-cbe8-401a-861a-76d923642fe8" providerId="AD" clId="Web-{BEF35B3B-0209-F85C-6779-2BAD80125BB0}" dt="2022-09-29T19:40:37.505" v="24"/>
          <ac:spMkLst>
            <pc:docMk/>
            <pc:sldMk cId="2958040595" sldId="318"/>
            <ac:spMk id="26" creationId="{08990612-E008-4F02-AEBB-B140BE753558}"/>
          </ac:spMkLst>
        </pc:spChg>
        <pc:spChg chg="add del">
          <ac:chgData name="Hao Mao" userId="S::maohao@cityu.edu::5873b64d-cbe8-401a-861a-76d923642fe8" providerId="AD" clId="Web-{BEF35B3B-0209-F85C-6779-2BAD80125BB0}" dt="2022-09-29T19:40:37.505" v="24"/>
          <ac:spMkLst>
            <pc:docMk/>
            <pc:sldMk cId="2958040595" sldId="318"/>
            <ac:spMk id="27" creationId="{A310A41F-3A14-4150-B6CF-0A577DDDEAD2}"/>
          </ac:spMkLst>
        </pc:spChg>
        <pc:spChg chg="add del">
          <ac:chgData name="Hao Mao" userId="S::maohao@cityu.edu::5873b64d-cbe8-401a-861a-76d923642fe8" providerId="AD" clId="Web-{BEF35B3B-0209-F85C-6779-2BAD80125BB0}" dt="2022-09-29T19:40:41.381" v="26"/>
          <ac:spMkLst>
            <pc:docMk/>
            <pc:sldMk cId="2958040595" sldId="318"/>
            <ac:spMk id="29" creationId="{88FDF771-E685-464C-8935-25047BD7BCE0}"/>
          </ac:spMkLst>
        </pc:spChg>
        <pc:spChg chg="add del">
          <ac:chgData name="Hao Mao" userId="S::maohao@cityu.edu::5873b64d-cbe8-401a-861a-76d923642fe8" providerId="AD" clId="Web-{BEF35B3B-0209-F85C-6779-2BAD80125BB0}" dt="2022-09-29T19:40:41.381" v="26"/>
          <ac:spMkLst>
            <pc:docMk/>
            <pc:sldMk cId="2958040595" sldId="318"/>
            <ac:spMk id="30" creationId="{A3D5D599-1CAE-4C92-B5AE-8E51AF6D47C9}"/>
          </ac:spMkLst>
        </pc:spChg>
        <pc:spChg chg="add del">
          <ac:chgData name="Hao Mao" userId="S::maohao@cityu.edu::5873b64d-cbe8-401a-861a-76d923642fe8" providerId="AD" clId="Web-{BEF35B3B-0209-F85C-6779-2BAD80125BB0}" dt="2022-09-29T19:40:41.381" v="26"/>
          <ac:spMkLst>
            <pc:docMk/>
            <pc:sldMk cId="2958040595" sldId="318"/>
            <ac:spMk id="31" creationId="{603BB873-7572-E4C5-5742-6FD12E9FFE9B}"/>
          </ac:spMkLst>
        </pc:spChg>
        <pc:spChg chg="add">
          <ac:chgData name="Hao Mao" userId="S::maohao@cityu.edu::5873b64d-cbe8-401a-861a-76d923642fe8" providerId="AD" clId="Web-{BEF35B3B-0209-F85C-6779-2BAD80125BB0}" dt="2022-09-29T19:40:41.396" v="27"/>
          <ac:spMkLst>
            <pc:docMk/>
            <pc:sldMk cId="2958040595" sldId="318"/>
            <ac:spMk id="33" creationId="{0E830057-F4EE-412A-8526-36BE1CE18C85}"/>
          </ac:spMkLst>
        </pc:spChg>
        <pc:spChg chg="add">
          <ac:chgData name="Hao Mao" userId="S::maohao@cityu.edu::5873b64d-cbe8-401a-861a-76d923642fe8" providerId="AD" clId="Web-{BEF35B3B-0209-F85C-6779-2BAD80125BB0}" dt="2022-09-29T19:40:41.396" v="27"/>
          <ac:spMkLst>
            <pc:docMk/>
            <pc:sldMk cId="2958040595" sldId="318"/>
            <ac:spMk id="34" creationId="{BAAEBA82-E2D4-4653-AEE3-E95B330DDA21}"/>
          </ac:spMkLst>
        </pc:spChg>
        <pc:spChg chg="add">
          <ac:chgData name="Hao Mao" userId="S::maohao@cityu.edu::5873b64d-cbe8-401a-861a-76d923642fe8" providerId="AD" clId="Web-{BEF35B3B-0209-F85C-6779-2BAD80125BB0}" dt="2022-09-29T19:40:41.396" v="27"/>
          <ac:spMkLst>
            <pc:docMk/>
            <pc:sldMk cId="2958040595" sldId="318"/>
            <ac:spMk id="35" creationId="{2386509E-DAF8-4DA0-B09B-FA3FB341C2BC}"/>
          </ac:spMkLst>
        </pc:spChg>
        <pc:spChg chg="add">
          <ac:chgData name="Hao Mao" userId="S::maohao@cityu.edu::5873b64d-cbe8-401a-861a-76d923642fe8" providerId="AD" clId="Web-{BEF35B3B-0209-F85C-6779-2BAD80125BB0}" dt="2022-09-29T19:40:41.396" v="27"/>
          <ac:spMkLst>
            <pc:docMk/>
            <pc:sldMk cId="2958040595" sldId="318"/>
            <ac:spMk id="36" creationId="{44E11946-6976-4B44-971A-07BFBE9544A6}"/>
          </ac:spMkLst>
        </pc:spChg>
        <pc:spChg chg="add">
          <ac:chgData name="Hao Mao" userId="S::maohao@cityu.edu::5873b64d-cbe8-401a-861a-76d923642fe8" providerId="AD" clId="Web-{BEF35B3B-0209-F85C-6779-2BAD80125BB0}" dt="2022-09-29T19:40:41.396" v="27"/>
          <ac:spMkLst>
            <pc:docMk/>
            <pc:sldMk cId="2958040595" sldId="318"/>
            <ac:spMk id="37" creationId="{78930791-7D41-4CB3-8769-AA51FC9DC2FB}"/>
          </ac:spMkLst>
        </pc:spChg>
        <pc:spChg chg="add">
          <ac:chgData name="Hao Mao" userId="S::maohao@cityu.edu::5873b64d-cbe8-401a-861a-76d923642fe8" providerId="AD" clId="Web-{BEF35B3B-0209-F85C-6779-2BAD80125BB0}" dt="2022-09-29T19:40:41.396" v="27"/>
          <ac:spMkLst>
            <pc:docMk/>
            <pc:sldMk cId="2958040595" sldId="318"/>
            <ac:spMk id="38" creationId="{C02088CA-246D-446F-9AA8-73C982D661E1}"/>
          </ac:spMkLst>
        </pc:spChg>
        <pc:picChg chg="add mod ord">
          <ac:chgData name="Hao Mao" userId="S::maohao@cityu.edu::5873b64d-cbe8-401a-861a-76d923642fe8" providerId="AD" clId="Web-{BEF35B3B-0209-F85C-6779-2BAD80125BB0}" dt="2022-09-29T19:40:41.396" v="27"/>
          <ac:picMkLst>
            <pc:docMk/>
            <pc:sldMk cId="2958040595" sldId="318"/>
            <ac:picMk id="6" creationId="{AF0DE049-C29D-E032-0665-B15929F974EA}"/>
          </ac:picMkLst>
        </pc:picChg>
      </pc:sldChg>
      <pc:sldChg chg="addSp delSp modSp mod setBg">
        <pc:chgData name="Hao Mao" userId="S::maohao@cityu.edu::5873b64d-cbe8-401a-861a-76d923642fe8" providerId="AD" clId="Web-{BEF35B3B-0209-F85C-6779-2BAD80125BB0}" dt="2022-09-29T19:41:48.164" v="46" actId="1076"/>
        <pc:sldMkLst>
          <pc:docMk/>
          <pc:sldMk cId="1357576858" sldId="319"/>
        </pc:sldMkLst>
        <pc:spChg chg="mod ord">
          <ac:chgData name="Hao Mao" userId="S::maohao@cityu.edu::5873b64d-cbe8-401a-861a-76d923642fe8" providerId="AD" clId="Web-{BEF35B3B-0209-F85C-6779-2BAD80125BB0}" dt="2022-09-29T19:41:25.804" v="41"/>
          <ac:spMkLst>
            <pc:docMk/>
            <pc:sldMk cId="1357576858" sldId="319"/>
            <ac:spMk id="2" creationId="{00000000-0000-0000-0000-000000000000}"/>
          </ac:spMkLst>
        </pc:spChg>
        <pc:spChg chg="del">
          <ac:chgData name="Hao Mao" userId="S::maohao@cityu.edu::5873b64d-cbe8-401a-861a-76d923642fe8" providerId="AD" clId="Web-{BEF35B3B-0209-F85C-6779-2BAD80125BB0}" dt="2022-09-29T19:41:21.710" v="40"/>
          <ac:spMkLst>
            <pc:docMk/>
            <pc:sldMk cId="1357576858" sldId="319"/>
            <ac:spMk id="3" creationId="{00000000-0000-0000-0000-000000000000}"/>
          </ac:spMkLst>
        </pc:spChg>
        <pc:spChg chg="mod">
          <ac:chgData name="Hao Mao" userId="S::maohao@cityu.edu::5873b64d-cbe8-401a-861a-76d923642fe8" providerId="AD" clId="Web-{BEF35B3B-0209-F85C-6779-2BAD80125BB0}" dt="2022-09-29T19:41:25.804" v="41"/>
          <ac:spMkLst>
            <pc:docMk/>
            <pc:sldMk cId="1357576858" sldId="319"/>
            <ac:spMk id="4" creationId="{00000000-0000-0000-0000-000000000000}"/>
          </ac:spMkLst>
        </pc:spChg>
        <pc:spChg chg="add">
          <ac:chgData name="Hao Mao" userId="S::maohao@cityu.edu::5873b64d-cbe8-401a-861a-76d923642fe8" providerId="AD" clId="Web-{BEF35B3B-0209-F85C-6779-2BAD80125BB0}" dt="2022-09-29T19:41:25.804" v="41"/>
          <ac:spMkLst>
            <pc:docMk/>
            <pc:sldMk cId="1357576858" sldId="319"/>
            <ac:spMk id="11" creationId="{0E830057-F4EE-412A-8526-36BE1CE18C85}"/>
          </ac:spMkLst>
        </pc:spChg>
        <pc:spChg chg="add">
          <ac:chgData name="Hao Mao" userId="S::maohao@cityu.edu::5873b64d-cbe8-401a-861a-76d923642fe8" providerId="AD" clId="Web-{BEF35B3B-0209-F85C-6779-2BAD80125BB0}" dt="2022-09-29T19:41:25.804" v="41"/>
          <ac:spMkLst>
            <pc:docMk/>
            <pc:sldMk cId="1357576858" sldId="319"/>
            <ac:spMk id="13" creationId="{BAAEBA82-E2D4-4653-AEE3-E95B330DDA21}"/>
          </ac:spMkLst>
        </pc:spChg>
        <pc:spChg chg="add">
          <ac:chgData name="Hao Mao" userId="S::maohao@cityu.edu::5873b64d-cbe8-401a-861a-76d923642fe8" providerId="AD" clId="Web-{BEF35B3B-0209-F85C-6779-2BAD80125BB0}" dt="2022-09-29T19:41:25.804" v="41"/>
          <ac:spMkLst>
            <pc:docMk/>
            <pc:sldMk cId="1357576858" sldId="319"/>
            <ac:spMk id="15" creationId="{2386509E-DAF8-4DA0-B09B-FA3FB341C2BC}"/>
          </ac:spMkLst>
        </pc:spChg>
        <pc:spChg chg="add">
          <ac:chgData name="Hao Mao" userId="S::maohao@cityu.edu::5873b64d-cbe8-401a-861a-76d923642fe8" providerId="AD" clId="Web-{BEF35B3B-0209-F85C-6779-2BAD80125BB0}" dt="2022-09-29T19:41:25.804" v="41"/>
          <ac:spMkLst>
            <pc:docMk/>
            <pc:sldMk cId="1357576858" sldId="319"/>
            <ac:spMk id="17" creationId="{44E11946-6976-4B44-971A-07BFBE9544A6}"/>
          </ac:spMkLst>
        </pc:spChg>
        <pc:spChg chg="add">
          <ac:chgData name="Hao Mao" userId="S::maohao@cityu.edu::5873b64d-cbe8-401a-861a-76d923642fe8" providerId="AD" clId="Web-{BEF35B3B-0209-F85C-6779-2BAD80125BB0}" dt="2022-09-29T19:41:25.804" v="41"/>
          <ac:spMkLst>
            <pc:docMk/>
            <pc:sldMk cId="1357576858" sldId="319"/>
            <ac:spMk id="19" creationId="{85DD9E25-AB50-4F01-9CA6-96497CDE72C2}"/>
          </ac:spMkLst>
        </pc:spChg>
        <pc:spChg chg="add">
          <ac:chgData name="Hao Mao" userId="S::maohao@cityu.edu::5873b64d-cbe8-401a-861a-76d923642fe8" providerId="AD" clId="Web-{BEF35B3B-0209-F85C-6779-2BAD80125BB0}" dt="2022-09-29T19:41:25.804" v="41"/>
          <ac:spMkLst>
            <pc:docMk/>
            <pc:sldMk cId="1357576858" sldId="319"/>
            <ac:spMk id="21" creationId="{707788D3-E467-4E25-A5E9-FD41795BD551}"/>
          </ac:spMkLst>
        </pc:spChg>
        <pc:spChg chg="add">
          <ac:chgData name="Hao Mao" userId="S::maohao@cityu.edu::5873b64d-cbe8-401a-861a-76d923642fe8" providerId="AD" clId="Web-{BEF35B3B-0209-F85C-6779-2BAD80125BB0}" dt="2022-09-29T19:41:25.804" v="41"/>
          <ac:spMkLst>
            <pc:docMk/>
            <pc:sldMk cId="1357576858" sldId="319"/>
            <ac:spMk id="23" creationId="{E12301D8-0106-4E04-A846-C29A66593704}"/>
          </ac:spMkLst>
        </pc:spChg>
        <pc:picChg chg="add mod ord">
          <ac:chgData name="Hao Mao" userId="S::maohao@cityu.edu::5873b64d-cbe8-401a-861a-76d923642fe8" providerId="AD" clId="Web-{BEF35B3B-0209-F85C-6779-2BAD80125BB0}" dt="2022-09-29T19:41:48.164" v="46" actId="1076"/>
          <ac:picMkLst>
            <pc:docMk/>
            <pc:sldMk cId="1357576858" sldId="319"/>
            <ac:picMk id="6" creationId="{55656DE7-72A7-B6F1-302B-A864ED5F49FB}"/>
          </ac:picMkLst>
        </pc:picChg>
      </pc:sldChg>
      <pc:sldChg chg="modSp">
        <pc:chgData name="Hao Mao" userId="S::maohao@cityu.edu::5873b64d-cbe8-401a-861a-76d923642fe8" providerId="AD" clId="Web-{BEF35B3B-0209-F85C-6779-2BAD80125BB0}" dt="2022-09-29T19:45:12.622" v="62" actId="20577"/>
        <pc:sldMkLst>
          <pc:docMk/>
          <pc:sldMk cId="2888823256" sldId="320"/>
        </pc:sldMkLst>
        <pc:spChg chg="mod">
          <ac:chgData name="Hao Mao" userId="S::maohao@cityu.edu::5873b64d-cbe8-401a-861a-76d923642fe8" providerId="AD" clId="Web-{BEF35B3B-0209-F85C-6779-2BAD80125BB0}" dt="2022-09-29T19:44:06.027" v="49" actId="20577"/>
          <ac:spMkLst>
            <pc:docMk/>
            <pc:sldMk cId="2888823256" sldId="320"/>
            <ac:spMk id="2" creationId="{00000000-0000-0000-0000-000000000000}"/>
          </ac:spMkLst>
        </pc:spChg>
        <pc:spChg chg="mod">
          <ac:chgData name="Hao Mao" userId="S::maohao@cityu.edu::5873b64d-cbe8-401a-861a-76d923642fe8" providerId="AD" clId="Web-{BEF35B3B-0209-F85C-6779-2BAD80125BB0}" dt="2022-09-29T19:45:12.622" v="62" actId="20577"/>
          <ac:spMkLst>
            <pc:docMk/>
            <pc:sldMk cId="2888823256" sldId="320"/>
            <ac:spMk id="3" creationId="{00000000-0000-0000-0000-000000000000}"/>
          </ac:spMkLst>
        </pc:spChg>
      </pc:sldChg>
      <pc:sldChg chg="del">
        <pc:chgData name="Hao Mao" userId="S::maohao@cityu.edu::5873b64d-cbe8-401a-861a-76d923642fe8" providerId="AD" clId="Web-{BEF35B3B-0209-F85C-6779-2BAD80125BB0}" dt="2022-09-29T19:47:16.095" v="66"/>
        <pc:sldMkLst>
          <pc:docMk/>
          <pc:sldMk cId="3753282673" sldId="321"/>
        </pc:sldMkLst>
      </pc:sldChg>
      <pc:sldChg chg="addSp delSp modSp mod setBg">
        <pc:chgData name="Hao Mao" userId="S::maohao@cityu.edu::5873b64d-cbe8-401a-861a-76d923642fe8" providerId="AD" clId="Web-{BEF35B3B-0209-F85C-6779-2BAD80125BB0}" dt="2022-09-29T19:58:59.473" v="173" actId="14100"/>
        <pc:sldMkLst>
          <pc:docMk/>
          <pc:sldMk cId="4244249687" sldId="322"/>
        </pc:sldMkLst>
        <pc:spChg chg="mod ord">
          <ac:chgData name="Hao Mao" userId="S::maohao@cityu.edu::5873b64d-cbe8-401a-861a-76d923642fe8" providerId="AD" clId="Web-{BEF35B3B-0209-F85C-6779-2BAD80125BB0}" dt="2022-09-29T19:58:39.160" v="167"/>
          <ac:spMkLst>
            <pc:docMk/>
            <pc:sldMk cId="4244249687" sldId="322"/>
            <ac:spMk id="2" creationId="{00000000-0000-0000-0000-000000000000}"/>
          </ac:spMkLst>
        </pc:spChg>
        <pc:spChg chg="del">
          <ac:chgData name="Hao Mao" userId="S::maohao@cityu.edu::5873b64d-cbe8-401a-861a-76d923642fe8" providerId="AD" clId="Web-{BEF35B3B-0209-F85C-6779-2BAD80125BB0}" dt="2022-09-29T19:58:35.832" v="166"/>
          <ac:spMkLst>
            <pc:docMk/>
            <pc:sldMk cId="4244249687" sldId="322"/>
            <ac:spMk id="3" creationId="{00000000-0000-0000-0000-000000000000}"/>
          </ac:spMkLst>
        </pc:spChg>
        <pc:spChg chg="mod">
          <ac:chgData name="Hao Mao" userId="S::maohao@cityu.edu::5873b64d-cbe8-401a-861a-76d923642fe8" providerId="AD" clId="Web-{BEF35B3B-0209-F85C-6779-2BAD80125BB0}" dt="2022-09-29T19:58:39.160" v="167"/>
          <ac:spMkLst>
            <pc:docMk/>
            <pc:sldMk cId="4244249687" sldId="322"/>
            <ac:spMk id="4" creationId="{00000000-0000-0000-0000-000000000000}"/>
          </ac:spMkLst>
        </pc:spChg>
        <pc:spChg chg="add">
          <ac:chgData name="Hao Mao" userId="S::maohao@cityu.edu::5873b64d-cbe8-401a-861a-76d923642fe8" providerId="AD" clId="Web-{BEF35B3B-0209-F85C-6779-2BAD80125BB0}" dt="2022-09-29T19:58:39.160" v="167"/>
          <ac:spMkLst>
            <pc:docMk/>
            <pc:sldMk cId="4244249687" sldId="322"/>
            <ac:spMk id="11" creationId="{0E830057-F4EE-412A-8526-36BE1CE18C85}"/>
          </ac:spMkLst>
        </pc:spChg>
        <pc:spChg chg="add">
          <ac:chgData name="Hao Mao" userId="S::maohao@cityu.edu::5873b64d-cbe8-401a-861a-76d923642fe8" providerId="AD" clId="Web-{BEF35B3B-0209-F85C-6779-2BAD80125BB0}" dt="2022-09-29T19:58:39.160" v="167"/>
          <ac:spMkLst>
            <pc:docMk/>
            <pc:sldMk cId="4244249687" sldId="322"/>
            <ac:spMk id="13" creationId="{BAAEBA82-E2D4-4653-AEE3-E95B330DDA21}"/>
          </ac:spMkLst>
        </pc:spChg>
        <pc:spChg chg="add">
          <ac:chgData name="Hao Mao" userId="S::maohao@cityu.edu::5873b64d-cbe8-401a-861a-76d923642fe8" providerId="AD" clId="Web-{BEF35B3B-0209-F85C-6779-2BAD80125BB0}" dt="2022-09-29T19:58:39.160" v="167"/>
          <ac:spMkLst>
            <pc:docMk/>
            <pc:sldMk cId="4244249687" sldId="322"/>
            <ac:spMk id="15" creationId="{2386509E-DAF8-4DA0-B09B-FA3FB341C2BC}"/>
          </ac:spMkLst>
        </pc:spChg>
        <pc:spChg chg="add">
          <ac:chgData name="Hao Mao" userId="S::maohao@cityu.edu::5873b64d-cbe8-401a-861a-76d923642fe8" providerId="AD" clId="Web-{BEF35B3B-0209-F85C-6779-2BAD80125BB0}" dt="2022-09-29T19:58:39.160" v="167"/>
          <ac:spMkLst>
            <pc:docMk/>
            <pc:sldMk cId="4244249687" sldId="322"/>
            <ac:spMk id="17" creationId="{44E11946-6976-4B44-971A-07BFBE9544A6}"/>
          </ac:spMkLst>
        </pc:spChg>
        <pc:spChg chg="add">
          <ac:chgData name="Hao Mao" userId="S::maohao@cityu.edu::5873b64d-cbe8-401a-861a-76d923642fe8" providerId="AD" clId="Web-{BEF35B3B-0209-F85C-6779-2BAD80125BB0}" dt="2022-09-29T19:58:39.160" v="167"/>
          <ac:spMkLst>
            <pc:docMk/>
            <pc:sldMk cId="4244249687" sldId="322"/>
            <ac:spMk id="19" creationId="{85DD9E25-AB50-4F01-9CA6-96497CDE72C2}"/>
          </ac:spMkLst>
        </pc:spChg>
        <pc:spChg chg="add">
          <ac:chgData name="Hao Mao" userId="S::maohao@cityu.edu::5873b64d-cbe8-401a-861a-76d923642fe8" providerId="AD" clId="Web-{BEF35B3B-0209-F85C-6779-2BAD80125BB0}" dt="2022-09-29T19:58:39.160" v="167"/>
          <ac:spMkLst>
            <pc:docMk/>
            <pc:sldMk cId="4244249687" sldId="322"/>
            <ac:spMk id="21" creationId="{707788D3-E467-4E25-A5E9-FD41795BD551}"/>
          </ac:spMkLst>
        </pc:spChg>
        <pc:spChg chg="add">
          <ac:chgData name="Hao Mao" userId="S::maohao@cityu.edu::5873b64d-cbe8-401a-861a-76d923642fe8" providerId="AD" clId="Web-{BEF35B3B-0209-F85C-6779-2BAD80125BB0}" dt="2022-09-29T19:58:39.160" v="167"/>
          <ac:spMkLst>
            <pc:docMk/>
            <pc:sldMk cId="4244249687" sldId="322"/>
            <ac:spMk id="23" creationId="{E12301D8-0106-4E04-A846-C29A66593704}"/>
          </ac:spMkLst>
        </pc:spChg>
        <pc:picChg chg="add mod ord">
          <ac:chgData name="Hao Mao" userId="S::maohao@cityu.edu::5873b64d-cbe8-401a-861a-76d923642fe8" providerId="AD" clId="Web-{BEF35B3B-0209-F85C-6779-2BAD80125BB0}" dt="2022-09-29T19:58:59.473" v="173" actId="14100"/>
          <ac:picMkLst>
            <pc:docMk/>
            <pc:sldMk cId="4244249687" sldId="322"/>
            <ac:picMk id="6" creationId="{11143CFD-602E-4ECE-61FC-6416ED6C606C}"/>
          </ac:picMkLst>
        </pc:picChg>
      </pc:sldChg>
      <pc:sldChg chg="addSp delSp modSp">
        <pc:chgData name="Hao Mao" userId="S::maohao@cityu.edu::5873b64d-cbe8-401a-861a-76d923642fe8" providerId="AD" clId="Web-{BEF35B3B-0209-F85C-6779-2BAD80125BB0}" dt="2022-09-29T20:05:51.657" v="188" actId="20577"/>
        <pc:sldMkLst>
          <pc:docMk/>
          <pc:sldMk cId="2913623263" sldId="323"/>
        </pc:sldMkLst>
        <pc:spChg chg="mod">
          <ac:chgData name="Hao Mao" userId="S::maohao@cityu.edu::5873b64d-cbe8-401a-861a-76d923642fe8" providerId="AD" clId="Web-{BEF35B3B-0209-F85C-6779-2BAD80125BB0}" dt="2022-09-29T20:05:51.657" v="188" actId="20577"/>
          <ac:spMkLst>
            <pc:docMk/>
            <pc:sldMk cId="2913623263" sldId="323"/>
            <ac:spMk id="2" creationId="{00000000-0000-0000-0000-000000000000}"/>
          </ac:spMkLst>
        </pc:spChg>
        <pc:spChg chg="del">
          <ac:chgData name="Hao Mao" userId="S::maohao@cityu.edu::5873b64d-cbe8-401a-861a-76d923642fe8" providerId="AD" clId="Web-{BEF35B3B-0209-F85C-6779-2BAD80125BB0}" dt="2022-09-29T20:05:01.015" v="174"/>
          <ac:spMkLst>
            <pc:docMk/>
            <pc:sldMk cId="2913623263" sldId="323"/>
            <ac:spMk id="3" creationId="{00000000-0000-0000-0000-000000000000}"/>
          </ac:spMkLst>
        </pc:spChg>
        <pc:picChg chg="add mod ord">
          <ac:chgData name="Hao Mao" userId="S::maohao@cityu.edu::5873b64d-cbe8-401a-861a-76d923642fe8" providerId="AD" clId="Web-{BEF35B3B-0209-F85C-6779-2BAD80125BB0}" dt="2022-09-29T20:05:28.718" v="176" actId="14100"/>
          <ac:picMkLst>
            <pc:docMk/>
            <pc:sldMk cId="2913623263" sldId="323"/>
            <ac:picMk id="6" creationId="{A3825CD7-3BCF-C689-F181-998831CF51A3}"/>
          </ac:picMkLst>
        </pc:picChg>
      </pc:sldChg>
      <pc:sldChg chg="addSp delSp modSp">
        <pc:chgData name="Hao Mao" userId="S::maohao@cityu.edu::5873b64d-cbe8-401a-861a-76d923642fe8" providerId="AD" clId="Web-{BEF35B3B-0209-F85C-6779-2BAD80125BB0}" dt="2022-09-29T20:09:27.100" v="197" actId="14100"/>
        <pc:sldMkLst>
          <pc:docMk/>
          <pc:sldMk cId="2347700794" sldId="324"/>
        </pc:sldMkLst>
        <pc:spChg chg="mod">
          <ac:chgData name="Hao Mao" userId="S::maohao@cityu.edu::5873b64d-cbe8-401a-861a-76d923642fe8" providerId="AD" clId="Web-{BEF35B3B-0209-F85C-6779-2BAD80125BB0}" dt="2022-09-29T20:09:14.600" v="193" actId="20577"/>
          <ac:spMkLst>
            <pc:docMk/>
            <pc:sldMk cId="2347700794" sldId="324"/>
            <ac:spMk id="2" creationId="{00000000-0000-0000-0000-000000000000}"/>
          </ac:spMkLst>
        </pc:spChg>
        <pc:spChg chg="del">
          <ac:chgData name="Hao Mao" userId="S::maohao@cityu.edu::5873b64d-cbe8-401a-861a-76d923642fe8" providerId="AD" clId="Web-{BEF35B3B-0209-F85C-6779-2BAD80125BB0}" dt="2022-09-29T20:08:58.865" v="189"/>
          <ac:spMkLst>
            <pc:docMk/>
            <pc:sldMk cId="2347700794" sldId="324"/>
            <ac:spMk id="3" creationId="{00000000-0000-0000-0000-000000000000}"/>
          </ac:spMkLst>
        </pc:spChg>
        <pc:picChg chg="add mod ord">
          <ac:chgData name="Hao Mao" userId="S::maohao@cityu.edu::5873b64d-cbe8-401a-861a-76d923642fe8" providerId="AD" clId="Web-{BEF35B3B-0209-F85C-6779-2BAD80125BB0}" dt="2022-09-29T20:09:27.100" v="197" actId="14100"/>
          <ac:picMkLst>
            <pc:docMk/>
            <pc:sldMk cId="2347700794" sldId="324"/>
            <ac:picMk id="6" creationId="{F9797555-632D-B2F1-B2BA-AB3C633BF655}"/>
          </ac:picMkLst>
        </pc:picChg>
      </pc:sldChg>
      <pc:sldChg chg="modSp">
        <pc:chgData name="Hao Mao" userId="S::maohao@cityu.edu::5873b64d-cbe8-401a-861a-76d923642fe8" providerId="AD" clId="Web-{BEF35B3B-0209-F85C-6779-2BAD80125BB0}" dt="2022-09-29T20:12:11.761" v="282" actId="20577"/>
        <pc:sldMkLst>
          <pc:docMk/>
          <pc:sldMk cId="958378851" sldId="325"/>
        </pc:sldMkLst>
        <pc:spChg chg="mod">
          <ac:chgData name="Hao Mao" userId="S::maohao@cityu.edu::5873b64d-cbe8-401a-861a-76d923642fe8" providerId="AD" clId="Web-{BEF35B3B-0209-F85C-6779-2BAD80125BB0}" dt="2022-09-29T20:12:11.761" v="282" actId="20577"/>
          <ac:spMkLst>
            <pc:docMk/>
            <pc:sldMk cId="958378851" sldId="325"/>
            <ac:spMk id="2" creationId="{00000000-0000-0000-0000-000000000000}"/>
          </ac:spMkLst>
        </pc:spChg>
        <pc:spChg chg="mod">
          <ac:chgData name="Hao Mao" userId="S::maohao@cityu.edu::5873b64d-cbe8-401a-861a-76d923642fe8" providerId="AD" clId="Web-{BEF35B3B-0209-F85C-6779-2BAD80125BB0}" dt="2022-09-29T20:11:56.838" v="273" actId="20577"/>
          <ac:spMkLst>
            <pc:docMk/>
            <pc:sldMk cId="958378851" sldId="325"/>
            <ac:spMk id="3" creationId="{00000000-0000-0000-0000-000000000000}"/>
          </ac:spMkLst>
        </pc:spChg>
      </pc:sldChg>
      <pc:sldChg chg="del">
        <pc:chgData name="Hao Mao" userId="S::maohao@cityu.edu::5873b64d-cbe8-401a-861a-76d923642fe8" providerId="AD" clId="Web-{BEF35B3B-0209-F85C-6779-2BAD80125BB0}" dt="2022-09-29T20:12:24.777" v="284"/>
        <pc:sldMkLst>
          <pc:docMk/>
          <pc:sldMk cId="3944784934" sldId="326"/>
        </pc:sldMkLst>
      </pc:sldChg>
      <pc:sldChg chg="modSp add del">
        <pc:chgData name="Hao Mao" userId="S::maohao@cityu.edu::5873b64d-cbe8-401a-861a-76d923642fe8" providerId="AD" clId="Web-{BEF35B3B-0209-F85C-6779-2BAD80125BB0}" dt="2022-09-29T20:28:44.788" v="442"/>
        <pc:sldMkLst>
          <pc:docMk/>
          <pc:sldMk cId="1254728179" sldId="327"/>
        </pc:sldMkLst>
        <pc:spChg chg="mod">
          <ac:chgData name="Hao Mao" userId="S::maohao@cityu.edu::5873b64d-cbe8-401a-861a-76d923642fe8" providerId="AD" clId="Web-{BEF35B3B-0209-F85C-6779-2BAD80125BB0}" dt="2022-09-29T20:18:45.897" v="356" actId="20577"/>
          <ac:spMkLst>
            <pc:docMk/>
            <pc:sldMk cId="1254728179" sldId="327"/>
            <ac:spMk id="2" creationId="{00000000-0000-0000-0000-000000000000}"/>
          </ac:spMkLst>
        </pc:spChg>
        <pc:spChg chg="mod">
          <ac:chgData name="Hao Mao" userId="S::maohao@cityu.edu::5873b64d-cbe8-401a-861a-76d923642fe8" providerId="AD" clId="Web-{BEF35B3B-0209-F85C-6779-2BAD80125BB0}" dt="2022-09-29T20:21:23.432" v="366" actId="20577"/>
          <ac:spMkLst>
            <pc:docMk/>
            <pc:sldMk cId="1254728179" sldId="327"/>
            <ac:spMk id="3" creationId="{00000000-0000-0000-0000-000000000000}"/>
          </ac:spMkLst>
        </pc:spChg>
      </pc:sldChg>
      <pc:sldChg chg="addSp delSp modSp">
        <pc:chgData name="Hao Mao" userId="S::maohao@cityu.edu::5873b64d-cbe8-401a-861a-76d923642fe8" providerId="AD" clId="Web-{BEF35B3B-0209-F85C-6779-2BAD80125BB0}" dt="2022-09-29T20:37:06.302" v="612" actId="14100"/>
        <pc:sldMkLst>
          <pc:docMk/>
          <pc:sldMk cId="1731774213" sldId="328"/>
        </pc:sldMkLst>
        <pc:spChg chg="mod">
          <ac:chgData name="Hao Mao" userId="S::maohao@cityu.edu::5873b64d-cbe8-401a-861a-76d923642fe8" providerId="AD" clId="Web-{BEF35B3B-0209-F85C-6779-2BAD80125BB0}" dt="2022-09-29T20:36:17.269" v="610" actId="20577"/>
          <ac:spMkLst>
            <pc:docMk/>
            <pc:sldMk cId="1731774213" sldId="328"/>
            <ac:spMk id="2" creationId="{00000000-0000-0000-0000-000000000000}"/>
          </ac:spMkLst>
        </pc:spChg>
        <pc:spChg chg="del">
          <ac:chgData name="Hao Mao" userId="S::maohao@cityu.edu::5873b64d-cbe8-401a-861a-76d923642fe8" providerId="AD" clId="Web-{BEF35B3B-0209-F85C-6779-2BAD80125BB0}" dt="2022-09-29T20:36:57.770" v="611"/>
          <ac:spMkLst>
            <pc:docMk/>
            <pc:sldMk cId="1731774213" sldId="328"/>
            <ac:spMk id="3" creationId="{00000000-0000-0000-0000-000000000000}"/>
          </ac:spMkLst>
        </pc:spChg>
        <pc:picChg chg="add mod ord">
          <ac:chgData name="Hao Mao" userId="S::maohao@cityu.edu::5873b64d-cbe8-401a-861a-76d923642fe8" providerId="AD" clId="Web-{BEF35B3B-0209-F85C-6779-2BAD80125BB0}" dt="2022-09-29T20:37:06.302" v="612" actId="14100"/>
          <ac:picMkLst>
            <pc:docMk/>
            <pc:sldMk cId="1731774213" sldId="328"/>
            <ac:picMk id="6" creationId="{CD47A000-5708-A2D6-7C42-6CA07CA6333F}"/>
          </ac:picMkLst>
        </pc:picChg>
      </pc:sldChg>
      <pc:sldChg chg="addSp delSp modSp">
        <pc:chgData name="Hao Mao" userId="S::maohao@cityu.edu::5873b64d-cbe8-401a-861a-76d923642fe8" providerId="AD" clId="Web-{BEF35B3B-0209-F85C-6779-2BAD80125BB0}" dt="2022-09-29T20:42:47.530" v="618" actId="1076"/>
        <pc:sldMkLst>
          <pc:docMk/>
          <pc:sldMk cId="4226454492" sldId="329"/>
        </pc:sldMkLst>
        <pc:spChg chg="mod">
          <ac:chgData name="Hao Mao" userId="S::maohao@cityu.edu::5873b64d-cbe8-401a-861a-76d923642fe8" providerId="AD" clId="Web-{BEF35B3B-0209-F85C-6779-2BAD80125BB0}" dt="2022-09-29T20:42:09.732" v="614" actId="20577"/>
          <ac:spMkLst>
            <pc:docMk/>
            <pc:sldMk cId="4226454492" sldId="329"/>
            <ac:spMk id="2" creationId="{00000000-0000-0000-0000-000000000000}"/>
          </ac:spMkLst>
        </pc:spChg>
        <pc:spChg chg="del">
          <ac:chgData name="Hao Mao" userId="S::maohao@cityu.edu::5873b64d-cbe8-401a-861a-76d923642fe8" providerId="AD" clId="Web-{BEF35B3B-0209-F85C-6779-2BAD80125BB0}" dt="2022-09-29T20:42:31.233" v="615"/>
          <ac:spMkLst>
            <pc:docMk/>
            <pc:sldMk cId="4226454492" sldId="329"/>
            <ac:spMk id="3" creationId="{00000000-0000-0000-0000-000000000000}"/>
          </ac:spMkLst>
        </pc:spChg>
        <pc:picChg chg="add mod ord">
          <ac:chgData name="Hao Mao" userId="S::maohao@cityu.edu::5873b64d-cbe8-401a-861a-76d923642fe8" providerId="AD" clId="Web-{BEF35B3B-0209-F85C-6779-2BAD80125BB0}" dt="2022-09-29T20:42:47.530" v="618" actId="1076"/>
          <ac:picMkLst>
            <pc:docMk/>
            <pc:sldMk cId="4226454492" sldId="329"/>
            <ac:picMk id="6" creationId="{56ADB490-428D-A3CE-4645-E24C32F4C6FD}"/>
          </ac:picMkLst>
        </pc:picChg>
      </pc:sldChg>
      <pc:sldChg chg="del">
        <pc:chgData name="Hao Mao" userId="S::maohao@cityu.edu::5873b64d-cbe8-401a-861a-76d923642fe8" providerId="AD" clId="Web-{BEF35B3B-0209-F85C-6779-2BAD80125BB0}" dt="2022-09-29T20:44:48.705" v="619"/>
        <pc:sldMkLst>
          <pc:docMk/>
          <pc:sldMk cId="636746662" sldId="330"/>
        </pc:sldMkLst>
      </pc:sldChg>
      <pc:sldChg chg="del">
        <pc:chgData name="Hao Mao" userId="S::maohao@cityu.edu::5873b64d-cbe8-401a-861a-76d923642fe8" providerId="AD" clId="Web-{BEF35B3B-0209-F85C-6779-2BAD80125BB0}" dt="2022-09-29T20:32:22.919" v="582"/>
        <pc:sldMkLst>
          <pc:docMk/>
          <pc:sldMk cId="3900408250" sldId="331"/>
        </pc:sldMkLst>
      </pc:sldChg>
      <pc:sldChg chg="del">
        <pc:chgData name="Hao Mao" userId="S::maohao@cityu.edu::5873b64d-cbe8-401a-861a-76d923642fe8" providerId="AD" clId="Web-{BEF35B3B-0209-F85C-6779-2BAD80125BB0}" dt="2022-09-29T20:32:24.544" v="583"/>
        <pc:sldMkLst>
          <pc:docMk/>
          <pc:sldMk cId="379290825" sldId="332"/>
        </pc:sldMkLst>
      </pc:sldChg>
      <pc:sldChg chg="del">
        <pc:chgData name="Hao Mao" userId="S::maohao@cityu.edu::5873b64d-cbe8-401a-861a-76d923642fe8" providerId="AD" clId="Web-{BEF35B3B-0209-F85C-6779-2BAD80125BB0}" dt="2022-09-29T20:32:25.497" v="584"/>
        <pc:sldMkLst>
          <pc:docMk/>
          <pc:sldMk cId="698795156" sldId="333"/>
        </pc:sldMkLst>
      </pc:sldChg>
      <pc:sldChg chg="del">
        <pc:chgData name="Hao Mao" userId="S::maohao@cityu.edu::5873b64d-cbe8-401a-861a-76d923642fe8" providerId="AD" clId="Web-{BEF35B3B-0209-F85C-6779-2BAD80125BB0}" dt="2022-09-29T20:12:51.106" v="288"/>
        <pc:sldMkLst>
          <pc:docMk/>
          <pc:sldMk cId="1722763012" sldId="334"/>
        </pc:sldMkLst>
      </pc:sldChg>
      <pc:sldChg chg="del">
        <pc:chgData name="Hao Mao" userId="S::maohao@cityu.edu::5873b64d-cbe8-401a-861a-76d923642fe8" providerId="AD" clId="Web-{BEF35B3B-0209-F85C-6779-2BAD80125BB0}" dt="2022-09-29T20:12:55.121" v="290"/>
        <pc:sldMkLst>
          <pc:docMk/>
          <pc:sldMk cId="3924617977" sldId="335"/>
        </pc:sldMkLst>
      </pc:sldChg>
      <pc:sldChg chg="modSp add">
        <pc:chgData name="Hao Mao" userId="S::maohao@cityu.edu::5873b64d-cbe8-401a-861a-76d923642fe8" providerId="AD" clId="Web-{BEF35B3B-0209-F85C-6779-2BAD80125BB0}" dt="2022-09-29T19:57:53.675" v="153" actId="20577"/>
        <pc:sldMkLst>
          <pc:docMk/>
          <pc:sldMk cId="680477672" sldId="336"/>
        </pc:sldMkLst>
        <pc:spChg chg="mod">
          <ac:chgData name="Hao Mao" userId="S::maohao@cityu.edu::5873b64d-cbe8-401a-861a-76d923642fe8" providerId="AD" clId="Web-{BEF35B3B-0209-F85C-6779-2BAD80125BB0}" dt="2022-09-29T19:57:53.675" v="153" actId="20577"/>
          <ac:spMkLst>
            <pc:docMk/>
            <pc:sldMk cId="680477672" sldId="336"/>
            <ac:spMk id="3" creationId="{00000000-0000-0000-0000-000000000000}"/>
          </ac:spMkLst>
        </pc:spChg>
      </pc:sldChg>
      <pc:sldChg chg="add del">
        <pc:chgData name="Hao Mao" userId="S::maohao@cityu.edu::5873b64d-cbe8-401a-861a-76d923642fe8" providerId="AD" clId="Web-{BEF35B3B-0209-F85C-6779-2BAD80125BB0}" dt="2022-09-29T19:47:09.969" v="64"/>
        <pc:sldMkLst>
          <pc:docMk/>
          <pc:sldMk cId="2124596968" sldId="336"/>
        </pc:sldMkLst>
      </pc:sldChg>
      <pc:sldChg chg="modSp add">
        <pc:chgData name="Hao Mao" userId="S::maohao@cityu.edu::5873b64d-cbe8-401a-861a-76d923642fe8" providerId="AD" clId="Web-{BEF35B3B-0209-F85C-6779-2BAD80125BB0}" dt="2022-09-29T20:29:54.665" v="516" actId="20577"/>
        <pc:sldMkLst>
          <pc:docMk/>
          <pc:sldMk cId="2868929626" sldId="337"/>
        </pc:sldMkLst>
        <pc:spChg chg="mod">
          <ac:chgData name="Hao Mao" userId="S::maohao@cityu.edu::5873b64d-cbe8-401a-861a-76d923642fe8" providerId="AD" clId="Web-{BEF35B3B-0209-F85C-6779-2BAD80125BB0}" dt="2022-09-29T20:29:54.665" v="516" actId="20577"/>
          <ac:spMkLst>
            <pc:docMk/>
            <pc:sldMk cId="2868929626" sldId="337"/>
            <ac:spMk id="3" creationId="{00000000-0000-0000-0000-000000000000}"/>
          </ac:spMkLst>
        </pc:spChg>
      </pc:sldChg>
      <pc:sldChg chg="modSp add">
        <pc:chgData name="Hao Mao" userId="S::maohao@cityu.edu::5873b64d-cbe8-401a-861a-76d923642fe8" providerId="AD" clId="Web-{BEF35B3B-0209-F85C-6779-2BAD80125BB0}" dt="2022-09-29T20:32:17.435" v="581" actId="20577"/>
        <pc:sldMkLst>
          <pc:docMk/>
          <pc:sldMk cId="235074887" sldId="338"/>
        </pc:sldMkLst>
        <pc:spChg chg="mod">
          <ac:chgData name="Hao Mao" userId="S::maohao@cityu.edu::5873b64d-cbe8-401a-861a-76d923642fe8" providerId="AD" clId="Web-{BEF35B3B-0209-F85C-6779-2BAD80125BB0}" dt="2022-09-29T20:32:17.435" v="581" actId="20577"/>
          <ac:spMkLst>
            <pc:docMk/>
            <pc:sldMk cId="235074887" sldId="338"/>
            <ac:spMk id="3" creationId="{00000000-0000-0000-0000-000000000000}"/>
          </ac:spMkLst>
        </pc:spChg>
      </pc:sldChg>
      <pc:sldChg chg="add">
        <pc:chgData name="Hao Mao" userId="S::maohao@cityu.edu::5873b64d-cbe8-401a-861a-76d923642fe8" providerId="AD" clId="Web-{BEF35B3B-0209-F85C-6779-2BAD80125BB0}" dt="2022-09-29T20:12:53.621" v="289"/>
        <pc:sldMkLst>
          <pc:docMk/>
          <pc:sldMk cId="1200826821" sldId="339"/>
        </pc:sldMkLst>
      </pc:sldChg>
      <pc:sldChg chg="modSp add replId">
        <pc:chgData name="Hao Mao" userId="S::maohao@cityu.edu::5873b64d-cbe8-401a-861a-76d923642fe8" providerId="AD" clId="Web-{BEF35B3B-0209-F85C-6779-2BAD80125BB0}" dt="2022-09-29T20:24:17.265" v="368" actId="20577"/>
        <pc:sldMkLst>
          <pc:docMk/>
          <pc:sldMk cId="47037900" sldId="340"/>
        </pc:sldMkLst>
        <pc:spChg chg="mod">
          <ac:chgData name="Hao Mao" userId="S::maohao@cityu.edu::5873b64d-cbe8-401a-861a-76d923642fe8" providerId="AD" clId="Web-{BEF35B3B-0209-F85C-6779-2BAD80125BB0}" dt="2022-09-29T20:18:59.803" v="360" actId="20577"/>
          <ac:spMkLst>
            <pc:docMk/>
            <pc:sldMk cId="47037900" sldId="340"/>
            <ac:spMk id="2" creationId="{00000000-0000-0000-0000-000000000000}"/>
          </ac:spMkLst>
        </pc:spChg>
        <pc:spChg chg="mod">
          <ac:chgData name="Hao Mao" userId="S::maohao@cityu.edu::5873b64d-cbe8-401a-861a-76d923642fe8" providerId="AD" clId="Web-{BEF35B3B-0209-F85C-6779-2BAD80125BB0}" dt="2022-09-29T20:24:17.265" v="368" actId="20577"/>
          <ac:spMkLst>
            <pc:docMk/>
            <pc:sldMk cId="47037900" sldId="340"/>
            <ac:spMk id="3" creationId="{00000000-0000-0000-0000-000000000000}"/>
          </ac:spMkLst>
        </pc:spChg>
      </pc:sldChg>
    </pc:docChg>
  </pc:docChgLst>
  <pc:docChgLst>
    <pc:chgData name="Sion Yoon" userId="S::yoonhee@cityu.edu::f6a8c518-ffdb-419e-b9f5-da2b7c87d5c1" providerId="AD" clId="Web-{D3A3C6D9-3BF8-F06A-5E63-5DD4AA93CD1B}"/>
    <pc:docChg chg="modSld">
      <pc:chgData name="Sion Yoon" userId="S::yoonhee@cityu.edu::f6a8c518-ffdb-419e-b9f5-da2b7c87d5c1" providerId="AD" clId="Web-{D3A3C6D9-3BF8-F06A-5E63-5DD4AA93CD1B}" dt="2022-09-22T00:49:18.297" v="0" actId="20577"/>
      <pc:docMkLst>
        <pc:docMk/>
      </pc:docMkLst>
      <pc:sldChg chg="modSp">
        <pc:chgData name="Sion Yoon" userId="S::yoonhee@cityu.edu::f6a8c518-ffdb-419e-b9f5-da2b7c87d5c1" providerId="AD" clId="Web-{D3A3C6D9-3BF8-F06A-5E63-5DD4AA93CD1B}" dt="2022-09-22T00:49:18.297" v="0" actId="20577"/>
        <pc:sldMkLst>
          <pc:docMk/>
          <pc:sldMk cId="3303118284" sldId="256"/>
        </pc:sldMkLst>
        <pc:spChg chg="mod">
          <ac:chgData name="Sion Yoon" userId="S::yoonhee@cityu.edu::f6a8c518-ffdb-419e-b9f5-da2b7c87d5c1" providerId="AD" clId="Web-{D3A3C6D9-3BF8-F06A-5E63-5DD4AA93CD1B}" dt="2022-09-22T00:49:18.297" v="0" actId="20577"/>
          <ac:spMkLst>
            <pc:docMk/>
            <pc:sldMk cId="3303118284" sldId="256"/>
            <ac:spMk id="3" creationId="{00000000-0000-0000-0000-000000000000}"/>
          </ac:spMkLst>
        </pc:spChg>
      </pc:sldChg>
    </pc:docChg>
  </pc:docChgLst>
  <pc:docChgLst>
    <pc:chgData name="Sion Yoon" userId="S::yoonhee@cityu.edu::f6a8c518-ffdb-419e-b9f5-da2b7c87d5c1" providerId="AD" clId="Web-{65BED579-E068-4291-846E-0A1E2212A8B2}"/>
    <pc:docChg chg="modSld">
      <pc:chgData name="Sion Yoon" userId="S::yoonhee@cityu.edu::f6a8c518-ffdb-419e-b9f5-da2b7c87d5c1" providerId="AD" clId="Web-{65BED579-E068-4291-846E-0A1E2212A8B2}" dt="2022-09-22T01:02:41.199" v="2" actId="20577"/>
      <pc:docMkLst>
        <pc:docMk/>
      </pc:docMkLst>
      <pc:sldChg chg="modSp">
        <pc:chgData name="Sion Yoon" userId="S::yoonhee@cityu.edu::f6a8c518-ffdb-419e-b9f5-da2b7c87d5c1" providerId="AD" clId="Web-{65BED579-E068-4291-846E-0A1E2212A8B2}" dt="2022-09-22T01:02:41.199" v="2" actId="20577"/>
        <pc:sldMkLst>
          <pc:docMk/>
          <pc:sldMk cId="3303118284" sldId="256"/>
        </pc:sldMkLst>
        <pc:spChg chg="mod">
          <ac:chgData name="Sion Yoon" userId="S::yoonhee@cityu.edu::f6a8c518-ffdb-419e-b9f5-da2b7c87d5c1" providerId="AD" clId="Web-{65BED579-E068-4291-846E-0A1E2212A8B2}" dt="2022-09-22T01:02:41.199" v="2" actId="20577"/>
          <ac:spMkLst>
            <pc:docMk/>
            <pc:sldMk cId="3303118284" sldId="256"/>
            <ac:spMk id="2" creationId="{00000000-0000-0000-0000-000000000000}"/>
          </ac:spMkLst>
        </pc:spChg>
      </pc:sldChg>
    </pc:docChg>
  </pc:docChgLst>
  <pc:docChgLst>
    <pc:chgData name="Sion Yoon" userId="S::yoonhee@cityu.edu::f6a8c518-ffdb-419e-b9f5-da2b7c87d5c1" providerId="AD" clId="Web-{7A5DECF2-C68D-11B6-B2CF-9CF10E5EE91E}"/>
    <pc:docChg chg="modSld">
      <pc:chgData name="Sion Yoon" userId="S::yoonhee@cityu.edu::f6a8c518-ffdb-419e-b9f5-da2b7c87d5c1" providerId="AD" clId="Web-{7A5DECF2-C68D-11B6-B2CF-9CF10E5EE91E}" dt="2022-09-22T00:52:04.634" v="0" actId="20577"/>
      <pc:docMkLst>
        <pc:docMk/>
      </pc:docMkLst>
      <pc:sldChg chg="modSp">
        <pc:chgData name="Sion Yoon" userId="S::yoonhee@cityu.edu::f6a8c518-ffdb-419e-b9f5-da2b7c87d5c1" providerId="AD" clId="Web-{7A5DECF2-C68D-11B6-B2CF-9CF10E5EE91E}" dt="2022-09-22T00:52:04.634" v="0" actId="20577"/>
        <pc:sldMkLst>
          <pc:docMk/>
          <pc:sldMk cId="3303118284" sldId="256"/>
        </pc:sldMkLst>
        <pc:spChg chg="mod">
          <ac:chgData name="Sion Yoon" userId="S::yoonhee@cityu.edu::f6a8c518-ffdb-419e-b9f5-da2b7c87d5c1" providerId="AD" clId="Web-{7A5DECF2-C68D-11B6-B2CF-9CF10E5EE91E}" dt="2022-09-22T00:52:04.634" v="0" actId="20577"/>
          <ac:spMkLst>
            <pc:docMk/>
            <pc:sldMk cId="3303118284" sldId="25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63F2E-2A32-4411-82DC-662CF387BEF6}" type="datetimeFigureOut">
              <a:rPr lang="ko-KR" altLang="en-US" smtClean="0"/>
              <a:t>2023-03-17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CE2EE-373F-40D6-8B18-337DE2A7EC63}" type="slidenum">
              <a:rPr lang="ko-KR" altLang="en-US" smtClean="0"/>
              <a:t>‹#›</a:t>
            </a:fld>
            <a:endParaRPr lang="ko-KR" altLang="en-US"/>
          </a:p>
        </p:txBody>
      </p:sp>
    </p:spTree>
    <p:extLst>
      <p:ext uri="{BB962C8B-B14F-4D97-AF65-F5344CB8AC3E}">
        <p14:creationId xmlns:p14="http://schemas.microsoft.com/office/powerpoint/2010/main" val="57837842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BF5CE2EE-373F-40D6-8B18-337DE2A7EC63}" type="slidenum">
              <a:rPr lang="ko-KR" altLang="en-US" smtClean="0"/>
              <a:t>1</a:t>
            </a:fld>
            <a:endParaRPr lang="ko-KR" altLang="en-US"/>
          </a:p>
        </p:txBody>
      </p:sp>
    </p:spTree>
    <p:extLst>
      <p:ext uri="{BB962C8B-B14F-4D97-AF65-F5344CB8AC3E}">
        <p14:creationId xmlns:p14="http://schemas.microsoft.com/office/powerpoint/2010/main" val="2464036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BF5CE2EE-373F-40D6-8B18-337DE2A7EC63}" type="slidenum">
              <a:rPr lang="ko-KR" altLang="en-US" smtClean="0"/>
              <a:t>17</a:t>
            </a:fld>
            <a:endParaRPr lang="ko-KR" altLang="en-US"/>
          </a:p>
        </p:txBody>
      </p:sp>
    </p:spTree>
    <p:extLst>
      <p:ext uri="{BB962C8B-B14F-4D97-AF65-F5344CB8AC3E}">
        <p14:creationId xmlns:p14="http://schemas.microsoft.com/office/powerpoint/2010/main" val="351481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ko-KR" altLang="en-US"/>
              <a:t>마스터 제목 스타일 편집</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5D08BFB-6D73-40A9-B79A-D2F50413B7E0}" type="datetime1">
              <a:rPr lang="ko-KR" altLang="en-US" smtClean="0"/>
              <a:t>2023-03-17</a:t>
            </a:fld>
            <a:endParaRPr lang="ko-KR" alt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ko-KR" alt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998719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5F7D9BE3-9648-4BBD-88FA-6B3C90608A72}" type="datetime1">
              <a:rPr lang="ko-KR" altLang="en-US" smtClean="0"/>
              <a:t>2023-03-17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291437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E230673C-0CB7-40E5-BD63-FB97CA5B1C3C}" type="datetime1">
              <a:rPr lang="ko-KR" altLang="en-US" smtClean="0"/>
              <a:t>2023-03-17</a:t>
            </a:fld>
            <a:endParaRPr lang="ko-KR" altLang="en-US"/>
          </a:p>
        </p:txBody>
      </p:sp>
      <p:sp>
        <p:nvSpPr>
          <p:cNvPr id="5" name="Footer Placeholder 4"/>
          <p:cNvSpPr>
            <a:spLocks noGrp="1"/>
          </p:cNvSpPr>
          <p:nvPr>
            <p:ph type="ftr" sz="quarter" idx="11"/>
          </p:nvPr>
        </p:nvSpPr>
        <p:spPr>
          <a:xfrm>
            <a:off x="774923" y="5951811"/>
            <a:ext cx="7896279" cy="365125"/>
          </a:xfrm>
        </p:spPr>
        <p:txBody>
          <a:bodyPr/>
          <a:lstStyle/>
          <a:p>
            <a:endParaRPr lang="ko-KR" alt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484662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ko-KR" altLang="en-US"/>
              <a:t>마스터 제목 스타일 편집</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CB5C7FDB-08A3-4D5E-9DD6-F1658288F222}" type="datetime1">
              <a:rPr lang="ko-KR" altLang="en-US" smtClean="0"/>
              <a:t>2023-03-17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a:xfrm>
            <a:off x="10558300" y="5956137"/>
            <a:ext cx="1052508" cy="365125"/>
          </a:xfrm>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16645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ko-KR" altLang="en-US"/>
              <a:t>마스터 제목 스타일 편집</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AA4CECC0-87BE-42E7-AC6B-8E33A763946D}" type="datetime1">
              <a:rPr lang="ko-KR" altLang="en-US" smtClean="0"/>
              <a:t>2023-03-17</a:t>
            </a:fld>
            <a:endParaRPr lang="ko-KR" alt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ko-KR" alt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195099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EB7E2FF5-9879-425E-BD0C-A8A50695E698}" type="datetime1">
              <a:rPr lang="ko-KR" altLang="en-US" smtClean="0"/>
              <a:t>2023-03-17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330156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17878BAA-CDD9-48D4-B837-D32978706C2B}" type="datetime1">
              <a:rPr lang="ko-KR" altLang="en-US" smtClean="0"/>
              <a:t>2023-03-17</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1774611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3EC844EE-AE9E-4273-9084-587DFA11C003}" type="datetime1">
              <a:rPr lang="ko-KR" altLang="en-US" smtClean="0"/>
              <a:t>2023-03-17</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2466605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8E5427-59F3-4BDB-A23A-84F2FCB6140F}" type="datetime1">
              <a:rPr lang="ko-KR" altLang="en-US" smtClean="0"/>
              <a:t>2023-03-17</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1788599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ko-KR" altLang="en-US"/>
              <a:t>마스터 제목 스타일 편집</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068E28F-5C28-430A-A9E4-60DBEE6A50CC}" type="datetime1">
              <a:rPr lang="ko-KR" altLang="en-US" smtClean="0"/>
              <a:t>2023-03-17</a:t>
            </a:fld>
            <a:endParaRPr lang="ko-KR" alt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ko-KR" alt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306415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Date Placeholder 4"/>
          <p:cNvSpPr>
            <a:spLocks noGrp="1"/>
          </p:cNvSpPr>
          <p:nvPr>
            <p:ph type="dt" sz="half" idx="10"/>
          </p:nvPr>
        </p:nvSpPr>
        <p:spPr/>
        <p:txBody>
          <a:bodyPr/>
          <a:lstStyle/>
          <a:p>
            <a:fld id="{8BE09700-2CF8-4025-81B4-2AB63BE3BA31}" type="datetime1">
              <a:rPr lang="ko-KR" altLang="en-US" smtClean="0"/>
              <a:t>2023-03-17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D0E8EFFB-B754-4240-BAEE-F270BEFAE8EF}" type="slidenum">
              <a:rPr lang="ko-KR" altLang="en-US" smtClean="0"/>
              <a:t>‹#›</a:t>
            </a:fld>
            <a:endParaRPr lang="ko-KR" altLang="en-US"/>
          </a:p>
        </p:txBody>
      </p:sp>
    </p:spTree>
    <p:extLst>
      <p:ext uri="{BB962C8B-B14F-4D97-AF65-F5344CB8AC3E}">
        <p14:creationId xmlns:p14="http://schemas.microsoft.com/office/powerpoint/2010/main" val="360140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AB7C638-B115-4EEF-AAA5-3EF0BB26B78E}" type="datetime1">
              <a:rPr lang="ko-KR" altLang="en-US" smtClean="0"/>
              <a:t>2023-03-17</a:t>
            </a:fld>
            <a:endParaRPr lang="ko-KR" alt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ko-KR" alt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0E8EFFB-B754-4240-BAEE-F270BEFAE8EF}" type="slidenum">
              <a:rPr lang="ko-KR" altLang="en-US" smtClean="0"/>
              <a:t>‹#›</a:t>
            </a:fld>
            <a:endParaRPr lang="ko-KR" alt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848329290"/>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Lst>
  <p:hf hdr="0" ftr="0" dt="0"/>
  <p:txStyles>
    <p:titleStyle>
      <a:lvl1pPr algn="l" defTabSz="457200" rtl="0" eaLnBrk="1" latinLnBrk="1" hangingPunct="1">
        <a:spcBef>
          <a:spcPct val="0"/>
        </a:spcBef>
        <a:buNone/>
        <a:defRPr sz="2800" b="0" kern="1200" cap="all">
          <a:solidFill>
            <a:schemeClr val="bg1"/>
          </a:solidFill>
          <a:latin typeface="+mj-lt"/>
          <a:ea typeface="+mj-ea"/>
          <a:cs typeface="+mj-cs"/>
        </a:defRPr>
      </a:lvl1pPr>
      <a:lvl2pPr eaLnBrk="1" latinLnBrk="1" hangingPunct="1">
        <a:defRPr>
          <a:solidFill>
            <a:schemeClr val="tx2"/>
          </a:solidFill>
        </a:defRPr>
      </a:lvl2pPr>
      <a:lvl3pPr eaLnBrk="1" latinLnBrk="1" hangingPunct="1">
        <a:defRPr>
          <a:solidFill>
            <a:schemeClr val="tx2"/>
          </a:solidFill>
        </a:defRPr>
      </a:lvl3pPr>
      <a:lvl4pPr eaLnBrk="1" latinLnBrk="1" hangingPunct="1">
        <a:defRPr>
          <a:solidFill>
            <a:schemeClr val="tx2"/>
          </a:solidFill>
        </a:defRPr>
      </a:lvl4pPr>
      <a:lvl5pPr eaLnBrk="1" latinLnBrk="1" hangingPunct="1">
        <a:defRPr>
          <a:solidFill>
            <a:schemeClr val="tx2"/>
          </a:solidFill>
        </a:defRPr>
      </a:lvl5pPr>
      <a:lvl6pPr eaLnBrk="1" latinLnBrk="1" hangingPunct="1">
        <a:defRPr>
          <a:solidFill>
            <a:schemeClr val="tx2"/>
          </a:solidFill>
        </a:defRPr>
      </a:lvl6pPr>
      <a:lvl7pPr eaLnBrk="1" latinLnBrk="1" hangingPunct="1">
        <a:defRPr>
          <a:solidFill>
            <a:schemeClr val="tx2"/>
          </a:solidFill>
        </a:defRPr>
      </a:lvl7pPr>
      <a:lvl8pPr eaLnBrk="1" latinLnBrk="1" hangingPunct="1">
        <a:defRPr>
          <a:solidFill>
            <a:schemeClr val="tx2"/>
          </a:solidFill>
        </a:defRPr>
      </a:lvl8pPr>
      <a:lvl9pPr eaLnBrk="1" latinLnBrk="1" hangingPunct="1">
        <a:defRPr>
          <a:solidFill>
            <a:schemeClr val="tx2"/>
          </a:solidFill>
        </a:defRPr>
      </a:lvl9pPr>
    </p:titleStyle>
    <p:bodyStyle>
      <a:lvl1pPr marL="306000" indent="-306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1"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1" hangingPunct="1">
        <a:defRPr sz="1800" kern="1200">
          <a:solidFill>
            <a:schemeClr val="tx1"/>
          </a:solidFill>
          <a:latin typeface="+mn-lt"/>
          <a:ea typeface="+mn-ea"/>
          <a:cs typeface="+mn-cs"/>
        </a:defRPr>
      </a:lvl1pPr>
      <a:lvl2pPr marL="457200" algn="l" defTabSz="457200" rtl="0" eaLnBrk="1" latinLnBrk="1" hangingPunct="1">
        <a:defRPr sz="1800" kern="1200">
          <a:solidFill>
            <a:schemeClr val="tx1"/>
          </a:solidFill>
          <a:latin typeface="+mn-lt"/>
          <a:ea typeface="+mn-ea"/>
          <a:cs typeface="+mn-cs"/>
        </a:defRPr>
      </a:lvl2pPr>
      <a:lvl3pPr marL="914400" algn="l" defTabSz="457200" rtl="0" eaLnBrk="1" latinLnBrk="1" hangingPunct="1">
        <a:defRPr sz="1800" kern="1200">
          <a:solidFill>
            <a:schemeClr val="tx1"/>
          </a:solidFill>
          <a:latin typeface="+mn-lt"/>
          <a:ea typeface="+mn-ea"/>
          <a:cs typeface="+mn-cs"/>
        </a:defRPr>
      </a:lvl3pPr>
      <a:lvl4pPr marL="1371600" algn="l" defTabSz="457200" rtl="0" eaLnBrk="1" latinLnBrk="1" hangingPunct="1">
        <a:defRPr sz="1800" kern="1200">
          <a:solidFill>
            <a:schemeClr val="tx1"/>
          </a:solidFill>
          <a:latin typeface="+mn-lt"/>
          <a:ea typeface="+mn-ea"/>
          <a:cs typeface="+mn-cs"/>
        </a:defRPr>
      </a:lvl4pPr>
      <a:lvl5pPr marL="1828800" algn="l" defTabSz="457200" rtl="0" eaLnBrk="1" latinLnBrk="1" hangingPunct="1">
        <a:defRPr sz="1800" kern="1200">
          <a:solidFill>
            <a:schemeClr val="tx1"/>
          </a:solidFill>
          <a:latin typeface="+mn-lt"/>
          <a:ea typeface="+mn-ea"/>
          <a:cs typeface="+mn-cs"/>
        </a:defRPr>
      </a:lvl5pPr>
      <a:lvl6pPr marL="2286000" algn="l" defTabSz="457200" rtl="0" eaLnBrk="1" latinLnBrk="1" hangingPunct="1">
        <a:defRPr sz="1800" kern="1200">
          <a:solidFill>
            <a:schemeClr val="tx1"/>
          </a:solidFill>
          <a:latin typeface="+mn-lt"/>
          <a:ea typeface="+mn-ea"/>
          <a:cs typeface="+mn-cs"/>
        </a:defRPr>
      </a:lvl6pPr>
      <a:lvl7pPr marL="2743200" algn="l" defTabSz="457200" rtl="0" eaLnBrk="1" latinLnBrk="1" hangingPunct="1">
        <a:defRPr sz="1800" kern="1200">
          <a:solidFill>
            <a:schemeClr val="tx1"/>
          </a:solidFill>
          <a:latin typeface="+mn-lt"/>
          <a:ea typeface="+mn-ea"/>
          <a:cs typeface="+mn-cs"/>
        </a:defRPr>
      </a:lvl7pPr>
      <a:lvl8pPr marL="3200400" algn="l" defTabSz="457200" rtl="0" eaLnBrk="1" latinLnBrk="1" hangingPunct="1">
        <a:defRPr sz="1800" kern="1200">
          <a:solidFill>
            <a:schemeClr val="tx1"/>
          </a:solidFill>
          <a:latin typeface="+mn-lt"/>
          <a:ea typeface="+mn-ea"/>
          <a:cs typeface="+mn-cs"/>
        </a:defRPr>
      </a:lvl8pPr>
      <a:lvl9pPr marL="3657600" algn="l" defTabSz="457200" rtl="0" eaLnBrk="1" latinLnBrk="1"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590342" y="-107575"/>
            <a:ext cx="10984398" cy="3255264"/>
          </a:xfrm>
        </p:spPr>
        <p:txBody>
          <a:bodyPr>
            <a:normAutofit fontScale="90000"/>
          </a:bodyPr>
          <a:lstStyle/>
          <a:p>
            <a:pPr eaLnBrk="0" latinLnBrk="0" hangingPunct="0"/>
            <a:br>
              <a:rPr lang="en-US" sz="6200" dirty="0">
                <a:ea typeface="+mj-lt"/>
                <a:cs typeface="+mj-lt"/>
              </a:rPr>
            </a:br>
            <a:r>
              <a:rPr lang="en-US" sz="6200">
                <a:solidFill>
                  <a:schemeClr val="tx1"/>
                </a:solidFill>
              </a:rPr>
              <a:t>AI 620 </a:t>
            </a:r>
            <a:br>
              <a:rPr lang="en-US" sz="6200" dirty="0">
                <a:solidFill>
                  <a:schemeClr val="tx1"/>
                </a:solidFill>
              </a:rPr>
            </a:br>
            <a:r>
              <a:rPr lang="en-US" sz="6200">
                <a:solidFill>
                  <a:schemeClr val="tx1"/>
                </a:solidFill>
              </a:rPr>
              <a:t>EMERGING TOPICS IN</a:t>
            </a:r>
            <a:br>
              <a:rPr lang="en-US" sz="6200">
                <a:solidFill>
                  <a:schemeClr val="tx1"/>
                </a:solidFill>
              </a:rPr>
            </a:br>
            <a:r>
              <a:rPr lang="en-US" sz="6200">
                <a:solidFill>
                  <a:schemeClr val="tx1"/>
                </a:solidFill>
              </a:rPr>
              <a:t>ARTIFICIAL INTELLIGENCE</a:t>
            </a:r>
            <a:endParaRPr lang="en-US" sz="6200" dirty="0">
              <a:ea typeface="+mj-lt"/>
              <a:cs typeface="+mj-lt"/>
            </a:endParaRPr>
          </a:p>
        </p:txBody>
      </p:sp>
      <p:sp>
        <p:nvSpPr>
          <p:cNvPr id="3" name="부제목 2"/>
          <p:cNvSpPr>
            <a:spLocks noGrp="1"/>
          </p:cNvSpPr>
          <p:nvPr>
            <p:ph type="subTitle" idx="1"/>
          </p:nvPr>
        </p:nvSpPr>
        <p:spPr>
          <a:xfrm>
            <a:off x="834832" y="4289823"/>
            <a:ext cx="8297593" cy="1833184"/>
          </a:xfrm>
        </p:spPr>
        <p:txBody>
          <a:bodyPr>
            <a:noAutofit/>
          </a:bodyPr>
          <a:lstStyle/>
          <a:p>
            <a:pPr eaLnBrk="0" latinLnBrk="0" hangingPunct="0"/>
            <a:r>
              <a:rPr lang="en-US" altLang="ko-KR" sz="2800" dirty="0">
                <a:solidFill>
                  <a:schemeClr val="bg1"/>
                </a:solidFill>
                <a:ea typeface="휴먼매직체"/>
              </a:rPr>
              <a:t>Module 4</a:t>
            </a:r>
            <a:endParaRPr lang="en-US" altLang="ko-KR" sz="2800" dirty="0">
              <a:solidFill>
                <a:schemeClr val="bg1"/>
              </a:solidFill>
            </a:endParaRPr>
          </a:p>
          <a:p>
            <a:pPr eaLnBrk="0" latinLnBrk="0" hangingPunct="0"/>
            <a:r>
              <a:rPr lang="en-US" sz="2800" dirty="0">
                <a:solidFill>
                  <a:schemeClr val="bg1"/>
                </a:solidFill>
              </a:rPr>
              <a:t>Information Extraction from Text with Amazon Comprehend </a:t>
            </a:r>
            <a:endParaRPr lang="en-US" altLang="ko-KR" sz="2800" dirty="0">
              <a:solidFill>
                <a:schemeClr val="bg1"/>
              </a:solidFill>
            </a:endParaRPr>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9793696" y="3940866"/>
            <a:ext cx="1575890" cy="1575890"/>
          </a:xfrm>
          <a:prstGeom prst="rect">
            <a:avLst/>
          </a:prstGeom>
        </p:spPr>
      </p:pic>
    </p:spTree>
    <p:extLst>
      <p:ext uri="{BB962C8B-B14F-4D97-AF65-F5344CB8AC3E}">
        <p14:creationId xmlns:p14="http://schemas.microsoft.com/office/powerpoint/2010/main" val="33031182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Design thought</a:t>
            </a:r>
          </a:p>
        </p:txBody>
      </p:sp>
      <p:sp>
        <p:nvSpPr>
          <p:cNvPr id="3" name="내용 개체 틀 2"/>
          <p:cNvSpPr>
            <a:spLocks noGrp="1"/>
          </p:cNvSpPr>
          <p:nvPr>
            <p:ph idx="1"/>
          </p:nvPr>
        </p:nvSpPr>
        <p:spPr/>
        <p:txBody>
          <a:bodyPr/>
          <a:lstStyle/>
          <a:p>
            <a:pPr marL="305435" indent="-305435" eaLnBrk="0" latinLnBrk="0" hangingPunct="0"/>
            <a:r>
              <a:rPr lang="en-US" altLang="ko-KR" sz="2600" dirty="0">
                <a:ea typeface="휴먼매직체"/>
              </a:rPr>
              <a:t>The human-in-the-loop user interface should not just be an afterthought in an intelligence-enabled solution.</a:t>
            </a:r>
          </a:p>
          <a:p>
            <a:pPr marL="305435" indent="-305435"/>
            <a:r>
              <a:rPr lang="en-US" altLang="ko-KR" sz="2600" dirty="0">
                <a:ea typeface="휴먼매직체"/>
              </a:rPr>
              <a:t>Our rule of thumb for evaluating the design of such interfaces is that the solution should be fully functional, even if the AI capabilities are not present alongside the user interface.</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10</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958378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Implementing the project</a:t>
            </a:r>
          </a:p>
        </p:txBody>
      </p:sp>
      <p:sp>
        <p:nvSpPr>
          <p:cNvPr id="3" name="내용 개체 틀 2"/>
          <p:cNvSpPr>
            <a:spLocks noGrp="1"/>
          </p:cNvSpPr>
          <p:nvPr>
            <p:ph idx="1"/>
          </p:nvPr>
        </p:nvSpPr>
        <p:spPr/>
        <p:txBody>
          <a:bodyPr>
            <a:normAutofit/>
          </a:bodyPr>
          <a:lstStyle/>
          <a:p>
            <a:pPr marL="305435" indent="-305435" eaLnBrk="0" latinLnBrk="0" hangingPunct="0"/>
            <a:r>
              <a:rPr lang="en-US" altLang="ko-KR" sz="2200" dirty="0">
                <a:ea typeface="휴먼매직체"/>
              </a:rPr>
              <a:t>PE04-1</a:t>
            </a:r>
          </a:p>
          <a:p>
            <a:pPr marL="629920" lvl="1" indent="-305435"/>
            <a:r>
              <a:rPr lang="en-US" altLang="ko-KR" sz="2000" dirty="0">
                <a:ea typeface="휴먼매직체"/>
              </a:rPr>
              <a:t>Setting up the project structure</a:t>
            </a:r>
          </a:p>
          <a:p>
            <a:pPr marL="899795" lvl="2" indent="-269875"/>
            <a:r>
              <a:rPr lang="en-US" altLang="ko-KR" sz="2000" dirty="0">
                <a:ea typeface="휴먼매직체"/>
              </a:rPr>
              <a:t>Follow textbook page169 step 1 to 6</a:t>
            </a:r>
          </a:p>
          <a:p>
            <a:pPr marL="305435" indent="-305435"/>
            <a:r>
              <a:rPr lang="en-US" altLang="ko-KR" sz="2200" dirty="0">
                <a:ea typeface="휴먼매직체"/>
              </a:rPr>
              <a:t>PE04-2 Implementing services</a:t>
            </a:r>
          </a:p>
          <a:p>
            <a:pPr marL="629920" lvl="1" indent="-305435"/>
            <a:r>
              <a:rPr lang="en-US" altLang="ko-KR" sz="2000" dirty="0">
                <a:ea typeface="휴먼매직체"/>
              </a:rPr>
              <a:t>2.1 Recognition Service – text detection </a:t>
            </a:r>
            <a:r>
              <a:rPr lang="en-US" sz="2000" dirty="0">
                <a:ea typeface="+mn-lt"/>
                <a:cs typeface="+mn-lt"/>
              </a:rPr>
              <a:t>(Same as PE02)</a:t>
            </a:r>
          </a:p>
          <a:p>
            <a:pPr marL="629920" lvl="1" indent="-305435"/>
            <a:r>
              <a:rPr lang="en-US" altLang="ko-KR" sz="2000" dirty="0">
                <a:ea typeface="휴먼매직체"/>
              </a:rPr>
              <a:t>2.2 Extraction Service </a:t>
            </a:r>
            <a:r>
              <a:rPr lang="en-US" sz="2000" dirty="0">
                <a:ea typeface="+mn-lt"/>
                <a:cs typeface="+mn-lt"/>
              </a:rPr>
              <a:t>– contact information extraction</a:t>
            </a:r>
            <a:endParaRPr lang="en-US" sz="2000" dirty="0">
              <a:ea typeface="휴먼매직체"/>
            </a:endParaRPr>
          </a:p>
          <a:p>
            <a:pPr marL="629920" lvl="1" indent="-305435"/>
            <a:r>
              <a:rPr lang="en-US" sz="2000" dirty="0">
                <a:ea typeface="휴먼매직체"/>
              </a:rPr>
              <a:t>2</a:t>
            </a:r>
            <a:r>
              <a:rPr lang="en-US" sz="2000" dirty="0">
                <a:ea typeface="+mn-lt"/>
                <a:cs typeface="+mn-lt"/>
              </a:rPr>
              <a:t>.3 Contact Store – save and retrieve contacts</a:t>
            </a:r>
            <a:endParaRPr lang="en-US" sz="2000" dirty="0">
              <a:ea typeface="휴먼매직체"/>
            </a:endParaRPr>
          </a:p>
          <a:p>
            <a:pPr marL="629920" lvl="1" indent="-305435"/>
            <a:r>
              <a:rPr lang="en-US" sz="2000" dirty="0">
                <a:ea typeface="휴먼매직체"/>
              </a:rPr>
              <a:t>2.4 Storage Service </a:t>
            </a:r>
            <a:r>
              <a:rPr lang="en-US" sz="2000" dirty="0">
                <a:ea typeface="+mn-lt"/>
                <a:cs typeface="+mn-lt"/>
              </a:rPr>
              <a:t>– uploading and retrieving a file (Same as PE02)</a:t>
            </a:r>
          </a:p>
          <a:p>
            <a:pPr marL="629920" lvl="1" indent="-305435"/>
            <a:endParaRPr lang="en-US" dirty="0">
              <a:ea typeface="+mn-lt"/>
              <a:cs typeface="+mn-lt"/>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11</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2868929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About 2.2 </a:t>
            </a:r>
            <a:r>
              <a:rPr lang="en-US" dirty="0">
                <a:ea typeface="+mj-lt"/>
                <a:cs typeface="+mj-lt"/>
              </a:rPr>
              <a:t>Extraction Service – contact information extraction</a:t>
            </a:r>
          </a:p>
        </p:txBody>
      </p:sp>
      <p:sp>
        <p:nvSpPr>
          <p:cNvPr id="3" name="내용 개체 틀 2"/>
          <p:cNvSpPr>
            <a:spLocks noGrp="1"/>
          </p:cNvSpPr>
          <p:nvPr>
            <p:ph idx="1"/>
          </p:nvPr>
        </p:nvSpPr>
        <p:spPr/>
        <p:txBody>
          <a:bodyPr/>
          <a:lstStyle/>
          <a:p>
            <a:pPr marL="305435" indent="-305435" eaLnBrk="0" latinLnBrk="0" hangingPunct="0"/>
            <a:r>
              <a:rPr lang="en-US" sz="2200" dirty="0">
                <a:ea typeface="+mn-lt"/>
                <a:cs typeface="+mn-lt"/>
              </a:rPr>
              <a:t>We are going to leverage Amazon Comprehend to extract the contact information from the text that's detected on the business cards.</a:t>
            </a:r>
          </a:p>
          <a:p>
            <a:pPr marL="305435" indent="-305435" eaLnBrk="0" latinLnBrk="0" hangingPunct="0"/>
            <a:r>
              <a:rPr lang="en-US" sz="2200" dirty="0">
                <a:ea typeface="+mn-lt"/>
                <a:cs typeface="+mn-lt"/>
              </a:rPr>
              <a:t>Amazon Comprehend Medical extracted much of the same information as its non-medical counterpart. In addition, it extracted the job title (PROFESSION), the phone number (PHONE_OR_FAX), and the email (EMAIL). The extracted address (ADDRESS) also seems more accurate than the non-medical variant. When we combine the results from both variants of the Comprehend service, we are able to extract the contact information on typical business cards.</a:t>
            </a:r>
            <a:endParaRPr lang="en-US" sz="2200"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12</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1254728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About 2.3 </a:t>
            </a:r>
            <a:r>
              <a:rPr lang="en-US" dirty="0">
                <a:ea typeface="+mj-lt"/>
                <a:cs typeface="+mj-lt"/>
              </a:rPr>
              <a:t>Contact Store – save and retrieve contacts</a:t>
            </a:r>
          </a:p>
        </p:txBody>
      </p:sp>
      <p:sp>
        <p:nvSpPr>
          <p:cNvPr id="3" name="내용 개체 틀 2"/>
          <p:cNvSpPr>
            <a:spLocks noGrp="1"/>
          </p:cNvSpPr>
          <p:nvPr>
            <p:ph idx="1"/>
          </p:nvPr>
        </p:nvSpPr>
        <p:spPr/>
        <p:txBody>
          <a:bodyPr/>
          <a:lstStyle/>
          <a:p>
            <a:pPr marL="305435" indent="-305435" eaLnBrk="0" latinLnBrk="0" hangingPunct="0"/>
            <a:r>
              <a:rPr lang="en-US" sz="2200" dirty="0">
                <a:ea typeface="+mn-lt"/>
                <a:cs typeface="+mn-lt"/>
              </a:rPr>
              <a:t>After the user saves the contact information in the Contact Organizer, they should be able to retrieve this information. Retrieving data requires data persistence.</a:t>
            </a:r>
            <a:endParaRPr lang="en-US" altLang="ko-KR" sz="2200" dirty="0">
              <a:ea typeface="휴먼매직체"/>
            </a:endParaRPr>
          </a:p>
          <a:p>
            <a:pPr marL="305435" indent="-305435" eaLnBrk="0" latinLnBrk="0" hangingPunct="0"/>
            <a:r>
              <a:rPr lang="en-US" sz="2200" dirty="0">
                <a:ea typeface="+mn-lt"/>
                <a:cs typeface="+mn-lt"/>
              </a:rPr>
              <a:t>In Contact Organizer, we will be leveraging AWS DynamoDB, a highly scalable NoSQL database in the cloud. DynamoDB fits well with our serverless architecture because developers do not need to manage database servers. Instead, developers can create tables that scale with demand automatically. We will be storing and retrieving contact information using a DynamoDB table.</a:t>
            </a:r>
            <a:endParaRPr lang="en-US" sz="2200" dirty="0"/>
          </a:p>
          <a:p>
            <a:pPr marL="305435" indent="-305435" eaLnBrk="0" latinLnBrk="0" hangingPunct="0"/>
            <a:endParaRPr lang="en-US" altLang="ko-KR" sz="2200"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13</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47037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ea typeface="+mj-lt"/>
                <a:cs typeface="+mj-lt"/>
              </a:rPr>
              <a:t>IMPLEMENTING THE PROJECT</a:t>
            </a:r>
          </a:p>
        </p:txBody>
      </p:sp>
      <p:sp>
        <p:nvSpPr>
          <p:cNvPr id="3" name="내용 개체 틀 2"/>
          <p:cNvSpPr>
            <a:spLocks noGrp="1"/>
          </p:cNvSpPr>
          <p:nvPr>
            <p:ph idx="1"/>
          </p:nvPr>
        </p:nvSpPr>
        <p:spPr>
          <a:xfrm>
            <a:off x="574449" y="2625558"/>
            <a:ext cx="11029615" cy="3651329"/>
          </a:xfrm>
        </p:spPr>
        <p:txBody>
          <a:bodyPr>
            <a:normAutofit fontScale="92500" lnSpcReduction="10000"/>
          </a:bodyPr>
          <a:lstStyle/>
          <a:p>
            <a:pPr marL="305435" indent="-305435" eaLnBrk="0" latinLnBrk="0" hangingPunct="0"/>
            <a:r>
              <a:rPr lang="en-US" altLang="ko-KR" sz="2200" dirty="0">
                <a:ea typeface="휴먼매직체"/>
              </a:rPr>
              <a:t>PE04-3 Implementing RESTful endpoints</a:t>
            </a:r>
          </a:p>
          <a:p>
            <a:pPr marL="629920" lvl="1" indent="-305435"/>
            <a:r>
              <a:rPr lang="en-US" altLang="ko-KR" sz="1800" dirty="0">
                <a:ea typeface="휴먼매직체"/>
              </a:rPr>
              <a:t>3.1 Extract Image Information endpoint</a:t>
            </a:r>
          </a:p>
          <a:p>
            <a:pPr marL="629920" lvl="1" indent="-305435"/>
            <a:r>
              <a:rPr lang="en-US" altLang="ko-KR" sz="1800" dirty="0">
                <a:ea typeface="휴먼매직체"/>
              </a:rPr>
              <a:t>3.2 Save contact and get all contacts endpoint</a:t>
            </a:r>
          </a:p>
          <a:p>
            <a:pPr marL="629920" lvl="1" indent="-305435"/>
            <a:r>
              <a:rPr lang="en-US" altLang="ko-KR" sz="1800" dirty="0">
                <a:ea typeface="휴먼매직체"/>
              </a:rPr>
              <a:t>3.3 Upload image endpoint (Similar to PE02)</a:t>
            </a:r>
          </a:p>
          <a:p>
            <a:pPr marL="305435" indent="-305435"/>
            <a:r>
              <a:rPr lang="en-US" altLang="ko-KR" sz="2200" dirty="0">
                <a:ea typeface="휴먼매직체"/>
              </a:rPr>
              <a:t>PE04-4 Implementing the web user interface</a:t>
            </a:r>
          </a:p>
          <a:p>
            <a:pPr marL="629920" lvl="1" indent="-305435"/>
            <a:r>
              <a:rPr lang="en-US" altLang="ko-KR" sz="1800" dirty="0">
                <a:ea typeface="휴먼매직체"/>
              </a:rPr>
              <a:t>Index.html + scripts.js</a:t>
            </a:r>
          </a:p>
          <a:p>
            <a:pPr marL="305435" indent="-305435"/>
            <a:r>
              <a:rPr lang="en-US" altLang="ko-KR" sz="2200" dirty="0">
                <a:ea typeface="휴먼매직체"/>
              </a:rPr>
              <a:t>PE04-5 Deploying the Contact Organizer to AWS </a:t>
            </a:r>
            <a:r>
              <a:rPr lang="en-US" sz="2200" dirty="0">
                <a:ea typeface="+mn-lt"/>
                <a:cs typeface="+mn-lt"/>
              </a:rPr>
              <a:t>(Similar to PE02)</a:t>
            </a:r>
          </a:p>
          <a:p>
            <a:pPr marL="305435" indent="-305435"/>
            <a:endParaRPr lang="en-US" altLang="ko-KR" sz="2200" dirty="0">
              <a:ea typeface="휴먼매직체"/>
            </a:endParaRPr>
          </a:p>
          <a:p>
            <a:pPr marL="0" indent="0">
              <a:buNone/>
            </a:pPr>
            <a:r>
              <a:rPr lang="en-US" altLang="ko-KR" sz="2200" dirty="0">
                <a:ea typeface="휴먼매직체"/>
              </a:rPr>
              <a:t>DONE!</a:t>
            </a:r>
          </a:p>
          <a:p>
            <a:pPr marL="629920" lvl="1" indent="-305435"/>
            <a:endParaRPr lang="en-US" altLang="ko-KR" dirty="0">
              <a:ea typeface="휴먼매직체"/>
            </a:endParaRPr>
          </a:p>
          <a:p>
            <a:pPr marL="305435" indent="-305435"/>
            <a:endParaRPr lang="en-US" altLang="ko-KR"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14</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235074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About 3 implementing restful endpoints</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15</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
        <p:nvSpPr>
          <p:cNvPr id="7" name="Content Placeholder 6">
            <a:extLst>
              <a:ext uri="{FF2B5EF4-FFF2-40B4-BE49-F238E27FC236}">
                <a16:creationId xmlns:a16="http://schemas.microsoft.com/office/drawing/2014/main" id="{313CB53A-54F1-DFF3-303D-A5DF92540707}"/>
              </a:ext>
            </a:extLst>
          </p:cNvPr>
          <p:cNvSpPr>
            <a:spLocks noGrp="1"/>
          </p:cNvSpPr>
          <p:nvPr>
            <p:ph idx="1"/>
          </p:nvPr>
        </p:nvSpPr>
        <p:spPr>
          <a:xfrm>
            <a:off x="732894" y="2198704"/>
            <a:ext cx="11029615" cy="3678303"/>
          </a:xfrm>
        </p:spPr>
        <p:txBody>
          <a:bodyPr/>
          <a:lstStyle/>
          <a:p>
            <a:pPr eaLnBrk="0" latinLnBrk="0" hangingPunct="0"/>
            <a:r>
              <a:rPr lang="en-US" dirty="0"/>
              <a:t>Moving on to the orchestration layer allow us to stitch together the various capabilities we implemented in the services.</a:t>
            </a:r>
          </a:p>
          <a:p>
            <a:pPr eaLnBrk="0" latinLnBrk="0" hangingPunct="0"/>
            <a:r>
              <a:rPr lang="en-US" dirty="0"/>
              <a:t>The RESTful endpoints provide HTTP access for the user interface layer to access business capabilities.</a:t>
            </a:r>
          </a:p>
          <a:p>
            <a:pPr eaLnBrk="0" latinLnBrk="0" hangingPunct="0"/>
            <a:r>
              <a:rPr lang="en-US" dirty="0"/>
              <a:t> The orchestration layer should be concise and easy to understand.</a:t>
            </a:r>
          </a:p>
          <a:p>
            <a:pPr eaLnBrk="0" latinLnBrk="0" hangingPunct="0"/>
            <a:r>
              <a:rPr lang="en-US" dirty="0"/>
              <a:t>RESTful endpoints should only be concerned with orchestrating the services to form a higher-level business logic and handling HTTP protocol specifics.</a:t>
            </a:r>
          </a:p>
        </p:txBody>
      </p:sp>
    </p:spTree>
    <p:extLst>
      <p:ext uri="{BB962C8B-B14F-4D97-AF65-F5344CB8AC3E}">
        <p14:creationId xmlns:p14="http://schemas.microsoft.com/office/powerpoint/2010/main" val="1731774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ea typeface="+mj-lt"/>
                <a:cs typeface="+mj-lt"/>
              </a:rPr>
              <a:t>ABOUT 3 IMPLEMENTING RESTFUL ENDPOINTS</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16</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
        <p:nvSpPr>
          <p:cNvPr id="7" name="Content Placeholder 6">
            <a:extLst>
              <a:ext uri="{FF2B5EF4-FFF2-40B4-BE49-F238E27FC236}">
                <a16:creationId xmlns:a16="http://schemas.microsoft.com/office/drawing/2014/main" id="{58430489-FFA7-E182-3037-F0F7958B59E1}"/>
              </a:ext>
            </a:extLst>
          </p:cNvPr>
          <p:cNvSpPr>
            <a:spLocks noGrp="1"/>
          </p:cNvSpPr>
          <p:nvPr>
            <p:ph idx="1"/>
          </p:nvPr>
        </p:nvSpPr>
        <p:spPr>
          <a:xfrm>
            <a:off x="650243" y="2165995"/>
            <a:ext cx="11029615" cy="3678303"/>
          </a:xfrm>
        </p:spPr>
        <p:txBody>
          <a:bodyPr/>
          <a:lstStyle/>
          <a:p>
            <a:pPr eaLnBrk="0" latinLnBrk="0" hangingPunct="0"/>
            <a:r>
              <a:rPr lang="en-US" dirty="0"/>
              <a:t>Checking package imports is one way to evaluate whether the orchestration layer or RESTful endpoints are well designed in terms of separation of concerns.</a:t>
            </a:r>
          </a:p>
          <a:p>
            <a:pPr eaLnBrk="0" latinLnBrk="0" hangingPunct="0"/>
            <a:r>
              <a:rPr lang="en-US" dirty="0"/>
              <a:t>Does the orchestration layer need to import packages from the services?</a:t>
            </a:r>
          </a:p>
          <a:p>
            <a:pPr lvl="1" eaLnBrk="0" latinLnBrk="0" hangingPunct="0"/>
            <a:r>
              <a:rPr lang="en-US" dirty="0"/>
              <a:t>For example, do the RESTful endpoints import a boto3 that interacts with AWS in our projects?</a:t>
            </a:r>
          </a:p>
          <a:p>
            <a:pPr lvl="2" eaLnBrk="0" latinLnBrk="0" hangingPunct="0"/>
            <a:r>
              <a:rPr lang="en-US" dirty="0"/>
              <a:t>They shouldn’t</a:t>
            </a:r>
          </a:p>
          <a:p>
            <a:pPr lvl="2" eaLnBrk="0" latinLnBrk="0" hangingPunct="0"/>
            <a:r>
              <a:rPr lang="en-US" dirty="0"/>
              <a:t>Typically, RESTful endpoints will import </a:t>
            </a:r>
            <a:r>
              <a:rPr lang="en-US" dirty="0" err="1"/>
              <a:t>sercies</a:t>
            </a:r>
            <a:r>
              <a:rPr lang="en-US" dirty="0"/>
              <a:t> implementation (</a:t>
            </a:r>
            <a:r>
              <a:rPr lang="en-US" dirty="0" err="1"/>
              <a:t>storage_service</a:t>
            </a:r>
            <a:r>
              <a:rPr lang="en-US" dirty="0"/>
              <a:t> and </a:t>
            </a:r>
            <a:r>
              <a:rPr lang="en-US" dirty="0" err="1"/>
              <a:t>recognition_service</a:t>
            </a:r>
            <a:r>
              <a:rPr lang="en-US" dirty="0"/>
              <a:t>), programming framework-related packages (chalice), and protocol-related packages (JSON and CGI).</a:t>
            </a:r>
          </a:p>
        </p:txBody>
      </p:sp>
    </p:spTree>
    <p:extLst>
      <p:ext uri="{BB962C8B-B14F-4D97-AF65-F5344CB8AC3E}">
        <p14:creationId xmlns:p14="http://schemas.microsoft.com/office/powerpoint/2010/main" val="4226454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ea typeface="휴먼매직체"/>
              </a:rPr>
              <a:t>References</a:t>
            </a:r>
            <a:endParaRPr lang="en-US" dirty="0"/>
          </a:p>
        </p:txBody>
      </p:sp>
      <p:sp>
        <p:nvSpPr>
          <p:cNvPr id="3" name="내용 개체 틀 2"/>
          <p:cNvSpPr>
            <a:spLocks noGrp="1"/>
          </p:cNvSpPr>
          <p:nvPr>
            <p:ph idx="1"/>
          </p:nvPr>
        </p:nvSpPr>
        <p:spPr>
          <a:xfrm>
            <a:off x="581192" y="2022130"/>
            <a:ext cx="11029615" cy="4299132"/>
          </a:xfrm>
        </p:spPr>
        <p:txBody>
          <a:bodyPr>
            <a:noAutofit/>
          </a:bodyPr>
          <a:lstStyle/>
          <a:p>
            <a:pPr marL="305435" indent="-305435" eaLnBrk="0" latinLnBrk="0" hangingPunct="0"/>
            <a:r>
              <a:rPr lang="en-US" sz="2800" dirty="0">
                <a:ea typeface="+mn-lt"/>
                <a:cs typeface="+mn-lt"/>
              </a:rPr>
              <a:t>Tripuraneni, S., &amp; Song, C. (2019). Hands-On Artificial Intelligence on Amazon Web Services. </a:t>
            </a:r>
            <a:r>
              <a:rPr lang="en-US" sz="2800" dirty="0" err="1">
                <a:ea typeface="+mn-lt"/>
                <a:cs typeface="+mn-lt"/>
              </a:rPr>
              <a:t>Packt</a:t>
            </a:r>
            <a:r>
              <a:rPr lang="en-US" sz="2800" dirty="0">
                <a:ea typeface="+mn-lt"/>
                <a:cs typeface="+mn-lt"/>
              </a:rPr>
              <a:t> Publishing. https://learning.oreilly.com/library/view/hands-on-artificial-intelligence/9781789534146/</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smtClean="0"/>
              <a:pPr eaLnBrk="0" latinLnBrk="0" hangingPunct="0"/>
              <a:t>17</a:t>
            </a:fld>
            <a:endParaRPr lang="ko-KR" altLang="en-US"/>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Tree>
    <p:extLst>
      <p:ext uri="{BB962C8B-B14F-4D97-AF65-F5344CB8AC3E}">
        <p14:creationId xmlns:p14="http://schemas.microsoft.com/office/powerpoint/2010/main" val="1200826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Learning outcomes</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2</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
        <p:nvSpPr>
          <p:cNvPr id="7" name="Content Placeholder 6">
            <a:extLst>
              <a:ext uri="{FF2B5EF4-FFF2-40B4-BE49-F238E27FC236}">
                <a16:creationId xmlns:a16="http://schemas.microsoft.com/office/drawing/2014/main" id="{5E387F92-9CC5-BCFA-6D24-7C680E1558FD}"/>
              </a:ext>
            </a:extLst>
          </p:cNvPr>
          <p:cNvSpPr>
            <a:spLocks noGrp="1"/>
          </p:cNvSpPr>
          <p:nvPr>
            <p:ph idx="1"/>
          </p:nvPr>
        </p:nvSpPr>
        <p:spPr>
          <a:xfrm>
            <a:off x="581192" y="1870885"/>
            <a:ext cx="11029615" cy="3678303"/>
          </a:xfrm>
        </p:spPr>
        <p:txBody>
          <a:bodyPr/>
          <a:lstStyle/>
          <a:p>
            <a:r>
              <a:rPr lang="en-US" dirty="0"/>
              <a:t>Understanding the role of Artificial Intelligence in our workplaces</a:t>
            </a:r>
          </a:p>
          <a:p>
            <a:r>
              <a:rPr lang="en-US" dirty="0"/>
              <a:t>Performing information extraction with Amazon Comprehend and Amazon Comprehend Medical</a:t>
            </a:r>
          </a:p>
          <a:p>
            <a:r>
              <a:rPr lang="en-US" dirty="0"/>
              <a:t>Storing and retrieving data in AWS DynamoDB</a:t>
            </a:r>
          </a:p>
          <a:p>
            <a:r>
              <a:rPr lang="en-US" dirty="0"/>
              <a:t>Building serverless AI applications with AWS services, RESTful APIs, and web user interface</a:t>
            </a:r>
          </a:p>
          <a:p>
            <a:r>
              <a:rPr lang="en-US" dirty="0"/>
              <a:t>Reusing existing AI service implementations within the reference architecture</a:t>
            </a:r>
          </a:p>
          <a:p>
            <a:r>
              <a:rPr lang="en-US" dirty="0"/>
              <a:t>Discussing human-in-the-loop interface design in automation solutions</a:t>
            </a:r>
          </a:p>
        </p:txBody>
      </p:sp>
    </p:spTree>
    <p:extLst>
      <p:ext uri="{BB962C8B-B14F-4D97-AF65-F5344CB8AC3E}">
        <p14:creationId xmlns:p14="http://schemas.microsoft.com/office/powerpoint/2010/main" val="3960939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10">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12">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5" name="Rectangle 14">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6" name="Rectangle 16">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title"/>
          </p:nvPr>
        </p:nvSpPr>
        <p:spPr>
          <a:xfrm>
            <a:off x="581191" y="4610099"/>
            <a:ext cx="10993549" cy="1066801"/>
          </a:xfrm>
        </p:spPr>
        <p:txBody>
          <a:bodyPr vert="horz" lIns="91440" tIns="45720" rIns="91440" bIns="45720" rtlCol="0" anchor="b">
            <a:normAutofit/>
          </a:bodyPr>
          <a:lstStyle/>
          <a:p>
            <a:pPr latinLnBrk="0"/>
            <a:r>
              <a:rPr lang="en-US" altLang="ko-KR" sz="3600"/>
              <a:t>Contact organizer</a:t>
            </a:r>
          </a:p>
        </p:txBody>
      </p:sp>
      <p:sp>
        <p:nvSpPr>
          <p:cNvPr id="37" name="Rectangle 18">
            <a:extLst>
              <a:ext uri="{FF2B5EF4-FFF2-40B4-BE49-F238E27FC236}">
                <a16:creationId xmlns:a16="http://schemas.microsoft.com/office/drawing/2014/main" id="{78930791-7D41-4CB3-8769-AA51FC9D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useBgFill="1">
        <p:nvSpPr>
          <p:cNvPr id="38" name="Rectangle 20">
            <a:extLst>
              <a:ext uri="{FF2B5EF4-FFF2-40B4-BE49-F238E27FC236}">
                <a16:creationId xmlns:a16="http://schemas.microsoft.com/office/drawing/2014/main" id="{C02088CA-246D-446F-9AA8-73C982D661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3900"/>
            <a:ext cx="12192000" cy="37081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슬라이드 번호 개체 틀 3"/>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latinLnBrk="0">
              <a:spcAft>
                <a:spcPts val="600"/>
              </a:spcAft>
            </a:pPr>
            <a:fld id="{D0E8EFFB-B754-4240-BAEE-F270BEFAE8EF}" type="slidenum">
              <a:rPr lang="en-US" altLang="ko-KR" smtClean="0">
                <a:solidFill>
                  <a:schemeClr val="accent1">
                    <a:lumMod val="75000"/>
                    <a:lumOff val="25000"/>
                  </a:schemeClr>
                </a:solidFill>
              </a:rPr>
              <a:pPr latinLnBrk="0">
                <a:spcAft>
                  <a:spcPts val="600"/>
                </a:spcAft>
              </a:pPr>
              <a:t>3</a:t>
            </a:fld>
            <a:endParaRPr lang="en-US" altLang="ko-KR">
              <a:solidFill>
                <a:schemeClr val="accent1">
                  <a:lumMod val="75000"/>
                  <a:lumOff val="25000"/>
                </a:schemeClr>
              </a:solidFill>
            </a:endParaRPr>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
        <p:nvSpPr>
          <p:cNvPr id="7" name="Content Placeholder 6">
            <a:extLst>
              <a:ext uri="{FF2B5EF4-FFF2-40B4-BE49-F238E27FC236}">
                <a16:creationId xmlns:a16="http://schemas.microsoft.com/office/drawing/2014/main" id="{0701C89F-39A0-54F3-7D16-EBCAC2CF6D66}"/>
              </a:ext>
            </a:extLst>
          </p:cNvPr>
          <p:cNvSpPr>
            <a:spLocks noGrp="1"/>
          </p:cNvSpPr>
          <p:nvPr>
            <p:ph idx="1"/>
          </p:nvPr>
        </p:nvSpPr>
        <p:spPr>
          <a:xfrm>
            <a:off x="482600" y="878228"/>
            <a:ext cx="11029615" cy="3678303"/>
          </a:xfrm>
        </p:spPr>
        <p:txBody>
          <a:bodyPr/>
          <a:lstStyle/>
          <a:p>
            <a:pPr eaLnBrk="0" latinLnBrk="0" hangingPunct="0"/>
            <a:r>
              <a:rPr lang="en-US" dirty="0"/>
              <a:t>The contract Organizer application will provide a web user interface for users so that they can upload an image of a business card.</a:t>
            </a:r>
          </a:p>
          <a:p>
            <a:pPr eaLnBrk="0" latinLnBrk="0" hangingPunct="0"/>
            <a:r>
              <a:rPr lang="en-US" dirty="0"/>
              <a:t>The contact information will be extracted and categorized by the application.</a:t>
            </a:r>
          </a:p>
          <a:p>
            <a:pPr eaLnBrk="0" latinLnBrk="0" hangingPunct="0"/>
            <a:r>
              <a:rPr lang="en-US" dirty="0"/>
              <a:t>The automatically extracted contact information will then be displayed to the user in the web user interface.</a:t>
            </a:r>
          </a:p>
          <a:p>
            <a:pPr eaLnBrk="0" latinLnBrk="0" hangingPunct="0"/>
            <a:r>
              <a:rPr lang="en-US" dirty="0"/>
              <a:t>Before saving it to a permanent contact store, the user can review and correct the information.</a:t>
            </a:r>
          </a:p>
        </p:txBody>
      </p:sp>
    </p:spTree>
    <p:extLst>
      <p:ext uri="{BB962C8B-B14F-4D97-AF65-F5344CB8AC3E}">
        <p14:creationId xmlns:p14="http://schemas.microsoft.com/office/powerpoint/2010/main" val="2958040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Diagram&#10;&#10;Description automatically generated">
            <a:extLst>
              <a:ext uri="{FF2B5EF4-FFF2-40B4-BE49-F238E27FC236}">
                <a16:creationId xmlns:a16="http://schemas.microsoft.com/office/drawing/2014/main" id="{55656DE7-72A7-B6F1-302B-A864ED5F49FB}"/>
              </a:ext>
            </a:extLst>
          </p:cNvPr>
          <p:cNvPicPr>
            <a:picLocks noGrp="1" noChangeAspect="1"/>
          </p:cNvPicPr>
          <p:nvPr>
            <p:ph idx="1"/>
          </p:nvPr>
        </p:nvPicPr>
        <p:blipFill>
          <a:blip r:embed="rId2"/>
          <a:stretch>
            <a:fillRect/>
          </a:stretch>
        </p:blipFill>
        <p:spPr>
          <a:xfrm>
            <a:off x="93722" y="921190"/>
            <a:ext cx="7959809" cy="5196583"/>
          </a:xfrm>
          <a:prstGeom prst="rect">
            <a:avLst/>
          </a:prstGeom>
        </p:spPr>
      </p:pic>
      <p:sp>
        <p:nvSpPr>
          <p:cNvPr id="21" name="Rectangle 20">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title"/>
          </p:nvPr>
        </p:nvSpPr>
        <p:spPr>
          <a:xfrm>
            <a:off x="8296275" y="1419225"/>
            <a:ext cx="3081576" cy="2085869"/>
          </a:xfrm>
        </p:spPr>
        <p:txBody>
          <a:bodyPr vert="horz" lIns="91440" tIns="45720" rIns="91440" bIns="45720" rtlCol="0" anchor="b">
            <a:normAutofit/>
          </a:bodyPr>
          <a:lstStyle/>
          <a:p>
            <a:pPr latinLnBrk="0">
              <a:lnSpc>
                <a:spcPct val="90000"/>
              </a:lnSpc>
            </a:pPr>
            <a:r>
              <a:rPr lang="en-US" altLang="ko-KR" sz="3100">
                <a:solidFill>
                  <a:srgbClr val="FFFFFF"/>
                </a:solidFill>
              </a:rPr>
              <a:t>Contact Organizer architecture</a:t>
            </a:r>
          </a:p>
        </p:txBody>
      </p:sp>
      <p:sp>
        <p:nvSpPr>
          <p:cNvPr id="23" name="Rectangle 22">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72A9DB"/>
          </a:solidFill>
          <a:ln>
            <a:noFill/>
          </a:ln>
          <a:effectLst/>
        </p:spPr>
        <p:style>
          <a:lnRef idx="1">
            <a:schemeClr val="accent1"/>
          </a:lnRef>
          <a:fillRef idx="3">
            <a:schemeClr val="accent1"/>
          </a:fillRef>
          <a:effectRef idx="2">
            <a:schemeClr val="accent1"/>
          </a:effectRef>
          <a:fontRef idx="minor">
            <a:schemeClr val="lt1"/>
          </a:fontRef>
        </p:style>
      </p:sp>
      <p:sp>
        <p:nvSpPr>
          <p:cNvPr id="4" name="슬라이드 번호 개체 틀 3"/>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latinLnBrk="0">
              <a:spcAft>
                <a:spcPts val="600"/>
              </a:spcAft>
            </a:pPr>
            <a:fld id="{D0E8EFFB-B754-4240-BAEE-F270BEFAE8EF}" type="slidenum">
              <a:rPr lang="en-US" altLang="ko-KR" smtClean="0">
                <a:solidFill>
                  <a:schemeClr val="accent1">
                    <a:lumMod val="75000"/>
                    <a:lumOff val="25000"/>
                  </a:schemeClr>
                </a:solidFill>
              </a:rPr>
              <a:pPr latinLnBrk="0">
                <a:spcAft>
                  <a:spcPts val="600"/>
                </a:spcAft>
              </a:pPr>
              <a:t>4</a:t>
            </a:fld>
            <a:endParaRPr lang="en-US" altLang="ko-KR">
              <a:solidFill>
                <a:schemeClr val="accent1">
                  <a:lumMod val="75000"/>
                  <a:lumOff val="25000"/>
                </a:schemeClr>
              </a:solidFill>
            </a:endParaRPr>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Tree>
    <p:extLst>
      <p:ext uri="{BB962C8B-B14F-4D97-AF65-F5344CB8AC3E}">
        <p14:creationId xmlns:p14="http://schemas.microsoft.com/office/powerpoint/2010/main" val="1357576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a:ea typeface="+mj-lt"/>
                <a:cs typeface="+mj-lt"/>
              </a:rPr>
              <a:t>3 RESTFUL ENDPOINTS</a:t>
            </a:r>
          </a:p>
        </p:txBody>
      </p:sp>
      <p:sp>
        <p:nvSpPr>
          <p:cNvPr id="3" name="내용 개체 틀 2"/>
          <p:cNvSpPr>
            <a:spLocks noGrp="1"/>
          </p:cNvSpPr>
          <p:nvPr>
            <p:ph idx="1"/>
          </p:nvPr>
        </p:nvSpPr>
        <p:spPr/>
        <p:txBody>
          <a:bodyPr/>
          <a:lstStyle/>
          <a:p>
            <a:pPr marL="305435" indent="-305435" eaLnBrk="0" latinLnBrk="0" hangingPunct="0"/>
            <a:r>
              <a:rPr lang="en-US" sz="2000" b="1" dirty="0">
                <a:ea typeface="+mn-lt"/>
                <a:cs typeface="+mn-lt"/>
              </a:rPr>
              <a:t>Upload Recording Endpoint</a:t>
            </a:r>
            <a:r>
              <a:rPr lang="en-US" sz="2000" dirty="0">
                <a:ea typeface="+mn-lt"/>
                <a:cs typeface="+mn-lt"/>
              </a:rPr>
              <a:t> will delegate the image upload to our </a:t>
            </a:r>
            <a:r>
              <a:rPr lang="en-US" sz="2000" b="1" dirty="0">
                <a:ea typeface="+mn-lt"/>
                <a:cs typeface="+mn-lt"/>
              </a:rPr>
              <a:t>Storage Service</a:t>
            </a:r>
            <a:r>
              <a:rPr lang="en-US" sz="2000" dirty="0">
                <a:ea typeface="+mn-lt"/>
                <a:cs typeface="+mn-lt"/>
              </a:rPr>
              <a:t>.</a:t>
            </a:r>
            <a:endParaRPr lang="en-US" altLang="ko-KR" sz="2000" dirty="0">
              <a:ea typeface="휴먼매직체"/>
            </a:endParaRPr>
          </a:p>
          <a:p>
            <a:pPr marL="305435" indent="-305435" eaLnBrk="0" latinLnBrk="0" hangingPunct="0"/>
            <a:r>
              <a:rPr lang="en-US" sz="2000" b="1" dirty="0">
                <a:ea typeface="+mn-lt"/>
                <a:cs typeface="+mn-lt"/>
              </a:rPr>
              <a:t>Extract Information Endpoint</a:t>
            </a:r>
            <a:r>
              <a:rPr lang="en-US" sz="2000" dirty="0">
                <a:ea typeface="+mn-lt"/>
                <a:cs typeface="+mn-lt"/>
              </a:rPr>
              <a:t> will use the </a:t>
            </a:r>
            <a:r>
              <a:rPr lang="en-US" sz="2000" b="1" dirty="0">
                <a:ea typeface="+mn-lt"/>
                <a:cs typeface="+mn-lt"/>
              </a:rPr>
              <a:t>Recognition Service</a:t>
            </a:r>
            <a:r>
              <a:rPr lang="en-US" sz="2000" dirty="0">
                <a:ea typeface="+mn-lt"/>
                <a:cs typeface="+mn-lt"/>
              </a:rPr>
              <a:t> and </a:t>
            </a:r>
            <a:r>
              <a:rPr lang="en-US" sz="2000" b="1" dirty="0">
                <a:ea typeface="+mn-lt"/>
                <a:cs typeface="+mn-lt"/>
              </a:rPr>
              <a:t>Extraction Service</a:t>
            </a:r>
            <a:r>
              <a:rPr lang="en-US" sz="2000" dirty="0">
                <a:ea typeface="+mn-lt"/>
                <a:cs typeface="+mn-lt"/>
              </a:rPr>
              <a:t>:</a:t>
            </a:r>
            <a:endParaRPr lang="en-US" sz="2000" dirty="0"/>
          </a:p>
          <a:p>
            <a:pPr marL="629920" lvl="1" indent="-305435" eaLnBrk="0" latinLnBrk="0" hangingPunct="0"/>
            <a:r>
              <a:rPr lang="en-US" sz="1800" dirty="0">
                <a:ea typeface="+mn-lt"/>
                <a:cs typeface="+mn-lt"/>
              </a:rPr>
              <a:t>The Recognition Service is reused from Chapter 3, </a:t>
            </a:r>
            <a:r>
              <a:rPr lang="en-US" sz="1800" i="1" dirty="0">
                <a:ea typeface="+mn-lt"/>
                <a:cs typeface="+mn-lt"/>
              </a:rPr>
              <a:t>Detecting and Translating Text with Amazon </a:t>
            </a:r>
            <a:r>
              <a:rPr lang="en-US" sz="1800" i="1" dirty="0" err="1">
                <a:ea typeface="+mn-lt"/>
                <a:cs typeface="+mn-lt"/>
              </a:rPr>
              <a:t>Rekognition</a:t>
            </a:r>
            <a:r>
              <a:rPr lang="en-US" sz="1800" i="1" dirty="0">
                <a:ea typeface="+mn-lt"/>
                <a:cs typeface="+mn-lt"/>
              </a:rPr>
              <a:t> and Translate</a:t>
            </a:r>
            <a:r>
              <a:rPr lang="en-US" sz="1800" dirty="0">
                <a:ea typeface="+mn-lt"/>
                <a:cs typeface="+mn-lt"/>
              </a:rPr>
              <a:t>, when we looked at the Pictorial Translator project.</a:t>
            </a:r>
            <a:endParaRPr lang="en-US" sz="1800" dirty="0"/>
          </a:p>
          <a:p>
            <a:pPr marL="629920" lvl="1" indent="-305435" eaLnBrk="0" latinLnBrk="0" hangingPunct="0"/>
            <a:r>
              <a:rPr lang="en-US" sz="1800" dirty="0">
                <a:ea typeface="+mn-lt"/>
                <a:cs typeface="+mn-lt"/>
              </a:rPr>
              <a:t>The Extraction Service will use both Amazon Comprehend and Amazon Comprehend Medical to extract and categorize the diverse contact information such as name, address, and phone number.</a:t>
            </a:r>
            <a:endParaRPr lang="en-US" sz="1800" dirty="0"/>
          </a:p>
          <a:p>
            <a:pPr marL="305435" indent="-305435" eaLnBrk="0" latinLnBrk="0" hangingPunct="0"/>
            <a:r>
              <a:rPr lang="en-US" sz="2000" b="1" dirty="0">
                <a:ea typeface="+mn-lt"/>
                <a:cs typeface="+mn-lt"/>
              </a:rPr>
              <a:t>Save/Get Contacts Endpoints</a:t>
            </a:r>
            <a:r>
              <a:rPr lang="en-US" sz="2000" dirty="0">
                <a:ea typeface="+mn-lt"/>
                <a:cs typeface="+mn-lt"/>
              </a:rPr>
              <a:t> will write to/read from the </a:t>
            </a:r>
            <a:r>
              <a:rPr lang="en-US" sz="2000" b="1" dirty="0">
                <a:ea typeface="+mn-lt"/>
                <a:cs typeface="+mn-lt"/>
              </a:rPr>
              <a:t>Contact Store</a:t>
            </a:r>
            <a:r>
              <a:rPr lang="en-US" sz="2000" dirty="0">
                <a:ea typeface="+mn-lt"/>
                <a:cs typeface="+mn-lt"/>
              </a:rPr>
              <a:t>, which is backed by the AWS DynamoDB NoSQL database.</a:t>
            </a:r>
            <a:endParaRPr lang="en-US" sz="2000" dirty="0"/>
          </a:p>
          <a:p>
            <a:pPr marL="305435" indent="-305435" eaLnBrk="0" latinLnBrk="0" hangingPunct="0"/>
            <a:endParaRPr lang="en-US" altLang="ko-KR" dirty="0">
              <a:ea typeface="휴먼매직체"/>
            </a:endParaRP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5</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288882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Reusable services</a:t>
            </a:r>
          </a:p>
        </p:txBody>
      </p:sp>
      <p:sp>
        <p:nvSpPr>
          <p:cNvPr id="3" name="내용 개체 틀 2"/>
          <p:cNvSpPr>
            <a:spLocks noGrp="1"/>
          </p:cNvSpPr>
          <p:nvPr>
            <p:ph idx="1"/>
          </p:nvPr>
        </p:nvSpPr>
        <p:spPr/>
        <p:txBody>
          <a:bodyPr/>
          <a:lstStyle/>
          <a:p>
            <a:pPr marL="0" indent="0" eaLnBrk="0" latinLnBrk="0" hangingPunct="0">
              <a:buNone/>
            </a:pPr>
            <a:r>
              <a:rPr lang="en-US" altLang="ko-KR" sz="2600" dirty="0">
                <a:ea typeface="휴먼매직체"/>
              </a:rPr>
              <a:t>In Contact Organizer, there are several opportunities for us to reuse components we already implemented in previous projects.</a:t>
            </a:r>
          </a:p>
          <a:p>
            <a:pPr marL="305435" indent="-305435"/>
            <a:r>
              <a:rPr lang="en-US" sz="2200" dirty="0">
                <a:ea typeface="+mn-lt"/>
                <a:cs typeface="+mn-lt"/>
              </a:rPr>
              <a:t>In the orchestration layer, we can reuse the Upload Recording Endpoint.</a:t>
            </a:r>
          </a:p>
          <a:p>
            <a:pPr marL="305435" indent="-305435"/>
            <a:r>
              <a:rPr lang="en-US" altLang="ko-KR" sz="2200" dirty="0">
                <a:ea typeface="휴먼매직체"/>
              </a:rPr>
              <a:t>In the service implementation layer, we can reuse the Storage and Recognition services.</a:t>
            </a:r>
          </a:p>
        </p:txBody>
      </p:sp>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6</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2"/>
          <a:stretch>
            <a:fillRect/>
          </a:stretch>
        </p:blipFill>
        <p:spPr>
          <a:xfrm>
            <a:off x="11333018" y="0"/>
            <a:ext cx="858982" cy="858982"/>
          </a:xfrm>
          <a:prstGeom prst="rect">
            <a:avLst/>
          </a:prstGeom>
        </p:spPr>
      </p:pic>
    </p:spTree>
    <p:extLst>
      <p:ext uri="{BB962C8B-B14F-4D97-AF65-F5344CB8AC3E}">
        <p14:creationId xmlns:p14="http://schemas.microsoft.com/office/powerpoint/2010/main" val="680477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12">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14">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9" name="Rectangle 18">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descr="Timeline&#10;&#10;Description automatically generated">
            <a:extLst>
              <a:ext uri="{FF2B5EF4-FFF2-40B4-BE49-F238E27FC236}">
                <a16:creationId xmlns:a16="http://schemas.microsoft.com/office/drawing/2014/main" id="{11143CFD-602E-4ECE-61FC-6416ED6C606C}"/>
              </a:ext>
            </a:extLst>
          </p:cNvPr>
          <p:cNvPicPr>
            <a:picLocks noGrp="1" noChangeAspect="1"/>
          </p:cNvPicPr>
          <p:nvPr>
            <p:ph idx="1"/>
          </p:nvPr>
        </p:nvPicPr>
        <p:blipFill>
          <a:blip r:embed="rId2"/>
          <a:stretch>
            <a:fillRect/>
          </a:stretch>
        </p:blipFill>
        <p:spPr>
          <a:xfrm>
            <a:off x="751201" y="642692"/>
            <a:ext cx="6561858" cy="5942196"/>
          </a:xfrm>
          <a:prstGeom prst="rect">
            <a:avLst/>
          </a:prstGeom>
        </p:spPr>
      </p:pic>
      <p:sp>
        <p:nvSpPr>
          <p:cNvPr id="21" name="Rectangle 20">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제목 1"/>
          <p:cNvSpPr>
            <a:spLocks noGrp="1"/>
          </p:cNvSpPr>
          <p:nvPr>
            <p:ph type="title"/>
          </p:nvPr>
        </p:nvSpPr>
        <p:spPr>
          <a:xfrm>
            <a:off x="8296275" y="1419225"/>
            <a:ext cx="3081576" cy="2085869"/>
          </a:xfrm>
        </p:spPr>
        <p:txBody>
          <a:bodyPr vert="horz" lIns="91440" tIns="45720" rIns="91440" bIns="45720" rtlCol="0" anchor="b">
            <a:normAutofit/>
          </a:bodyPr>
          <a:lstStyle/>
          <a:p>
            <a:pPr latinLnBrk="0">
              <a:lnSpc>
                <a:spcPct val="90000"/>
              </a:lnSpc>
            </a:pPr>
            <a:r>
              <a:rPr lang="en-US" altLang="ko-KR" sz="3100">
                <a:solidFill>
                  <a:srgbClr val="FFFFFF"/>
                </a:solidFill>
              </a:rPr>
              <a:t>Component interactions in contact organizer</a:t>
            </a:r>
          </a:p>
        </p:txBody>
      </p:sp>
      <p:sp>
        <p:nvSpPr>
          <p:cNvPr id="23" name="Rectangle 22">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6AA6DB"/>
          </a:solidFill>
          <a:ln>
            <a:noFill/>
          </a:ln>
          <a:effectLst/>
        </p:spPr>
        <p:style>
          <a:lnRef idx="1">
            <a:schemeClr val="accent1"/>
          </a:lnRef>
          <a:fillRef idx="3">
            <a:schemeClr val="accent1"/>
          </a:fillRef>
          <a:effectRef idx="2">
            <a:schemeClr val="accent1"/>
          </a:effectRef>
          <a:fontRef idx="minor">
            <a:schemeClr val="lt1"/>
          </a:fontRef>
        </p:style>
      </p:sp>
      <p:sp>
        <p:nvSpPr>
          <p:cNvPr id="4" name="슬라이드 번호 개체 틀 3"/>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latinLnBrk="0">
              <a:spcAft>
                <a:spcPts val="600"/>
              </a:spcAft>
            </a:pPr>
            <a:fld id="{D0E8EFFB-B754-4240-BAEE-F270BEFAE8EF}" type="slidenum">
              <a:rPr lang="en-US" altLang="ko-KR" smtClean="0">
                <a:solidFill>
                  <a:schemeClr val="accent1">
                    <a:lumMod val="75000"/>
                    <a:lumOff val="25000"/>
                  </a:schemeClr>
                </a:solidFill>
              </a:rPr>
              <a:pPr latinLnBrk="0">
                <a:spcAft>
                  <a:spcPts val="600"/>
                </a:spcAft>
              </a:pPr>
              <a:t>7</a:t>
            </a:fld>
            <a:endParaRPr lang="en-US" altLang="ko-KR">
              <a:solidFill>
                <a:schemeClr val="accent1">
                  <a:lumMod val="75000"/>
                  <a:lumOff val="25000"/>
                </a:schemeClr>
              </a:solidFill>
            </a:endParaRPr>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Tree>
    <p:extLst>
      <p:ext uri="{BB962C8B-B14F-4D97-AF65-F5344CB8AC3E}">
        <p14:creationId xmlns:p14="http://schemas.microsoft.com/office/powerpoint/2010/main" val="4244249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User's perspective process</a:t>
            </a:r>
          </a:p>
        </p:txBody>
      </p:sp>
      <p:pic>
        <p:nvPicPr>
          <p:cNvPr id="6" name="Picture 6">
            <a:extLst>
              <a:ext uri="{FF2B5EF4-FFF2-40B4-BE49-F238E27FC236}">
                <a16:creationId xmlns:a16="http://schemas.microsoft.com/office/drawing/2014/main" id="{A3825CD7-3BCF-C689-F181-998831CF51A3}"/>
              </a:ext>
            </a:extLst>
          </p:cNvPr>
          <p:cNvPicPr>
            <a:picLocks noGrp="1" noChangeAspect="1"/>
          </p:cNvPicPr>
          <p:nvPr>
            <p:ph idx="1"/>
          </p:nvPr>
        </p:nvPicPr>
        <p:blipFill>
          <a:blip r:embed="rId2"/>
          <a:stretch>
            <a:fillRect/>
          </a:stretch>
        </p:blipFill>
        <p:spPr>
          <a:xfrm>
            <a:off x="579434" y="1923981"/>
            <a:ext cx="10693625" cy="4357312"/>
          </a:xfrm>
        </p:spPr>
      </p:pic>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8</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Tree>
    <p:extLst>
      <p:ext uri="{BB962C8B-B14F-4D97-AF65-F5344CB8AC3E}">
        <p14:creationId xmlns:p14="http://schemas.microsoft.com/office/powerpoint/2010/main" val="2913623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eaLnBrk="0" latinLnBrk="0" hangingPunct="0"/>
            <a:r>
              <a:rPr lang="en-US" altLang="ko-KR" dirty="0">
                <a:ea typeface="휴먼매직체"/>
              </a:rPr>
              <a:t>User interface design</a:t>
            </a:r>
          </a:p>
        </p:txBody>
      </p:sp>
      <p:pic>
        <p:nvPicPr>
          <p:cNvPr id="6" name="Picture 6">
            <a:extLst>
              <a:ext uri="{FF2B5EF4-FFF2-40B4-BE49-F238E27FC236}">
                <a16:creationId xmlns:a16="http://schemas.microsoft.com/office/drawing/2014/main" id="{F9797555-632D-B2F1-B2BA-AB3C633BF655}"/>
              </a:ext>
            </a:extLst>
          </p:cNvPr>
          <p:cNvPicPr>
            <a:picLocks noGrp="1" noChangeAspect="1"/>
          </p:cNvPicPr>
          <p:nvPr>
            <p:ph idx="1"/>
          </p:nvPr>
        </p:nvPicPr>
        <p:blipFill>
          <a:blip r:embed="rId2"/>
          <a:stretch>
            <a:fillRect/>
          </a:stretch>
        </p:blipFill>
        <p:spPr>
          <a:xfrm>
            <a:off x="410153" y="1871171"/>
            <a:ext cx="11017102" cy="4266777"/>
          </a:xfrm>
        </p:spPr>
      </p:pic>
      <p:sp>
        <p:nvSpPr>
          <p:cNvPr id="4" name="슬라이드 번호 개체 틀 3"/>
          <p:cNvSpPr>
            <a:spLocks noGrp="1"/>
          </p:cNvSpPr>
          <p:nvPr>
            <p:ph type="sldNum" sz="quarter" idx="12"/>
          </p:nvPr>
        </p:nvSpPr>
        <p:spPr/>
        <p:txBody>
          <a:bodyPr/>
          <a:lstStyle/>
          <a:p>
            <a:pPr eaLnBrk="0" latinLnBrk="0" hangingPunct="0"/>
            <a:fld id="{D0E8EFFB-B754-4240-BAEE-F270BEFAE8EF}" type="slidenum">
              <a:rPr lang="ko-KR" altLang="en-US" dirty="0" smtClean="0"/>
              <a:pPr eaLnBrk="0" latinLnBrk="0" hangingPunct="0"/>
              <a:t>9</a:t>
            </a:fld>
            <a:endParaRPr lang="ko-KR" altLang="en-US" dirty="0"/>
          </a:p>
        </p:txBody>
      </p:sp>
      <p:pic>
        <p:nvPicPr>
          <p:cNvPr id="5" name="Picture 21">
            <a:extLst>
              <a:ext uri="{FF2B5EF4-FFF2-40B4-BE49-F238E27FC236}">
                <a16:creationId xmlns:a16="http://schemas.microsoft.com/office/drawing/2014/main" id="{C8F7DB91-7595-E64B-B07D-A30575B2CB4C}"/>
              </a:ext>
            </a:extLst>
          </p:cNvPr>
          <p:cNvPicPr>
            <a:picLocks noChangeAspect="1"/>
          </p:cNvPicPr>
          <p:nvPr/>
        </p:nvPicPr>
        <p:blipFill>
          <a:blip r:embed="rId3"/>
          <a:stretch>
            <a:fillRect/>
          </a:stretch>
        </p:blipFill>
        <p:spPr>
          <a:xfrm>
            <a:off x="11333018" y="0"/>
            <a:ext cx="858982" cy="858982"/>
          </a:xfrm>
          <a:prstGeom prst="rect">
            <a:avLst/>
          </a:prstGeom>
        </p:spPr>
      </p:pic>
    </p:spTree>
    <p:extLst>
      <p:ext uri="{BB962C8B-B14F-4D97-AF65-F5344CB8AC3E}">
        <p14:creationId xmlns:p14="http://schemas.microsoft.com/office/powerpoint/2010/main" val="2347700794"/>
      </p:ext>
    </p:extLst>
  </p:cSld>
  <p:clrMapOvr>
    <a:masterClrMapping/>
  </p:clrMapOvr>
</p:sld>
</file>

<file path=ppt/theme/theme1.xml><?xml version="1.0" encoding="utf-8"?>
<a:theme xmlns:a="http://schemas.openxmlformats.org/drawingml/2006/main" name="분할">
  <a:themeElements>
    <a:clrScheme name="청록색">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분할">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분할">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TM03457464[[fn=분할]]</Template>
  <TotalTime>17456</TotalTime>
  <Words>928</Words>
  <Application>Microsoft Office PowerPoint</Application>
  <PresentationFormat>Widescreen</PresentationFormat>
  <Paragraphs>88</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맑은 고딕</vt:lpstr>
      <vt:lpstr>Gill Sans MT</vt:lpstr>
      <vt:lpstr>Wingdings 2</vt:lpstr>
      <vt:lpstr>분할</vt:lpstr>
      <vt:lpstr> AI 620  EMERGING TOPICS IN ARTIFICIAL INTELLIGENCE</vt:lpstr>
      <vt:lpstr>Learning outcomes</vt:lpstr>
      <vt:lpstr>Contact organizer</vt:lpstr>
      <vt:lpstr>Contact Organizer architecture</vt:lpstr>
      <vt:lpstr>3 RESTFUL ENDPOINTS</vt:lpstr>
      <vt:lpstr>Reusable services</vt:lpstr>
      <vt:lpstr>Component interactions in contact organizer</vt:lpstr>
      <vt:lpstr>User's perspective process</vt:lpstr>
      <vt:lpstr>User interface design</vt:lpstr>
      <vt:lpstr>Design thought</vt:lpstr>
      <vt:lpstr>Implementing the project</vt:lpstr>
      <vt:lpstr>About 2.2 Extraction Service – contact information extraction</vt:lpstr>
      <vt:lpstr>About 2.3 Contact Store – save and retrieve contacts</vt:lpstr>
      <vt:lpstr>IMPLEMENTING THE PROJECT</vt:lpstr>
      <vt:lpstr>About 3 implementing restful endpoints</vt:lpstr>
      <vt:lpstr>ABOUT 3 IMPLEMENTING RESTFUL ENDPOINTS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687 Technology/Computing Capstone</dc:title>
  <dc:creator>sion</dc:creator>
  <cp:lastModifiedBy>Sion Yoon</cp:lastModifiedBy>
  <cp:revision>391</cp:revision>
  <dcterms:created xsi:type="dcterms:W3CDTF">2020-07-03T06:25:00Z</dcterms:created>
  <dcterms:modified xsi:type="dcterms:W3CDTF">2023-03-18T02:21:55Z</dcterms:modified>
</cp:coreProperties>
</file>