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91" r:id="rId5"/>
    <p:sldId id="260" r:id="rId6"/>
    <p:sldId id="292" r:id="rId7"/>
    <p:sldId id="298" r:id="rId8"/>
    <p:sldId id="299" r:id="rId9"/>
    <p:sldId id="300" r:id="rId10"/>
    <p:sldId id="30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D5331"/>
    <a:srgbClr val="79C5D9"/>
    <a:srgbClr val="ED7D31"/>
    <a:srgbClr val="0F1D38"/>
    <a:srgbClr val="F2F2F2"/>
    <a:srgbClr val="E0BC5D"/>
    <a:srgbClr val="909CA8"/>
    <a:srgbClr val="F6D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DFF44-1AE3-4BA7-B709-D2DDC7C4A7F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5BAC6-6881-44A0-A808-F1B150368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9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1368-9801-40E3-9BE3-142736D10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BB9E8-8871-4CB5-AA56-9FA33751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2ED46-4D9D-4B8F-851A-8962DF3E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4608-1026-491E-9942-84A612CF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1E435-8970-4D51-94B5-C6CC623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D6A1DA-90C9-4B0A-887F-63FCC54597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" y="0"/>
            <a:ext cx="12191081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D20B61-C62F-4F59-87F2-3E06972CD0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4895" y="5862391"/>
            <a:ext cx="923333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D25E0-8FA7-4104-96CB-FC433E6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25785-B0B1-44DA-8AD5-60FBF48A4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24D2D-CA20-4295-B5BA-759A26A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716C7-FBD3-48B0-BF89-11232FB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F100E-8C01-4AC9-A733-DD4D5D2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3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2BA11-67E6-474F-9E78-D2656FAF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BAA2E-C8D9-4135-A95F-0A17ED93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0C932-D35D-4111-98E8-4D70245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35C05-A93F-4BD9-8EA2-FA01275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D741F-ACE6-42B0-8A2A-4725990C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8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BA9E-FE11-4AAE-85D5-DA80AABE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FD3EC-BF30-4846-8691-8D0F0A68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9A24A-9B91-424E-AE10-E5C6A5BE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1B209-8E0B-434F-95DB-DD7A50A5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A4C5-4E63-46E0-878E-9A97FFB1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8C8-5E8A-48CF-B5A3-DC94CDC2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EB090-EAB7-4EF2-977B-96B64049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3CB22-97B6-49E3-9189-B55D55E1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2F3D9-5816-4AA7-8B44-5C1C89FC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912EE-1C02-40A1-870F-AE0788C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5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B05E-A83B-47A8-9DF8-5F6DDA1D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5090C-0DF3-453F-8FDE-44D2AFB9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8AEA4-166E-4B89-B918-4FEECF86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A64B6-B4B4-4911-A048-6CB3F6B7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9FD3-3C95-4A69-8827-3ECB5E18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FE578-7238-4EC2-A2FA-56C6E3F6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1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6013E-0BE0-40D7-935C-46ADF3C8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5596E-E6D8-44FD-8B88-3919EDFB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63CFD-17BA-4254-A5BD-3ADC8289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CF005-4775-4B24-B771-F5468E1B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07D1D2-E71E-4F6D-9128-4B7E18C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3ED537-60EA-4583-96D7-6D55F648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EA8E0C-46DA-4069-85D7-E711C0D0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98EE06-3906-4D67-8EA1-D87D65CF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25278" y="6469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012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1A21-D2E7-4368-BD25-F2E1A9E6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054E7-7A40-47BB-B238-096FCA7A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C28814-B808-407C-B29A-CC585426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B93521-1C54-4ACE-9E4C-E5148780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D6CE6-8069-434B-BF73-3C78076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F1C1E-6A77-4C39-8F44-9FC9700A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FF02A-8B5B-4A66-8EA0-F57E599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684D2E-3419-47B5-9D48-E463A9ECC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8F8337F-3789-4288-8996-22614EF950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6C7032-203B-448B-8649-FBAA68F64AC3}"/>
              </a:ext>
            </a:extLst>
          </p:cNvPr>
          <p:cNvSpPr/>
          <p:nvPr userDrawn="1"/>
        </p:nvSpPr>
        <p:spPr>
          <a:xfrm>
            <a:off x="2222500" y="1936750"/>
            <a:ext cx="7772400" cy="2984500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6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384F29-BAA1-46B7-81B6-D89FBF42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1CD67-B33B-4603-A74D-BFFF7E2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F2402-35E3-4FF5-ACBD-75DCDDA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62AE9A-C2BA-469B-AFAD-FE7E13E66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EE542-EBF6-43E6-8494-819AF99B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E9A13-58BB-405B-AD0D-737CF38D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FEF8-7242-42F2-A926-A0E7698C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17CF-12AD-445C-B107-AACC8865172A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6BE7-36DC-4C23-9CFC-1E003F6A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0DD96-20AE-451F-BC73-F2C3D863D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7D4936-71B9-45C9-8B54-D3EBC6A131E8}"/>
              </a:ext>
            </a:extLst>
          </p:cNvPr>
          <p:cNvSpPr txBox="1"/>
          <p:nvPr/>
        </p:nvSpPr>
        <p:spPr>
          <a:xfrm>
            <a:off x="2807978" y="2413337"/>
            <a:ext cx="65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0F1D38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NFAT</a:t>
            </a:r>
            <a:endParaRPr lang="zh-CN" altLang="en-US" sz="7200" dirty="0">
              <a:solidFill>
                <a:srgbClr val="0F1D38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B827E5-AA85-429B-B9D4-CCE37555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4288" y="3733024"/>
            <a:ext cx="1223424" cy="40780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1F3542-EF15-43CA-B64A-18DDBD633CE9}"/>
              </a:ext>
            </a:extLst>
          </p:cNvPr>
          <p:cNvGrpSpPr/>
          <p:nvPr/>
        </p:nvGrpSpPr>
        <p:grpSpPr>
          <a:xfrm>
            <a:off x="4772025" y="4547235"/>
            <a:ext cx="2647950" cy="439213"/>
            <a:chOff x="4772025" y="5095875"/>
            <a:chExt cx="2647950" cy="43921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32DF7B6-6ABA-4B47-B9EC-F17C6DEE93BC}"/>
                </a:ext>
              </a:extLst>
            </p:cNvPr>
            <p:cNvSpPr/>
            <p:nvPr/>
          </p:nvSpPr>
          <p:spPr>
            <a:xfrm>
              <a:off x="4772025" y="5095875"/>
              <a:ext cx="2647950" cy="439213"/>
            </a:xfrm>
            <a:prstGeom prst="roundRect">
              <a:avLst>
                <a:gd name="adj" fmla="val 50000"/>
              </a:avLst>
            </a:prstGeom>
            <a:solidFill>
              <a:srgbClr val="0F1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4ECF217-16B3-46EC-9FAA-F594957EAB1E}"/>
                </a:ext>
              </a:extLst>
            </p:cNvPr>
            <p:cNvSpPr/>
            <p:nvPr/>
          </p:nvSpPr>
          <p:spPr>
            <a:xfrm>
              <a:off x="5174456" y="5115456"/>
              <a:ext cx="1843088" cy="400050"/>
            </a:xfrm>
            <a:prstGeom prst="roundRect">
              <a:avLst>
                <a:gd name="adj" fmla="val 50000"/>
              </a:avLst>
            </a:prstGeom>
            <a:solidFill>
              <a:srgbClr val="F6D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0F1D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主讲：钟宇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8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588">
        <p14:warp dir="in"/>
      </p:transition>
    </mc:Choice>
    <mc:Fallback xmlns="">
      <p:transition spd="slow" advTm="65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E180D4A7-C9FB-4DFB-919C-405C955672EB}">
      <p14:showEvtLst xmlns:p14="http://schemas.microsoft.com/office/powerpoint/2010/main">
        <p14:playEvt time="12" objId="1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6B744-758F-4315-8324-755574460922}"/>
              </a:ext>
            </a:extLst>
          </p:cNvPr>
          <p:cNvSpPr txBox="1"/>
          <p:nvPr/>
        </p:nvSpPr>
        <p:spPr>
          <a:xfrm>
            <a:off x="3216410" y="643251"/>
            <a:ext cx="575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在线</a:t>
            </a:r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PK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6D6DC-109B-4946-9B3A-BD197F057A0C}"/>
              </a:ext>
            </a:extLst>
          </p:cNvPr>
          <p:cNvSpPr txBox="1"/>
          <p:nvPr/>
        </p:nvSpPr>
        <p:spPr>
          <a:xfrm>
            <a:off x="1800638" y="161297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首页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E6B8A-96E7-4CF9-A3A0-06F039EDB1F2}"/>
              </a:ext>
            </a:extLst>
          </p:cNvPr>
          <p:cNvSpPr txBox="1"/>
          <p:nvPr/>
        </p:nvSpPr>
        <p:spPr>
          <a:xfrm>
            <a:off x="5153669" y="156280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匹配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878FEC-AB64-4A7A-ACE1-42D1498DCA43}"/>
              </a:ext>
            </a:extLst>
          </p:cNvPr>
          <p:cNvSpPr txBox="1"/>
          <p:nvPr/>
        </p:nvSpPr>
        <p:spPr>
          <a:xfrm>
            <a:off x="8730646" y="161297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结算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D8D6A5-C21A-4459-8E01-0568DCF7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11" y="2366131"/>
            <a:ext cx="2461378" cy="35107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49D130-E3A5-458E-8504-B7FC236C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49" y="2861200"/>
            <a:ext cx="3483839" cy="19723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31E5A4-2582-43BF-A338-7F92C83D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240" y="2308519"/>
            <a:ext cx="2015079" cy="35107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1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19">
        <p:blinds dir="vert"/>
      </p:transition>
    </mc:Choice>
    <mc:Fallback xmlns="">
      <p:transition spd="slow" advTm="3219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7D4936-71B9-45C9-8B54-D3EBC6A131E8}"/>
              </a:ext>
            </a:extLst>
          </p:cNvPr>
          <p:cNvSpPr txBox="1"/>
          <p:nvPr/>
        </p:nvSpPr>
        <p:spPr>
          <a:xfrm>
            <a:off x="3492760" y="2768768"/>
            <a:ext cx="520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0F1D3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感谢您的倾听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4AF102-7410-4CA9-9CF1-088FBA252AB3}"/>
              </a:ext>
            </a:extLst>
          </p:cNvPr>
          <p:cNvSpPr txBox="1"/>
          <p:nvPr/>
        </p:nvSpPr>
        <p:spPr>
          <a:xfrm>
            <a:off x="3984172" y="3711160"/>
            <a:ext cx="422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THINKS FOR YOUR LISTING</a:t>
            </a:r>
            <a:endParaRPr lang="zh-CN" altLang="en-US" sz="1600" dirty="0">
              <a:solidFill>
                <a:srgbClr val="0F1D3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B827E5-AA85-429B-B9D4-CCE37555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8588" y="4452943"/>
            <a:ext cx="1223424" cy="407808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2DF7B6-6ABA-4B47-B9EC-F17C6DEE93BC}"/>
              </a:ext>
            </a:extLst>
          </p:cNvPr>
          <p:cNvSpPr/>
          <p:nvPr/>
        </p:nvSpPr>
        <p:spPr>
          <a:xfrm>
            <a:off x="4772025" y="5095875"/>
            <a:ext cx="2647950" cy="439213"/>
          </a:xfrm>
          <a:prstGeom prst="roundRect">
            <a:avLst>
              <a:gd name="adj" fmla="val 50000"/>
            </a:avLst>
          </a:prstGeom>
          <a:solidFill>
            <a:srgbClr val="0F1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ECF217-16B3-46EC-9FAA-F594957EAB1E}"/>
              </a:ext>
            </a:extLst>
          </p:cNvPr>
          <p:cNvSpPr/>
          <p:nvPr/>
        </p:nvSpPr>
        <p:spPr>
          <a:xfrm>
            <a:off x="5174456" y="5115456"/>
            <a:ext cx="1843088" cy="400050"/>
          </a:xfrm>
          <a:prstGeom prst="roundRect">
            <a:avLst>
              <a:gd name="adj" fmla="val 50000"/>
            </a:avLst>
          </a:prstGeom>
          <a:solidFill>
            <a:srgbClr val="F6D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F1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主讲：钟宇</a:t>
            </a:r>
          </a:p>
        </p:txBody>
      </p:sp>
    </p:spTree>
    <p:extLst>
      <p:ext uri="{BB962C8B-B14F-4D97-AF65-F5344CB8AC3E}">
        <p14:creationId xmlns:p14="http://schemas.microsoft.com/office/powerpoint/2010/main" val="28883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309">
        <p14:vortex dir="r"/>
      </p:transition>
    </mc:Choice>
    <mc:Fallback xmlns="">
      <p:transition spd="slow" advTm="43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3103F1D9-4B04-4E7C-8EA7-6AA727CEA384}"/>
              </a:ext>
            </a:extLst>
          </p:cNvPr>
          <p:cNvSpPr txBox="1"/>
          <p:nvPr/>
        </p:nvSpPr>
        <p:spPr>
          <a:xfrm>
            <a:off x="3492760" y="380072"/>
            <a:ext cx="520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F1D38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项目简介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A7921C0-3A89-458E-AD13-9B367A2D435A}"/>
              </a:ext>
            </a:extLst>
          </p:cNvPr>
          <p:cNvSpPr txBox="1"/>
          <p:nvPr/>
        </p:nvSpPr>
        <p:spPr>
          <a:xfrm>
            <a:off x="5336018" y="1322464"/>
            <a:ext cx="169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F6DC7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CONTENTS</a:t>
            </a:r>
            <a:endParaRPr lang="zh-CN" altLang="en-US" sz="1600" b="1" dirty="0">
              <a:solidFill>
                <a:srgbClr val="F6DC7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5B9305-5944-4CEA-BB69-CD4AA2181BC7}"/>
              </a:ext>
            </a:extLst>
          </p:cNvPr>
          <p:cNvGrpSpPr/>
          <p:nvPr/>
        </p:nvGrpSpPr>
        <p:grpSpPr>
          <a:xfrm>
            <a:off x="4104319" y="2766416"/>
            <a:ext cx="390043" cy="390042"/>
            <a:chOff x="4923349" y="1378653"/>
            <a:chExt cx="305414" cy="305414"/>
          </a:xfrm>
          <a:solidFill>
            <a:srgbClr val="E94E60"/>
          </a:solidFill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369AB1C-47E6-47FC-BCAD-D0C163E4536B}"/>
                </a:ext>
              </a:extLst>
            </p:cNvPr>
            <p:cNvSpPr/>
            <p:nvPr/>
          </p:nvSpPr>
          <p:spPr>
            <a:xfrm>
              <a:off x="4923349" y="1378653"/>
              <a:ext cx="305414" cy="305414"/>
            </a:xfrm>
            <a:prstGeom prst="ellipse">
              <a:avLst/>
            </a:prstGeom>
            <a:solidFill>
              <a:srgbClr val="0F1D38"/>
            </a:solidFill>
            <a:ln w="6350">
              <a:solidFill>
                <a:srgbClr val="0F1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A30C8E7-6389-4764-8056-F76061F76CB3}"/>
                </a:ext>
              </a:extLst>
            </p:cNvPr>
            <p:cNvSpPr/>
            <p:nvPr/>
          </p:nvSpPr>
          <p:spPr>
            <a:xfrm>
              <a:off x="5008132" y="1463436"/>
              <a:ext cx="135848" cy="135848"/>
            </a:xfrm>
            <a:prstGeom prst="ellipse">
              <a:avLst/>
            </a:prstGeom>
            <a:solidFill>
              <a:srgbClr val="E0BC5D"/>
            </a:solidFill>
            <a:ln w="6350">
              <a:solidFill>
                <a:srgbClr val="E0BC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A97DD1-A078-4B5E-8DDD-17A4165F75F2}"/>
              </a:ext>
            </a:extLst>
          </p:cNvPr>
          <p:cNvGrpSpPr/>
          <p:nvPr/>
        </p:nvGrpSpPr>
        <p:grpSpPr>
          <a:xfrm>
            <a:off x="4104319" y="3918578"/>
            <a:ext cx="390043" cy="390042"/>
            <a:chOff x="4923349" y="1378653"/>
            <a:chExt cx="305414" cy="305414"/>
          </a:xfrm>
          <a:solidFill>
            <a:srgbClr val="E94E60"/>
          </a:solidFill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16737B1-00BE-45D9-A4C6-9F27C42295CE}"/>
                </a:ext>
              </a:extLst>
            </p:cNvPr>
            <p:cNvSpPr/>
            <p:nvPr/>
          </p:nvSpPr>
          <p:spPr>
            <a:xfrm>
              <a:off x="4923349" y="1378653"/>
              <a:ext cx="305414" cy="305414"/>
            </a:xfrm>
            <a:prstGeom prst="ellipse">
              <a:avLst/>
            </a:prstGeom>
            <a:solidFill>
              <a:srgbClr val="0F1D38"/>
            </a:solidFill>
            <a:ln w="6350">
              <a:solidFill>
                <a:srgbClr val="0F1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62632DE-47D3-4C5D-A604-CB71BB6FF6AD}"/>
                </a:ext>
              </a:extLst>
            </p:cNvPr>
            <p:cNvSpPr/>
            <p:nvPr/>
          </p:nvSpPr>
          <p:spPr>
            <a:xfrm>
              <a:off x="5008132" y="1463434"/>
              <a:ext cx="135848" cy="135848"/>
            </a:xfrm>
            <a:prstGeom prst="ellipse">
              <a:avLst/>
            </a:prstGeom>
            <a:solidFill>
              <a:srgbClr val="E0BC5D"/>
            </a:solidFill>
            <a:ln w="6350">
              <a:solidFill>
                <a:srgbClr val="E0BC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85611FD-CAF3-46ED-9A82-1CAF4FCCAD3F}"/>
              </a:ext>
            </a:extLst>
          </p:cNvPr>
          <p:cNvGrpSpPr/>
          <p:nvPr/>
        </p:nvGrpSpPr>
        <p:grpSpPr>
          <a:xfrm>
            <a:off x="4822353" y="2603410"/>
            <a:ext cx="2924176" cy="716054"/>
            <a:chOff x="1655365" y="3142463"/>
            <a:chExt cx="2924176" cy="716054"/>
          </a:xfrm>
        </p:grpSpPr>
        <p:sp>
          <p:nvSpPr>
            <p:cNvPr id="63" name="圆角矩形 47">
              <a:extLst>
                <a:ext uri="{FF2B5EF4-FFF2-40B4-BE49-F238E27FC236}">
                  <a16:creationId xmlns:a16="http://schemas.microsoft.com/office/drawing/2014/main" id="{3D2AF90D-685B-493A-855E-E4CFFAA7907F}"/>
                </a:ext>
              </a:extLst>
            </p:cNvPr>
            <p:cNvSpPr/>
            <p:nvPr/>
          </p:nvSpPr>
          <p:spPr>
            <a:xfrm>
              <a:off x="1655365" y="3142463"/>
              <a:ext cx="2924176" cy="7160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3000"/>
              </a:schemeClr>
            </a:solidFill>
            <a:ln w="12700">
              <a:solidFill>
                <a:schemeClr val="bg1"/>
              </a:solidFill>
            </a:ln>
            <a:effectLst>
              <a:outerShdw blurRad="4318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E4FB493-8438-44DB-8773-A4DF54A7FDC3}"/>
                </a:ext>
              </a:extLst>
            </p:cNvPr>
            <p:cNvSpPr txBox="1"/>
            <p:nvPr/>
          </p:nvSpPr>
          <p:spPr>
            <a:xfrm>
              <a:off x="2392401" y="325079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rgbClr val="0F1D38"/>
                  </a:solidFill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五大功能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6C40326-7AFA-4F9A-994F-43CFCE6C4E93}"/>
              </a:ext>
            </a:extLst>
          </p:cNvPr>
          <p:cNvGrpSpPr/>
          <p:nvPr/>
        </p:nvGrpSpPr>
        <p:grpSpPr>
          <a:xfrm>
            <a:off x="4822353" y="3755569"/>
            <a:ext cx="2924176" cy="716054"/>
            <a:chOff x="1655365" y="3142463"/>
            <a:chExt cx="2924176" cy="716054"/>
          </a:xfrm>
        </p:grpSpPr>
        <p:sp>
          <p:nvSpPr>
            <p:cNvPr id="81" name="圆角矩形 47">
              <a:extLst>
                <a:ext uri="{FF2B5EF4-FFF2-40B4-BE49-F238E27FC236}">
                  <a16:creationId xmlns:a16="http://schemas.microsoft.com/office/drawing/2014/main" id="{E6A38490-32F8-4438-8ED2-358DFB7FD33F}"/>
                </a:ext>
              </a:extLst>
            </p:cNvPr>
            <p:cNvSpPr/>
            <p:nvPr/>
          </p:nvSpPr>
          <p:spPr>
            <a:xfrm>
              <a:off x="1655365" y="3142463"/>
              <a:ext cx="2924176" cy="7160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3000"/>
              </a:schemeClr>
            </a:solidFill>
            <a:ln w="12700">
              <a:solidFill>
                <a:schemeClr val="bg1"/>
              </a:solidFill>
            </a:ln>
            <a:effectLst>
              <a:outerShdw blurRad="4318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0580590-3C4C-4CE9-B483-FE8176362943}"/>
                </a:ext>
              </a:extLst>
            </p:cNvPr>
            <p:cNvSpPr txBox="1"/>
            <p:nvPr/>
          </p:nvSpPr>
          <p:spPr>
            <a:xfrm>
              <a:off x="2409565" y="3269657"/>
              <a:ext cx="1415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rgbClr val="0F1D38"/>
                  </a:solidFill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功能详解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503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224">
        <p15:prstTrans prst="pageCurlDouble"/>
      </p:transition>
    </mc:Choice>
    <mc:Fallback xmlns="">
      <p:transition spd="slow" advTm="32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1D87F6-66B8-4BDF-A49A-765839132D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477" y="939763"/>
            <a:ext cx="4979045" cy="490544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587E954-E8B8-4FFF-A46C-E8786AF9AB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9157" y="1849802"/>
            <a:ext cx="1685200" cy="1372406"/>
          </a:xfrm>
          <a:custGeom>
            <a:avLst/>
            <a:gdLst>
              <a:gd name="connsiteX0" fmla="*/ 0 w 3370399"/>
              <a:gd name="connsiteY0" fmla="*/ 0 h 2744811"/>
              <a:gd name="connsiteX1" fmla="*/ 3370399 w 3370399"/>
              <a:gd name="connsiteY1" fmla="*/ 0 h 2744811"/>
              <a:gd name="connsiteX2" fmla="*/ 3370399 w 3370399"/>
              <a:gd name="connsiteY2" fmla="*/ 2744811 h 2744811"/>
              <a:gd name="connsiteX3" fmla="*/ 0 w 3370399"/>
              <a:gd name="connsiteY3" fmla="*/ 2744811 h 2744811"/>
              <a:gd name="connsiteX4" fmla="*/ 0 w 3370399"/>
              <a:gd name="connsiteY4" fmla="*/ 1077929 h 2744811"/>
              <a:gd name="connsiteX5" fmla="*/ 47626 w 3370399"/>
              <a:gd name="connsiteY5" fmla="*/ 899331 h 2744811"/>
              <a:gd name="connsiteX6" fmla="*/ 82551 w 3370399"/>
              <a:gd name="connsiteY6" fmla="*/ 651681 h 2744811"/>
              <a:gd name="connsiteX7" fmla="*/ 0 w 3370399"/>
              <a:gd name="connsiteY7" fmla="*/ 609546 h 274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0399" h="2744811">
                <a:moveTo>
                  <a:pt x="0" y="0"/>
                </a:moveTo>
                <a:lnTo>
                  <a:pt x="3370399" y="0"/>
                </a:lnTo>
                <a:lnTo>
                  <a:pt x="3370399" y="2744811"/>
                </a:lnTo>
                <a:lnTo>
                  <a:pt x="0" y="2744811"/>
                </a:lnTo>
                <a:lnTo>
                  <a:pt x="0" y="1077929"/>
                </a:lnTo>
                <a:lnTo>
                  <a:pt x="47626" y="899331"/>
                </a:lnTo>
                <a:lnTo>
                  <a:pt x="82551" y="651681"/>
                </a:lnTo>
                <a:lnTo>
                  <a:pt x="0" y="609546"/>
                </a:lnTo>
                <a:close/>
              </a:path>
            </a:pathLst>
          </a:cu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740BFD9D-67C1-4CA7-9C21-9AACF821DE3B}"/>
              </a:ext>
            </a:extLst>
          </p:cNvPr>
          <p:cNvSpPr txBox="1"/>
          <p:nvPr/>
        </p:nvSpPr>
        <p:spPr>
          <a:xfrm>
            <a:off x="3492759" y="3907829"/>
            <a:ext cx="520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F1D38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五大功能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068D35C-15FA-4FC7-A651-BE85F7C4CA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1433" y="3343423"/>
            <a:ext cx="783667" cy="2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661">
        <p14:ripple/>
      </p:transition>
    </mc:Choice>
    <mc:Fallback xmlns="">
      <p:transition spd="slow" advTm="166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0F5CCAE9-6DA0-4AA0-9197-C1D48C87A6CF}"/>
              </a:ext>
            </a:extLst>
          </p:cNvPr>
          <p:cNvGrpSpPr/>
          <p:nvPr/>
        </p:nvGrpSpPr>
        <p:grpSpPr>
          <a:xfrm>
            <a:off x="4521426" y="800464"/>
            <a:ext cx="3584121" cy="653968"/>
            <a:chOff x="4268689" y="800464"/>
            <a:chExt cx="3584121" cy="65396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23DB969-4C50-4C3F-95D8-B33665BC3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68689" y="800464"/>
              <a:ext cx="803017" cy="653968"/>
            </a:xfrm>
            <a:custGeom>
              <a:avLst/>
              <a:gdLst>
                <a:gd name="connsiteX0" fmla="*/ 0 w 3370399"/>
                <a:gd name="connsiteY0" fmla="*/ 0 h 2744811"/>
                <a:gd name="connsiteX1" fmla="*/ 3370399 w 3370399"/>
                <a:gd name="connsiteY1" fmla="*/ 0 h 2744811"/>
                <a:gd name="connsiteX2" fmla="*/ 3370399 w 3370399"/>
                <a:gd name="connsiteY2" fmla="*/ 2744811 h 2744811"/>
                <a:gd name="connsiteX3" fmla="*/ 0 w 3370399"/>
                <a:gd name="connsiteY3" fmla="*/ 2744811 h 2744811"/>
                <a:gd name="connsiteX4" fmla="*/ 0 w 3370399"/>
                <a:gd name="connsiteY4" fmla="*/ 1077929 h 2744811"/>
                <a:gd name="connsiteX5" fmla="*/ 47626 w 3370399"/>
                <a:gd name="connsiteY5" fmla="*/ 899331 h 2744811"/>
                <a:gd name="connsiteX6" fmla="*/ 82551 w 3370399"/>
                <a:gd name="connsiteY6" fmla="*/ 651681 h 2744811"/>
                <a:gd name="connsiteX7" fmla="*/ 0 w 3370399"/>
                <a:gd name="connsiteY7" fmla="*/ 609546 h 27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0399" h="2744811">
                  <a:moveTo>
                    <a:pt x="0" y="0"/>
                  </a:moveTo>
                  <a:lnTo>
                    <a:pt x="3370399" y="0"/>
                  </a:lnTo>
                  <a:lnTo>
                    <a:pt x="3370399" y="2744811"/>
                  </a:lnTo>
                  <a:lnTo>
                    <a:pt x="0" y="2744811"/>
                  </a:lnTo>
                  <a:lnTo>
                    <a:pt x="0" y="1077929"/>
                  </a:lnTo>
                  <a:lnTo>
                    <a:pt x="47626" y="899331"/>
                  </a:lnTo>
                  <a:lnTo>
                    <a:pt x="82551" y="651681"/>
                  </a:lnTo>
                  <a:lnTo>
                    <a:pt x="0" y="609546"/>
                  </a:lnTo>
                  <a:close/>
                </a:path>
              </a:pathLst>
            </a:cu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E13CF12-67D2-4C45-AF04-0FDB6F4D16EA}"/>
                </a:ext>
              </a:extLst>
            </p:cNvPr>
            <p:cNvSpPr txBox="1"/>
            <p:nvPr/>
          </p:nvSpPr>
          <p:spPr>
            <a:xfrm>
              <a:off x="5071706" y="868790"/>
              <a:ext cx="2781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F1D38"/>
                  </a:solidFill>
                  <a:latin typeface="方正北魏楷书简体" panose="03000509000000000000" pitchFamily="65" charset="-122"/>
                  <a:ea typeface="方正北魏楷书简体" panose="03000509000000000000" pitchFamily="65" charset="-122"/>
                </a:rPr>
                <a:t>五大功能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27E488-611B-407C-8F7D-64AC13D9292B}"/>
              </a:ext>
            </a:extLst>
          </p:cNvPr>
          <p:cNvGrpSpPr/>
          <p:nvPr/>
        </p:nvGrpSpPr>
        <p:grpSpPr>
          <a:xfrm>
            <a:off x="3688567" y="1559371"/>
            <a:ext cx="4814866" cy="3782777"/>
            <a:chOff x="2476415" y="1929412"/>
            <a:chExt cx="4814866" cy="3782777"/>
          </a:xfrm>
        </p:grpSpPr>
        <p:grpSp>
          <p:nvGrpSpPr>
            <p:cNvPr id="21" name="işļîďè">
              <a:extLst>
                <a:ext uri="{FF2B5EF4-FFF2-40B4-BE49-F238E27FC236}">
                  <a16:creationId xmlns:a16="http://schemas.microsoft.com/office/drawing/2014/main" id="{D3E00E1D-C263-4D20-82FB-EC3561322300}"/>
                </a:ext>
              </a:extLst>
            </p:cNvPr>
            <p:cNvGrpSpPr/>
            <p:nvPr/>
          </p:nvGrpSpPr>
          <p:grpSpPr>
            <a:xfrm rot="2640000">
              <a:off x="3433971" y="3495632"/>
              <a:ext cx="393525" cy="499183"/>
              <a:chOff x="4082243" y="2257857"/>
              <a:chExt cx="397973" cy="504825"/>
            </a:xfrm>
          </p:grpSpPr>
          <p:sp>
            <p:nvSpPr>
              <p:cNvPr id="22" name="îṡliḑê">
                <a:extLst>
                  <a:ext uri="{FF2B5EF4-FFF2-40B4-BE49-F238E27FC236}">
                    <a16:creationId xmlns:a16="http://schemas.microsoft.com/office/drawing/2014/main" id="{416D5496-55EA-45AB-886A-EE83FEC71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2243" y="2257857"/>
                <a:ext cx="397973" cy="504825"/>
              </a:xfrm>
              <a:custGeom>
                <a:avLst/>
                <a:gdLst/>
                <a:ahLst/>
                <a:cxnLst>
                  <a:cxn ang="0">
                    <a:pos x="253" y="2"/>
                  </a:cxn>
                  <a:cxn ang="0">
                    <a:pos x="0" y="0"/>
                  </a:cxn>
                  <a:cxn ang="0">
                    <a:pos x="2" y="351"/>
                  </a:cxn>
                  <a:cxn ang="0">
                    <a:pos x="246" y="351"/>
                  </a:cxn>
                  <a:cxn ang="0">
                    <a:pos x="253" y="2"/>
                  </a:cxn>
                </a:cxnLst>
                <a:rect l="0" t="0" r="r" b="b"/>
                <a:pathLst>
                  <a:path w="253" h="356">
                    <a:moveTo>
                      <a:pt x="253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7" y="106"/>
                      <a:pt x="87" y="248"/>
                      <a:pt x="2" y="351"/>
                    </a:cubicBezTo>
                    <a:cubicBezTo>
                      <a:pt x="246" y="356"/>
                      <a:pt x="246" y="351"/>
                      <a:pt x="246" y="351"/>
                    </a:cubicBezTo>
                    <a:cubicBezTo>
                      <a:pt x="161" y="244"/>
                      <a:pt x="164" y="106"/>
                      <a:pt x="253" y="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  <p:cxnSp>
            <p:nvCxnSpPr>
              <p:cNvPr id="23" name="Straight Connector 37">
                <a:extLst>
                  <a:ext uri="{FF2B5EF4-FFF2-40B4-BE49-F238E27FC236}">
                    <a16:creationId xmlns:a16="http://schemas.microsoft.com/office/drawing/2014/main" id="{38A2CBFF-3059-41A1-9EF6-62D9632DB70B}"/>
                  </a:ext>
                </a:extLst>
              </p:cNvPr>
              <p:cNvCxnSpPr/>
              <p:nvPr/>
            </p:nvCxnSpPr>
            <p:spPr>
              <a:xfrm rot="5400000" flipH="1" flipV="1">
                <a:off x="4128829" y="2509475"/>
                <a:ext cx="304800" cy="158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îṩlíḑe">
              <a:extLst>
                <a:ext uri="{FF2B5EF4-FFF2-40B4-BE49-F238E27FC236}">
                  <a16:creationId xmlns:a16="http://schemas.microsoft.com/office/drawing/2014/main" id="{A0D9D893-6658-42E0-83A6-CD42F6EFF463}"/>
                </a:ext>
              </a:extLst>
            </p:cNvPr>
            <p:cNvGrpSpPr/>
            <p:nvPr/>
          </p:nvGrpSpPr>
          <p:grpSpPr>
            <a:xfrm rot="8040000">
              <a:off x="4256353" y="3491809"/>
              <a:ext cx="393525" cy="499183"/>
              <a:chOff x="4082243" y="2257857"/>
              <a:chExt cx="397973" cy="504825"/>
            </a:xfrm>
          </p:grpSpPr>
          <p:sp>
            <p:nvSpPr>
              <p:cNvPr id="25" name="işļîḍé">
                <a:extLst>
                  <a:ext uri="{FF2B5EF4-FFF2-40B4-BE49-F238E27FC236}">
                    <a16:creationId xmlns:a16="http://schemas.microsoft.com/office/drawing/2014/main" id="{EE009EA6-C15A-4EEF-B8DB-921F12DE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2243" y="2257857"/>
                <a:ext cx="397973" cy="504825"/>
              </a:xfrm>
              <a:custGeom>
                <a:avLst/>
                <a:gdLst/>
                <a:ahLst/>
                <a:cxnLst>
                  <a:cxn ang="0">
                    <a:pos x="253" y="2"/>
                  </a:cxn>
                  <a:cxn ang="0">
                    <a:pos x="0" y="0"/>
                  </a:cxn>
                  <a:cxn ang="0">
                    <a:pos x="2" y="351"/>
                  </a:cxn>
                  <a:cxn ang="0">
                    <a:pos x="246" y="351"/>
                  </a:cxn>
                  <a:cxn ang="0">
                    <a:pos x="253" y="2"/>
                  </a:cxn>
                </a:cxnLst>
                <a:rect l="0" t="0" r="r" b="b"/>
                <a:pathLst>
                  <a:path w="253" h="356">
                    <a:moveTo>
                      <a:pt x="253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7" y="106"/>
                      <a:pt x="87" y="248"/>
                      <a:pt x="2" y="351"/>
                    </a:cubicBezTo>
                    <a:cubicBezTo>
                      <a:pt x="246" y="356"/>
                      <a:pt x="246" y="351"/>
                      <a:pt x="246" y="351"/>
                    </a:cubicBezTo>
                    <a:cubicBezTo>
                      <a:pt x="161" y="244"/>
                      <a:pt x="164" y="106"/>
                      <a:pt x="253" y="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  <p:cxnSp>
            <p:nvCxnSpPr>
              <p:cNvPr id="29" name="Straight Connector 41">
                <a:extLst>
                  <a:ext uri="{FF2B5EF4-FFF2-40B4-BE49-F238E27FC236}">
                    <a16:creationId xmlns:a16="http://schemas.microsoft.com/office/drawing/2014/main" id="{69244B9B-F892-4DAF-9D91-A905DEFE181F}"/>
                  </a:ext>
                </a:extLst>
              </p:cNvPr>
              <p:cNvCxnSpPr/>
              <p:nvPr/>
            </p:nvCxnSpPr>
            <p:spPr>
              <a:xfrm rot="5400000" flipH="1" flipV="1">
                <a:off x="4128829" y="2509475"/>
                <a:ext cx="304800" cy="158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ïSḻíḍè">
              <a:extLst>
                <a:ext uri="{FF2B5EF4-FFF2-40B4-BE49-F238E27FC236}">
                  <a16:creationId xmlns:a16="http://schemas.microsoft.com/office/drawing/2014/main" id="{073B650A-65B0-47E5-80F6-15BE69CF18BD}"/>
                </a:ext>
              </a:extLst>
            </p:cNvPr>
            <p:cNvGrpSpPr/>
            <p:nvPr/>
          </p:nvGrpSpPr>
          <p:grpSpPr>
            <a:xfrm rot="2640000">
              <a:off x="5113266" y="3495633"/>
              <a:ext cx="393525" cy="499183"/>
              <a:chOff x="4082243" y="2257857"/>
              <a:chExt cx="397973" cy="504825"/>
            </a:xfrm>
          </p:grpSpPr>
          <p:sp>
            <p:nvSpPr>
              <p:cNvPr id="47" name="íşľíḓé">
                <a:extLst>
                  <a:ext uri="{FF2B5EF4-FFF2-40B4-BE49-F238E27FC236}">
                    <a16:creationId xmlns:a16="http://schemas.microsoft.com/office/drawing/2014/main" id="{B1B4348E-2695-4DD2-A32E-DA55F7BDB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2243" y="2257857"/>
                <a:ext cx="397973" cy="504825"/>
              </a:xfrm>
              <a:custGeom>
                <a:avLst/>
                <a:gdLst/>
                <a:ahLst/>
                <a:cxnLst>
                  <a:cxn ang="0">
                    <a:pos x="253" y="2"/>
                  </a:cxn>
                  <a:cxn ang="0">
                    <a:pos x="0" y="0"/>
                  </a:cxn>
                  <a:cxn ang="0">
                    <a:pos x="2" y="351"/>
                  </a:cxn>
                  <a:cxn ang="0">
                    <a:pos x="246" y="351"/>
                  </a:cxn>
                  <a:cxn ang="0">
                    <a:pos x="253" y="2"/>
                  </a:cxn>
                </a:cxnLst>
                <a:rect l="0" t="0" r="r" b="b"/>
                <a:pathLst>
                  <a:path w="253" h="356">
                    <a:moveTo>
                      <a:pt x="253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7" y="106"/>
                      <a:pt x="87" y="248"/>
                      <a:pt x="2" y="351"/>
                    </a:cubicBezTo>
                    <a:cubicBezTo>
                      <a:pt x="246" y="356"/>
                      <a:pt x="246" y="351"/>
                      <a:pt x="246" y="351"/>
                    </a:cubicBezTo>
                    <a:cubicBezTo>
                      <a:pt x="161" y="244"/>
                      <a:pt x="164" y="106"/>
                      <a:pt x="253" y="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  <p:cxnSp>
            <p:nvCxnSpPr>
              <p:cNvPr id="48" name="Straight Connector 45">
                <a:extLst>
                  <a:ext uri="{FF2B5EF4-FFF2-40B4-BE49-F238E27FC236}">
                    <a16:creationId xmlns:a16="http://schemas.microsoft.com/office/drawing/2014/main" id="{B8B51AD3-B1DA-4B04-BA97-0F7CA3943381}"/>
                  </a:ext>
                </a:extLst>
              </p:cNvPr>
              <p:cNvCxnSpPr/>
              <p:nvPr/>
            </p:nvCxnSpPr>
            <p:spPr>
              <a:xfrm rot="5400000" flipH="1" flipV="1">
                <a:off x="4128829" y="2509475"/>
                <a:ext cx="304800" cy="158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í$ḻîḑê">
              <a:extLst>
                <a:ext uri="{FF2B5EF4-FFF2-40B4-BE49-F238E27FC236}">
                  <a16:creationId xmlns:a16="http://schemas.microsoft.com/office/drawing/2014/main" id="{FF68F34C-B074-4383-886F-23AAEBB653A6}"/>
                </a:ext>
              </a:extLst>
            </p:cNvPr>
            <p:cNvGrpSpPr/>
            <p:nvPr/>
          </p:nvGrpSpPr>
          <p:grpSpPr>
            <a:xfrm rot="8040000">
              <a:off x="5935648" y="3491810"/>
              <a:ext cx="393525" cy="499183"/>
              <a:chOff x="4082243" y="2257857"/>
              <a:chExt cx="397973" cy="504825"/>
            </a:xfrm>
          </p:grpSpPr>
          <p:sp>
            <p:nvSpPr>
              <p:cNvPr id="50" name="ïṩlîdé">
                <a:extLst>
                  <a:ext uri="{FF2B5EF4-FFF2-40B4-BE49-F238E27FC236}">
                    <a16:creationId xmlns:a16="http://schemas.microsoft.com/office/drawing/2014/main" id="{3BFEC896-7BC2-41B1-BF8F-4B763224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2243" y="2257857"/>
                <a:ext cx="397973" cy="504825"/>
              </a:xfrm>
              <a:custGeom>
                <a:avLst/>
                <a:gdLst/>
                <a:ahLst/>
                <a:cxnLst>
                  <a:cxn ang="0">
                    <a:pos x="253" y="2"/>
                  </a:cxn>
                  <a:cxn ang="0">
                    <a:pos x="0" y="0"/>
                  </a:cxn>
                  <a:cxn ang="0">
                    <a:pos x="2" y="351"/>
                  </a:cxn>
                  <a:cxn ang="0">
                    <a:pos x="246" y="351"/>
                  </a:cxn>
                  <a:cxn ang="0">
                    <a:pos x="253" y="2"/>
                  </a:cxn>
                </a:cxnLst>
                <a:rect l="0" t="0" r="r" b="b"/>
                <a:pathLst>
                  <a:path w="253" h="356">
                    <a:moveTo>
                      <a:pt x="253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7" y="106"/>
                      <a:pt x="87" y="248"/>
                      <a:pt x="2" y="351"/>
                    </a:cubicBezTo>
                    <a:cubicBezTo>
                      <a:pt x="246" y="356"/>
                      <a:pt x="246" y="351"/>
                      <a:pt x="246" y="351"/>
                    </a:cubicBezTo>
                    <a:cubicBezTo>
                      <a:pt x="161" y="244"/>
                      <a:pt x="164" y="106"/>
                      <a:pt x="253" y="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  <p:cxnSp>
            <p:nvCxnSpPr>
              <p:cNvPr id="51" name="Straight Connector 49">
                <a:extLst>
                  <a:ext uri="{FF2B5EF4-FFF2-40B4-BE49-F238E27FC236}">
                    <a16:creationId xmlns:a16="http://schemas.microsoft.com/office/drawing/2014/main" id="{48D2B2A5-9538-4B3F-9F30-CD4DC475D91E}"/>
                  </a:ext>
                </a:extLst>
              </p:cNvPr>
              <p:cNvCxnSpPr/>
              <p:nvPr/>
            </p:nvCxnSpPr>
            <p:spPr>
              <a:xfrm rot="5400000" flipH="1" flipV="1">
                <a:off x="4128829" y="2509475"/>
                <a:ext cx="304800" cy="158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549EA46F-F84A-4507-8A36-1249EE98CDE6}"/>
                </a:ext>
              </a:extLst>
            </p:cNvPr>
            <p:cNvGrpSpPr/>
            <p:nvPr/>
          </p:nvGrpSpPr>
          <p:grpSpPr>
            <a:xfrm>
              <a:off x="2718961" y="3661599"/>
              <a:ext cx="979529" cy="979528"/>
              <a:chOff x="1982580" y="2664251"/>
              <a:chExt cx="979529" cy="979528"/>
            </a:xfrm>
          </p:grpSpPr>
          <p:sp>
            <p:nvSpPr>
              <p:cNvPr id="56" name="íṧḷîdé">
                <a:extLst>
                  <a:ext uri="{FF2B5EF4-FFF2-40B4-BE49-F238E27FC236}">
                    <a16:creationId xmlns:a16="http://schemas.microsoft.com/office/drawing/2014/main" id="{7CE5B0B1-03FD-4750-A169-EABCB34F3449}"/>
                  </a:ext>
                </a:extLst>
              </p:cNvPr>
              <p:cNvSpPr/>
              <p:nvPr/>
            </p:nvSpPr>
            <p:spPr bwMode="auto">
              <a:xfrm>
                <a:off x="1982580" y="2664251"/>
                <a:ext cx="979529" cy="979528"/>
              </a:xfrm>
              <a:prstGeom prst="diamond">
                <a:avLst/>
              </a:prstGeom>
              <a:gradFill>
                <a:gsLst>
                  <a:gs pos="21000">
                    <a:srgbClr val="1A95B0"/>
                  </a:gs>
                  <a:gs pos="100000">
                    <a:srgbClr val="895FAF"/>
                  </a:gs>
                </a:gsLst>
                <a:lin ang="7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  <p:grpSp>
            <p:nvGrpSpPr>
              <p:cNvPr id="57" name="îŝlíďê">
                <a:extLst>
                  <a:ext uri="{FF2B5EF4-FFF2-40B4-BE49-F238E27FC236}">
                    <a16:creationId xmlns:a16="http://schemas.microsoft.com/office/drawing/2014/main" id="{8E15125F-8319-404E-805E-A2DFABD299EC}"/>
                  </a:ext>
                </a:extLst>
              </p:cNvPr>
              <p:cNvGrpSpPr/>
              <p:nvPr/>
            </p:nvGrpSpPr>
            <p:grpSpPr>
              <a:xfrm>
                <a:off x="2295559" y="2942166"/>
                <a:ext cx="353571" cy="423674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58" name="ïṩḻíḓê">
                  <a:extLst>
                    <a:ext uri="{FF2B5EF4-FFF2-40B4-BE49-F238E27FC236}">
                      <a16:creationId xmlns:a16="http://schemas.microsoft.com/office/drawing/2014/main" id="{C0A2C149-702E-40F1-8FD4-CD84513AB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ea typeface="方正北魏楷书简体" panose="03000509000000000000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íṩḻiḑe">
                  <a:extLst>
                    <a:ext uri="{FF2B5EF4-FFF2-40B4-BE49-F238E27FC236}">
                      <a16:creationId xmlns:a16="http://schemas.microsoft.com/office/drawing/2014/main" id="{50CBA951-3FC7-4E92-AD17-8A8925C74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ea typeface="方正北魏楷书简体" panose="03000509000000000000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5" name="ïṥ1îḓê">
              <a:extLst>
                <a:ext uri="{FF2B5EF4-FFF2-40B4-BE49-F238E27FC236}">
                  <a16:creationId xmlns:a16="http://schemas.microsoft.com/office/drawing/2014/main" id="{8C73D992-5B4E-4E2A-B9F9-2F50D767DB78}"/>
                </a:ext>
              </a:extLst>
            </p:cNvPr>
            <p:cNvGrpSpPr/>
            <p:nvPr/>
          </p:nvGrpSpPr>
          <p:grpSpPr>
            <a:xfrm>
              <a:off x="5558584" y="3150484"/>
              <a:ext cx="335373" cy="337820"/>
              <a:chOff x="1905000" y="3457575"/>
              <a:chExt cx="217488" cy="219075"/>
            </a:xfrm>
            <a:solidFill>
              <a:schemeClr val="bg1"/>
            </a:solidFill>
          </p:grpSpPr>
          <p:sp>
            <p:nvSpPr>
              <p:cNvPr id="76" name="îṡḻíḑê">
                <a:extLst>
                  <a:ext uri="{FF2B5EF4-FFF2-40B4-BE49-F238E27FC236}">
                    <a16:creationId xmlns:a16="http://schemas.microsoft.com/office/drawing/2014/main" id="{19C955AE-9A00-4BA5-AAA7-58ACAC9EC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000" y="3457575"/>
                <a:ext cx="217488" cy="219075"/>
              </a:xfrm>
              <a:custGeom>
                <a:avLst/>
                <a:gdLst/>
                <a:ahLst/>
                <a:cxnLst>
                  <a:cxn ang="0">
                    <a:pos x="76" y="9"/>
                  </a:cxn>
                  <a:cxn ang="0">
                    <a:pos x="53" y="0"/>
                  </a:cxn>
                  <a:cxn ang="0">
                    <a:pos x="30" y="9"/>
                  </a:cxn>
                  <a:cxn ang="0">
                    <a:pos x="21" y="32"/>
                  </a:cxn>
                  <a:cxn ang="0">
                    <a:pos x="25" y="48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1" y="77"/>
                  </a:cxn>
                  <a:cxn ang="0">
                    <a:pos x="8" y="85"/>
                  </a:cxn>
                  <a:cxn ang="0">
                    <a:pos x="10" y="85"/>
                  </a:cxn>
                  <a:cxn ang="0">
                    <a:pos x="12" y="85"/>
                  </a:cxn>
                  <a:cxn ang="0">
                    <a:pos x="37" y="60"/>
                  </a:cxn>
                  <a:cxn ang="0">
                    <a:pos x="53" y="64"/>
                  </a:cxn>
                  <a:cxn ang="0">
                    <a:pos x="76" y="55"/>
                  </a:cxn>
                  <a:cxn ang="0">
                    <a:pos x="85" y="32"/>
                  </a:cxn>
                  <a:cxn ang="0">
                    <a:pos x="76" y="9"/>
                  </a:cxn>
                  <a:cxn ang="0">
                    <a:pos x="10" y="79"/>
                  </a:cxn>
                  <a:cxn ang="0">
                    <a:pos x="6" y="75"/>
                  </a:cxn>
                  <a:cxn ang="0">
                    <a:pos x="28" y="53"/>
                  </a:cxn>
                  <a:cxn ang="0">
                    <a:pos x="30" y="55"/>
                  </a:cxn>
                  <a:cxn ang="0">
                    <a:pos x="32" y="57"/>
                  </a:cxn>
                  <a:cxn ang="0">
                    <a:pos x="10" y="79"/>
                  </a:cxn>
                  <a:cxn ang="0">
                    <a:pos x="72" y="51"/>
                  </a:cxn>
                  <a:cxn ang="0">
                    <a:pos x="53" y="59"/>
                  </a:cxn>
                  <a:cxn ang="0">
                    <a:pos x="34" y="51"/>
                  </a:cxn>
                  <a:cxn ang="0">
                    <a:pos x="26" y="32"/>
                  </a:cxn>
                  <a:cxn ang="0">
                    <a:pos x="34" y="13"/>
                  </a:cxn>
                  <a:cxn ang="0">
                    <a:pos x="53" y="5"/>
                  </a:cxn>
                  <a:cxn ang="0">
                    <a:pos x="72" y="13"/>
                  </a:cxn>
                  <a:cxn ang="0">
                    <a:pos x="80" y="32"/>
                  </a:cxn>
                  <a:cxn ang="0">
                    <a:pos x="72" y="51"/>
                  </a:cxn>
                </a:cxnLst>
                <a:rect l="0" t="0" r="r" b="b"/>
                <a:pathLst>
                  <a:path w="85" h="85">
                    <a:moveTo>
                      <a:pt x="76" y="9"/>
                    </a:moveTo>
                    <a:cubicBezTo>
                      <a:pt x="70" y="3"/>
                      <a:pt x="62" y="0"/>
                      <a:pt x="53" y="0"/>
                    </a:cubicBezTo>
                    <a:cubicBezTo>
                      <a:pt x="44" y="0"/>
                      <a:pt x="36" y="3"/>
                      <a:pt x="30" y="9"/>
                    </a:cubicBezTo>
                    <a:cubicBezTo>
                      <a:pt x="24" y="15"/>
                      <a:pt x="21" y="23"/>
                      <a:pt x="21" y="32"/>
                    </a:cubicBezTo>
                    <a:cubicBezTo>
                      <a:pt x="21" y="38"/>
                      <a:pt x="22" y="43"/>
                      <a:pt x="25" y="48"/>
                    </a:cubicBezTo>
                    <a:cubicBezTo>
                      <a:pt x="1" y="73"/>
                      <a:pt x="1" y="73"/>
                      <a:pt x="1" y="73"/>
                    </a:cubicBezTo>
                    <a:cubicBezTo>
                      <a:pt x="0" y="74"/>
                      <a:pt x="0" y="74"/>
                      <a:pt x="0" y="75"/>
                    </a:cubicBezTo>
                    <a:cubicBezTo>
                      <a:pt x="0" y="76"/>
                      <a:pt x="0" y="76"/>
                      <a:pt x="1" y="77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9" y="85"/>
                      <a:pt x="9" y="85"/>
                      <a:pt x="10" y="85"/>
                    </a:cubicBezTo>
                    <a:cubicBezTo>
                      <a:pt x="11" y="85"/>
                      <a:pt x="12" y="85"/>
                      <a:pt x="12" y="85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2" y="63"/>
                      <a:pt x="47" y="64"/>
                      <a:pt x="53" y="64"/>
                    </a:cubicBezTo>
                    <a:cubicBezTo>
                      <a:pt x="62" y="64"/>
                      <a:pt x="70" y="61"/>
                      <a:pt x="76" y="55"/>
                    </a:cubicBezTo>
                    <a:cubicBezTo>
                      <a:pt x="82" y="49"/>
                      <a:pt x="85" y="41"/>
                      <a:pt x="85" y="32"/>
                    </a:cubicBezTo>
                    <a:cubicBezTo>
                      <a:pt x="85" y="23"/>
                      <a:pt x="82" y="15"/>
                      <a:pt x="76" y="9"/>
                    </a:cubicBezTo>
                    <a:close/>
                    <a:moveTo>
                      <a:pt x="10" y="79"/>
                    </a:moveTo>
                    <a:cubicBezTo>
                      <a:pt x="6" y="75"/>
                      <a:pt x="6" y="75"/>
                      <a:pt x="6" y="75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9" y="53"/>
                      <a:pt x="30" y="54"/>
                      <a:pt x="30" y="55"/>
                    </a:cubicBezTo>
                    <a:cubicBezTo>
                      <a:pt x="31" y="56"/>
                      <a:pt x="32" y="56"/>
                      <a:pt x="32" y="57"/>
                    </a:cubicBezTo>
                    <a:lnTo>
                      <a:pt x="10" y="79"/>
                    </a:lnTo>
                    <a:close/>
                    <a:moveTo>
                      <a:pt x="72" y="51"/>
                    </a:moveTo>
                    <a:cubicBezTo>
                      <a:pt x="67" y="56"/>
                      <a:pt x="60" y="59"/>
                      <a:pt x="53" y="59"/>
                    </a:cubicBezTo>
                    <a:cubicBezTo>
                      <a:pt x="46" y="59"/>
                      <a:pt x="39" y="56"/>
                      <a:pt x="34" y="51"/>
                    </a:cubicBezTo>
                    <a:cubicBezTo>
                      <a:pt x="29" y="46"/>
                      <a:pt x="26" y="39"/>
                      <a:pt x="26" y="32"/>
                    </a:cubicBezTo>
                    <a:cubicBezTo>
                      <a:pt x="26" y="25"/>
                      <a:pt x="29" y="18"/>
                      <a:pt x="34" y="13"/>
                    </a:cubicBezTo>
                    <a:cubicBezTo>
                      <a:pt x="39" y="8"/>
                      <a:pt x="46" y="5"/>
                      <a:pt x="53" y="5"/>
                    </a:cubicBezTo>
                    <a:cubicBezTo>
                      <a:pt x="60" y="5"/>
                      <a:pt x="67" y="8"/>
                      <a:pt x="72" y="13"/>
                    </a:cubicBezTo>
                    <a:cubicBezTo>
                      <a:pt x="77" y="18"/>
                      <a:pt x="80" y="25"/>
                      <a:pt x="80" y="32"/>
                    </a:cubicBezTo>
                    <a:cubicBezTo>
                      <a:pt x="80" y="39"/>
                      <a:pt x="77" y="46"/>
                      <a:pt x="72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  <p:sp>
            <p:nvSpPr>
              <p:cNvPr id="79" name="í$ľiḋè">
                <a:extLst>
                  <a:ext uri="{FF2B5EF4-FFF2-40B4-BE49-F238E27FC236}">
                    <a16:creationId xmlns:a16="http://schemas.microsoft.com/office/drawing/2014/main" id="{ED174FEB-1AD3-4BF0-AE4D-B1B9192BB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113" y="3498850"/>
                <a:ext cx="28575" cy="2063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8" y="7"/>
                  </a:cxn>
                  <a:cxn ang="0">
                    <a:pos x="9" y="8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3" y="1"/>
                  </a:cxn>
                </a:cxnLst>
                <a:rect l="0" t="0" r="r" b="b"/>
                <a:pathLst>
                  <a:path w="11" h="8">
                    <a:moveTo>
                      <a:pt x="3" y="1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5"/>
                      <a:pt x="6" y="6"/>
                      <a:pt x="8" y="7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10" y="8"/>
                      <a:pt x="10" y="7"/>
                    </a:cubicBezTo>
                    <a:cubicBezTo>
                      <a:pt x="11" y="7"/>
                      <a:pt x="11" y="6"/>
                      <a:pt x="10" y="5"/>
                    </a:cubicBezTo>
                    <a:cubicBezTo>
                      <a:pt x="8" y="3"/>
                      <a:pt x="5" y="1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  <p:sp>
            <p:nvSpPr>
              <p:cNvPr id="80" name="íṧḷíḑe">
                <a:extLst>
                  <a:ext uri="{FF2B5EF4-FFF2-40B4-BE49-F238E27FC236}">
                    <a16:creationId xmlns:a16="http://schemas.microsoft.com/office/drawing/2014/main" id="{0801F2AD-5B76-4342-999C-F681E7A6B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100" y="3522663"/>
                <a:ext cx="12700" cy="1746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5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1" y="6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方正北魏楷书简体" panose="03000509000000000000"/>
                  <a:cs typeface="+mn-ea"/>
                  <a:sym typeface="+mn-lt"/>
                </a:endParaRPr>
              </a:p>
            </p:txBody>
          </p:sp>
        </p:grpSp>
        <p:sp>
          <p:nvSpPr>
            <p:cNvPr id="111" name="iş1íḍê">
              <a:extLst>
                <a:ext uri="{FF2B5EF4-FFF2-40B4-BE49-F238E27FC236}">
                  <a16:creationId xmlns:a16="http://schemas.microsoft.com/office/drawing/2014/main" id="{A37CCB33-E31E-457A-90AE-0D58955113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0802" y="4641127"/>
              <a:ext cx="1449751" cy="49724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latinLnBrk="0"/>
              <a:r>
                <a:rPr lang="zh-CN" altLang="en-US" sz="2000" b="1" dirty="0">
                  <a:solidFill>
                    <a:schemeClr val="accent1">
                      <a:lumMod val="100000"/>
                    </a:schemeClr>
                  </a:solidFill>
                  <a:effectLst/>
                  <a:ea typeface="方正北魏楷书简体" panose="03000509000000000000"/>
                  <a:cs typeface="+mn-ea"/>
                  <a:sym typeface="+mn-lt"/>
                </a:rPr>
                <a:t>自媒体</a:t>
              </a:r>
            </a:p>
          </p:txBody>
        </p:sp>
        <p:sp>
          <p:nvSpPr>
            <p:cNvPr id="112" name="îṡlíḑé">
              <a:extLst>
                <a:ext uri="{FF2B5EF4-FFF2-40B4-BE49-F238E27FC236}">
                  <a16:creationId xmlns:a16="http://schemas.microsoft.com/office/drawing/2014/main" id="{A96B9144-1600-4786-9DD4-90E7B63D388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6415" y="5138375"/>
              <a:ext cx="1458524" cy="44648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拥有个人空间，可发动态及个人视频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07" name="ïsḻîḍe">
              <a:extLst>
                <a:ext uri="{FF2B5EF4-FFF2-40B4-BE49-F238E27FC236}">
                  <a16:creationId xmlns:a16="http://schemas.microsoft.com/office/drawing/2014/main" id="{395ABF92-F6CE-4509-B9DE-05A066C161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84395" y="4628705"/>
              <a:ext cx="1449751" cy="49724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latinLnBrk="0"/>
              <a:r>
                <a:rPr lang="zh-CN" altLang="en-US" sz="2000" b="1" dirty="0">
                  <a:solidFill>
                    <a:schemeClr val="accent5">
                      <a:lumMod val="100000"/>
                    </a:schemeClr>
                  </a:solidFill>
                  <a:effectLst/>
                  <a:ea typeface="方正北魏楷书简体" panose="03000509000000000000"/>
                  <a:cs typeface="+mn-ea"/>
                  <a:sym typeface="+mn-lt"/>
                </a:rPr>
                <a:t>饮食</a:t>
              </a:r>
              <a:r>
                <a:rPr lang="zh-CN" altLang="en-US" sz="2000" b="1" dirty="0">
                  <a:solidFill>
                    <a:schemeClr val="accent5">
                      <a:lumMod val="100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规划</a:t>
              </a:r>
              <a:endParaRPr lang="zh-CN" altLang="en-US" sz="2000" b="1" dirty="0">
                <a:solidFill>
                  <a:schemeClr val="accent5">
                    <a:lumMod val="100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08" name="iŝḷide">
              <a:extLst>
                <a:ext uri="{FF2B5EF4-FFF2-40B4-BE49-F238E27FC236}">
                  <a16:creationId xmlns:a16="http://schemas.microsoft.com/office/drawing/2014/main" id="{7F0F60CE-7D6A-4A0C-B9EB-3C0F01506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80008" y="5125952"/>
              <a:ext cx="1458524" cy="44648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管理饮食，完美瘦身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05" name="íṩ1íďê">
              <a:extLst>
                <a:ext uri="{FF2B5EF4-FFF2-40B4-BE49-F238E27FC236}">
                  <a16:creationId xmlns:a16="http://schemas.microsoft.com/office/drawing/2014/main" id="{8961C45C-82D4-40D4-A017-21D40AF906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37144" y="4774561"/>
              <a:ext cx="1449751" cy="276184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Autofit/>
            </a:bodyPr>
            <a:lstStyle/>
            <a:p>
              <a:pPr latinLnBrk="0"/>
              <a:r>
                <a:rPr lang="zh-CN" altLang="en-US" sz="2000" b="1" dirty="0">
                  <a:solidFill>
                    <a:schemeClr val="accent6">
                      <a:lumMod val="100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在线</a:t>
              </a:r>
              <a:r>
                <a:rPr lang="en-US" altLang="zh-CN" sz="2000" b="1" dirty="0">
                  <a:solidFill>
                    <a:schemeClr val="accent6">
                      <a:lumMod val="100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PK</a:t>
              </a:r>
              <a:endParaRPr lang="zh-CN" altLang="en-US" sz="2000" b="1" dirty="0">
                <a:solidFill>
                  <a:schemeClr val="accent6">
                    <a:lumMod val="100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06" name="íṧľíḓé">
              <a:extLst>
                <a:ext uri="{FF2B5EF4-FFF2-40B4-BE49-F238E27FC236}">
                  <a16:creationId xmlns:a16="http://schemas.microsoft.com/office/drawing/2014/main" id="{E3DCD59D-F2AD-4EF4-B32B-887D6D061CE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32757" y="5050745"/>
              <a:ext cx="1458524" cy="661444"/>
            </a:xfrm>
            <a:prstGeom prst="rect">
              <a:avLst/>
            </a:prstGeom>
            <a:noFill/>
          </p:spPr>
          <p:txBody>
            <a:bodyPr wrap="square" lIns="90000" tIns="46800" rIns="90000" bIns="360000" anchor="t" anchorCtr="1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健身比拼，看谁更行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03" name="ï$1iḓè">
              <a:extLst>
                <a:ext uri="{FF2B5EF4-FFF2-40B4-BE49-F238E27FC236}">
                  <a16:creationId xmlns:a16="http://schemas.microsoft.com/office/drawing/2014/main" id="{44220910-B087-4BAC-A064-C88DAA072E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86060" y="2144642"/>
              <a:ext cx="1449751" cy="276184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Autofit/>
            </a:bodyPr>
            <a:lstStyle/>
            <a:p>
              <a:pPr latinLnBrk="0"/>
              <a:r>
                <a:rPr lang="zh-CN" altLang="en-US" sz="2000" b="1" dirty="0">
                  <a:solidFill>
                    <a:schemeClr val="accent4">
                      <a:lumMod val="100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健身商城</a:t>
              </a:r>
              <a:endParaRPr lang="zh-CN" altLang="en-US" sz="2000" b="1" dirty="0">
                <a:solidFill>
                  <a:schemeClr val="accent4">
                    <a:lumMod val="100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04" name="ïṧḷiḑè">
              <a:extLst>
                <a:ext uri="{FF2B5EF4-FFF2-40B4-BE49-F238E27FC236}">
                  <a16:creationId xmlns:a16="http://schemas.microsoft.com/office/drawing/2014/main" id="{F8D24D70-376A-4AAF-B692-3BD3CC75496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81673" y="2420826"/>
              <a:ext cx="1458524" cy="661444"/>
            </a:xfrm>
            <a:prstGeom prst="rect">
              <a:avLst/>
            </a:prstGeom>
            <a:noFill/>
          </p:spPr>
          <p:txBody>
            <a:bodyPr wrap="square" lIns="90000" tIns="46800" rIns="90000" bIns="360000" anchor="t" anchorCtr="1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销售各类器材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53" name="iṩļïde">
              <a:extLst>
                <a:ext uri="{FF2B5EF4-FFF2-40B4-BE49-F238E27FC236}">
                  <a16:creationId xmlns:a16="http://schemas.microsoft.com/office/drawing/2014/main" id="{1720C6F3-3169-4D51-AADB-951EA0DC1FBB}"/>
                </a:ext>
              </a:extLst>
            </p:cNvPr>
            <p:cNvSpPr/>
            <p:nvPr/>
          </p:nvSpPr>
          <p:spPr bwMode="auto">
            <a:xfrm>
              <a:off x="5225502" y="2829628"/>
              <a:ext cx="979529" cy="979528"/>
            </a:xfrm>
            <a:prstGeom prst="diamond">
              <a:avLst/>
            </a:prstGeom>
            <a:gradFill>
              <a:gsLst>
                <a:gs pos="21000">
                  <a:srgbClr val="1A95B0"/>
                </a:gs>
                <a:gs pos="100000">
                  <a:srgbClr val="895FAF"/>
                </a:gs>
              </a:gsLst>
              <a:lin ang="7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54" name="iṩļïde">
              <a:extLst>
                <a:ext uri="{FF2B5EF4-FFF2-40B4-BE49-F238E27FC236}">
                  <a16:creationId xmlns:a16="http://schemas.microsoft.com/office/drawing/2014/main" id="{FA59932A-D251-4448-B778-362A71FBFA46}"/>
                </a:ext>
              </a:extLst>
            </p:cNvPr>
            <p:cNvSpPr/>
            <p:nvPr/>
          </p:nvSpPr>
          <p:spPr bwMode="auto">
            <a:xfrm>
              <a:off x="6070529" y="3652478"/>
              <a:ext cx="979529" cy="979528"/>
            </a:xfrm>
            <a:prstGeom prst="diamond">
              <a:avLst/>
            </a:prstGeom>
            <a:gradFill>
              <a:gsLst>
                <a:gs pos="21000">
                  <a:srgbClr val="1A95B0"/>
                </a:gs>
                <a:gs pos="100000">
                  <a:srgbClr val="895FAF"/>
                </a:gs>
              </a:gsLst>
              <a:lin ang="7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55" name="iṩļïde">
              <a:extLst>
                <a:ext uri="{FF2B5EF4-FFF2-40B4-BE49-F238E27FC236}">
                  <a16:creationId xmlns:a16="http://schemas.microsoft.com/office/drawing/2014/main" id="{F9C8F271-ED9D-4555-BBC8-D6B9B0B8AA8A}"/>
                </a:ext>
              </a:extLst>
            </p:cNvPr>
            <p:cNvSpPr/>
            <p:nvPr/>
          </p:nvSpPr>
          <p:spPr bwMode="auto">
            <a:xfrm>
              <a:off x="3557383" y="2822643"/>
              <a:ext cx="979529" cy="979528"/>
            </a:xfrm>
            <a:prstGeom prst="diamond">
              <a:avLst/>
            </a:prstGeom>
            <a:gradFill>
              <a:gsLst>
                <a:gs pos="21000">
                  <a:srgbClr val="1A95B0"/>
                </a:gs>
                <a:gs pos="100000">
                  <a:srgbClr val="895FAF"/>
                </a:gs>
              </a:gsLst>
              <a:lin ang="7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57" name="iṩļïde">
              <a:extLst>
                <a:ext uri="{FF2B5EF4-FFF2-40B4-BE49-F238E27FC236}">
                  <a16:creationId xmlns:a16="http://schemas.microsoft.com/office/drawing/2014/main" id="{36ED2687-6EDA-46FD-B2CA-80A54A761A30}"/>
                </a:ext>
              </a:extLst>
            </p:cNvPr>
            <p:cNvSpPr/>
            <p:nvPr/>
          </p:nvSpPr>
          <p:spPr bwMode="auto">
            <a:xfrm>
              <a:off x="4421232" y="3637723"/>
              <a:ext cx="979529" cy="979528"/>
            </a:xfrm>
            <a:prstGeom prst="diamond">
              <a:avLst/>
            </a:prstGeom>
            <a:gradFill>
              <a:gsLst>
                <a:gs pos="21000">
                  <a:srgbClr val="1A95B0"/>
                </a:gs>
                <a:gs pos="100000">
                  <a:srgbClr val="895FAF"/>
                </a:gs>
              </a:gsLst>
              <a:lin ang="7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方正北魏楷书简体" panose="03000509000000000000"/>
                <a:cs typeface="+mn-ea"/>
                <a:sym typeface="+mn-lt"/>
              </a:endParaRPr>
            </a:p>
          </p:txBody>
        </p:sp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5A9396C4-3CDF-4EF0-92EF-653A9281C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483" y="3042807"/>
              <a:ext cx="507808" cy="507808"/>
            </a:xfrm>
            <a:prstGeom prst="rect">
              <a:avLst/>
            </a:prstGeom>
          </p:spPr>
        </p:pic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60BD3B4F-3131-4B5F-9638-ACD4CBAE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2783" y="3802171"/>
              <a:ext cx="600751" cy="600751"/>
            </a:xfrm>
            <a:prstGeom prst="rect">
              <a:avLst/>
            </a:prstGeom>
          </p:spPr>
        </p:pic>
        <p:sp>
          <p:nvSpPr>
            <p:cNvPr id="161" name="ï$ļíḑè">
              <a:extLst>
                <a:ext uri="{FF2B5EF4-FFF2-40B4-BE49-F238E27FC236}">
                  <a16:creationId xmlns:a16="http://schemas.microsoft.com/office/drawing/2014/main" id="{E7B3A8C3-A563-4B20-9CD4-289FD60B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422" y="3954337"/>
              <a:ext cx="388175" cy="388175"/>
            </a:xfrm>
            <a:custGeom>
              <a:avLst/>
              <a:gdLst>
                <a:gd name="T0" fmla="*/ 900239 w 3431"/>
                <a:gd name="T1" fmla="*/ 1800397 h 3431"/>
                <a:gd name="T2" fmla="*/ 0 w 3431"/>
                <a:gd name="T3" fmla="*/ 900461 h 3431"/>
                <a:gd name="T4" fmla="*/ 900239 w 3431"/>
                <a:gd name="T5" fmla="*/ 0 h 3431"/>
                <a:gd name="T6" fmla="*/ 1799953 w 3431"/>
                <a:gd name="T7" fmla="*/ 900461 h 3431"/>
                <a:gd name="T8" fmla="*/ 900239 w 3431"/>
                <a:gd name="T9" fmla="*/ 1800397 h 3431"/>
                <a:gd name="T10" fmla="*/ 899190 w 3431"/>
                <a:gd name="T11" fmla="*/ 288085 h 3431"/>
                <a:gd name="T12" fmla="*/ 789020 w 3431"/>
                <a:gd name="T13" fmla="*/ 288085 h 3431"/>
                <a:gd name="T14" fmla="*/ 789020 w 3431"/>
                <a:gd name="T15" fmla="*/ 647009 h 3431"/>
                <a:gd name="T16" fmla="*/ 789020 w 3431"/>
                <a:gd name="T17" fmla="*/ 647009 h 3431"/>
                <a:gd name="T18" fmla="*/ 754396 w 3431"/>
                <a:gd name="T19" fmla="*/ 647009 h 3431"/>
                <a:gd name="T20" fmla="*/ 754396 w 3431"/>
                <a:gd name="T21" fmla="*/ 288085 h 3431"/>
                <a:gd name="T22" fmla="*/ 646850 w 3431"/>
                <a:gd name="T23" fmla="*/ 288085 h 3431"/>
                <a:gd name="T24" fmla="*/ 646850 w 3431"/>
                <a:gd name="T25" fmla="*/ 647009 h 3431"/>
                <a:gd name="T26" fmla="*/ 609602 w 3431"/>
                <a:gd name="T27" fmla="*/ 647009 h 3431"/>
                <a:gd name="T28" fmla="*/ 609602 w 3431"/>
                <a:gd name="T29" fmla="*/ 288085 h 3431"/>
                <a:gd name="T30" fmla="*/ 504155 w 3431"/>
                <a:gd name="T31" fmla="*/ 288085 h 3431"/>
                <a:gd name="T32" fmla="*/ 504155 w 3431"/>
                <a:gd name="T33" fmla="*/ 702632 h 3431"/>
                <a:gd name="T34" fmla="*/ 609602 w 3431"/>
                <a:gd name="T35" fmla="*/ 794463 h 3431"/>
                <a:gd name="T36" fmla="*/ 609602 w 3431"/>
                <a:gd name="T37" fmla="*/ 1461412 h 3431"/>
                <a:gd name="T38" fmla="*/ 651047 w 3431"/>
                <a:gd name="T39" fmla="*/ 1511788 h 3431"/>
                <a:gd name="T40" fmla="*/ 743379 w 3431"/>
                <a:gd name="T41" fmla="*/ 1511788 h 3431"/>
                <a:gd name="T42" fmla="*/ 793742 w 3431"/>
                <a:gd name="T43" fmla="*/ 1461412 h 3431"/>
                <a:gd name="T44" fmla="*/ 793742 w 3431"/>
                <a:gd name="T45" fmla="*/ 794463 h 3431"/>
                <a:gd name="T46" fmla="*/ 899190 w 3431"/>
                <a:gd name="T47" fmla="*/ 702632 h 3431"/>
                <a:gd name="T48" fmla="*/ 899190 w 3431"/>
                <a:gd name="T49" fmla="*/ 748285 h 3431"/>
                <a:gd name="T50" fmla="*/ 899190 w 3431"/>
                <a:gd name="T51" fmla="*/ 288085 h 3431"/>
                <a:gd name="T52" fmla="*/ 1295274 w 3431"/>
                <a:gd name="T53" fmla="*/ 426092 h 3431"/>
                <a:gd name="T54" fmla="*/ 1157300 w 3431"/>
                <a:gd name="T55" fmla="*/ 288085 h 3431"/>
                <a:gd name="T56" fmla="*/ 1005686 w 3431"/>
                <a:gd name="T57" fmla="*/ 426092 h 3431"/>
                <a:gd name="T58" fmla="*/ 1010408 w 3431"/>
                <a:gd name="T59" fmla="*/ 932470 h 3431"/>
                <a:gd name="T60" fmla="*/ 1111134 w 3431"/>
                <a:gd name="T61" fmla="*/ 932470 h 3431"/>
                <a:gd name="T62" fmla="*/ 1111134 w 3431"/>
                <a:gd name="T63" fmla="*/ 1461412 h 3431"/>
                <a:gd name="T64" fmla="*/ 1157300 w 3431"/>
                <a:gd name="T65" fmla="*/ 1511788 h 3431"/>
                <a:gd name="T66" fmla="*/ 1249632 w 3431"/>
                <a:gd name="T67" fmla="*/ 1511788 h 3431"/>
                <a:gd name="T68" fmla="*/ 1295274 w 3431"/>
                <a:gd name="T69" fmla="*/ 1461412 h 3431"/>
                <a:gd name="T70" fmla="*/ 1295274 w 3431"/>
                <a:gd name="T71" fmla="*/ 426092 h 34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431" h="3431">
                  <a:moveTo>
                    <a:pt x="1716" y="3431"/>
                  </a:moveTo>
                  <a:cubicBezTo>
                    <a:pt x="768" y="3431"/>
                    <a:pt x="0" y="2663"/>
                    <a:pt x="0" y="1716"/>
                  </a:cubicBezTo>
                  <a:cubicBezTo>
                    <a:pt x="0" y="768"/>
                    <a:pt x="768" y="0"/>
                    <a:pt x="1716" y="0"/>
                  </a:cubicBezTo>
                  <a:cubicBezTo>
                    <a:pt x="2663" y="0"/>
                    <a:pt x="3431" y="768"/>
                    <a:pt x="3431" y="1716"/>
                  </a:cubicBezTo>
                  <a:cubicBezTo>
                    <a:pt x="3431" y="2663"/>
                    <a:pt x="2663" y="3431"/>
                    <a:pt x="1716" y="3431"/>
                  </a:cubicBezTo>
                  <a:close/>
                  <a:moveTo>
                    <a:pt x="1714" y="549"/>
                  </a:moveTo>
                  <a:cubicBezTo>
                    <a:pt x="1504" y="549"/>
                    <a:pt x="1504" y="549"/>
                    <a:pt x="1504" y="549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438" y="1233"/>
                    <a:pt x="1438" y="1233"/>
                    <a:pt x="1438" y="1233"/>
                  </a:cubicBezTo>
                  <a:cubicBezTo>
                    <a:pt x="1438" y="549"/>
                    <a:pt x="1438" y="549"/>
                    <a:pt x="1438" y="549"/>
                  </a:cubicBezTo>
                  <a:cubicBezTo>
                    <a:pt x="1233" y="549"/>
                    <a:pt x="1233" y="549"/>
                    <a:pt x="1233" y="549"/>
                  </a:cubicBezTo>
                  <a:cubicBezTo>
                    <a:pt x="1233" y="1233"/>
                    <a:pt x="1233" y="1233"/>
                    <a:pt x="1233" y="1233"/>
                  </a:cubicBezTo>
                  <a:cubicBezTo>
                    <a:pt x="1162" y="1233"/>
                    <a:pt x="1162" y="1233"/>
                    <a:pt x="1162" y="1233"/>
                  </a:cubicBezTo>
                  <a:cubicBezTo>
                    <a:pt x="1162" y="549"/>
                    <a:pt x="1162" y="549"/>
                    <a:pt x="1162" y="549"/>
                  </a:cubicBezTo>
                  <a:cubicBezTo>
                    <a:pt x="961" y="549"/>
                    <a:pt x="961" y="549"/>
                    <a:pt x="961" y="549"/>
                  </a:cubicBezTo>
                  <a:cubicBezTo>
                    <a:pt x="961" y="1339"/>
                    <a:pt x="961" y="1339"/>
                    <a:pt x="961" y="1339"/>
                  </a:cubicBezTo>
                  <a:cubicBezTo>
                    <a:pt x="961" y="1436"/>
                    <a:pt x="1065" y="1514"/>
                    <a:pt x="1162" y="1514"/>
                  </a:cubicBezTo>
                  <a:cubicBezTo>
                    <a:pt x="1162" y="2785"/>
                    <a:pt x="1162" y="2785"/>
                    <a:pt x="1162" y="2785"/>
                  </a:cubicBezTo>
                  <a:cubicBezTo>
                    <a:pt x="1162" y="2833"/>
                    <a:pt x="1193" y="2881"/>
                    <a:pt x="1241" y="2881"/>
                  </a:cubicBezTo>
                  <a:cubicBezTo>
                    <a:pt x="1417" y="2881"/>
                    <a:pt x="1417" y="2881"/>
                    <a:pt x="1417" y="2881"/>
                  </a:cubicBezTo>
                  <a:cubicBezTo>
                    <a:pt x="1465" y="2881"/>
                    <a:pt x="1513" y="2833"/>
                    <a:pt x="1513" y="2785"/>
                  </a:cubicBezTo>
                  <a:cubicBezTo>
                    <a:pt x="1513" y="1514"/>
                    <a:pt x="1513" y="1514"/>
                    <a:pt x="1513" y="1514"/>
                  </a:cubicBezTo>
                  <a:cubicBezTo>
                    <a:pt x="1610" y="1514"/>
                    <a:pt x="1714" y="1435"/>
                    <a:pt x="1714" y="1339"/>
                  </a:cubicBezTo>
                  <a:cubicBezTo>
                    <a:pt x="1714" y="1426"/>
                    <a:pt x="1714" y="1426"/>
                    <a:pt x="1714" y="1426"/>
                  </a:cubicBezTo>
                  <a:lnTo>
                    <a:pt x="1714" y="549"/>
                  </a:lnTo>
                  <a:close/>
                  <a:moveTo>
                    <a:pt x="2469" y="812"/>
                  </a:moveTo>
                  <a:cubicBezTo>
                    <a:pt x="2469" y="667"/>
                    <a:pt x="2351" y="549"/>
                    <a:pt x="2206" y="549"/>
                  </a:cubicBezTo>
                  <a:cubicBezTo>
                    <a:pt x="2061" y="549"/>
                    <a:pt x="1917" y="667"/>
                    <a:pt x="1917" y="812"/>
                  </a:cubicBezTo>
                  <a:cubicBezTo>
                    <a:pt x="1926" y="1777"/>
                    <a:pt x="1926" y="1777"/>
                    <a:pt x="1926" y="1777"/>
                  </a:cubicBezTo>
                  <a:cubicBezTo>
                    <a:pt x="2118" y="1777"/>
                    <a:pt x="2118" y="1777"/>
                    <a:pt x="2118" y="1777"/>
                  </a:cubicBezTo>
                  <a:cubicBezTo>
                    <a:pt x="2118" y="2785"/>
                    <a:pt x="2118" y="2785"/>
                    <a:pt x="2118" y="2785"/>
                  </a:cubicBezTo>
                  <a:cubicBezTo>
                    <a:pt x="2118" y="2833"/>
                    <a:pt x="2158" y="2881"/>
                    <a:pt x="2206" y="2881"/>
                  </a:cubicBezTo>
                  <a:cubicBezTo>
                    <a:pt x="2382" y="2881"/>
                    <a:pt x="2382" y="2881"/>
                    <a:pt x="2382" y="2881"/>
                  </a:cubicBezTo>
                  <a:cubicBezTo>
                    <a:pt x="2430" y="2881"/>
                    <a:pt x="2469" y="2833"/>
                    <a:pt x="2469" y="2785"/>
                  </a:cubicBezTo>
                  <a:lnTo>
                    <a:pt x="2469" y="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ea typeface="方正北魏楷书简体" panose="03000509000000000000"/>
              </a:endParaRPr>
            </a:p>
          </p:txBody>
        </p:sp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56791026-E738-44BE-9D0C-DAB02F55B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136" y="3129471"/>
              <a:ext cx="424022" cy="389011"/>
            </a:xfrm>
            <a:prstGeom prst="rect">
              <a:avLst/>
            </a:prstGeom>
          </p:spPr>
        </p:pic>
        <p:sp>
          <p:nvSpPr>
            <p:cNvPr id="166" name="ïsḻîḍe">
              <a:extLst>
                <a:ext uri="{FF2B5EF4-FFF2-40B4-BE49-F238E27FC236}">
                  <a16:creationId xmlns:a16="http://schemas.microsoft.com/office/drawing/2014/main" id="{3D17E192-65EA-4210-AD41-F033FA164F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12313" y="1929412"/>
              <a:ext cx="1449751" cy="497248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latinLnBrk="0"/>
              <a:r>
                <a:rPr lang="zh-CN" altLang="en-US" sz="2000" b="1" dirty="0">
                  <a:solidFill>
                    <a:schemeClr val="accent5">
                      <a:lumMod val="100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健身训练</a:t>
              </a:r>
              <a:endParaRPr lang="zh-CN" altLang="en-US" sz="2000" b="1" dirty="0">
                <a:solidFill>
                  <a:schemeClr val="accent5">
                    <a:lumMod val="100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  <p:sp>
          <p:nvSpPr>
            <p:cNvPr id="167" name="iŝḷide">
              <a:extLst>
                <a:ext uri="{FF2B5EF4-FFF2-40B4-BE49-F238E27FC236}">
                  <a16:creationId xmlns:a16="http://schemas.microsoft.com/office/drawing/2014/main" id="{0B245240-A9D1-4891-AD5E-B45E915D43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78854" y="2451984"/>
              <a:ext cx="1458524" cy="44648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方正北魏楷书简体" panose="03000509000000000000"/>
                  <a:cs typeface="+mn-ea"/>
                  <a:sym typeface="+mn-lt"/>
                </a:rPr>
                <a:t>健身训练课程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方正北魏楷书简体" panose="0300050900000000000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0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19">
        <p:blinds dir="vert"/>
      </p:transition>
    </mc:Choice>
    <mc:Fallback xmlns="">
      <p:transition spd="slow" advTm="3219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1D87F6-66B8-4BDF-A49A-765839132D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477" y="939763"/>
            <a:ext cx="4979045" cy="490544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740BFD9D-67C1-4CA7-9C21-9AACF821DE3B}"/>
              </a:ext>
            </a:extLst>
          </p:cNvPr>
          <p:cNvSpPr txBox="1"/>
          <p:nvPr/>
        </p:nvSpPr>
        <p:spPr>
          <a:xfrm>
            <a:off x="3492760" y="3695429"/>
            <a:ext cx="520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F1D38"/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功能详解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068D35C-15FA-4FC7-A651-BE85F7C4CA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1433" y="3343423"/>
            <a:ext cx="783667" cy="26122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C8B6C4E-2D51-4E46-8D7E-03F8C48BA942}"/>
              </a:ext>
            </a:extLst>
          </p:cNvPr>
          <p:cNvGrpSpPr/>
          <p:nvPr/>
        </p:nvGrpSpPr>
        <p:grpSpPr>
          <a:xfrm>
            <a:off x="5079157" y="1849802"/>
            <a:ext cx="1972679" cy="1372406"/>
            <a:chOff x="5079157" y="1849802"/>
            <a:chExt cx="1972679" cy="1372406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587E954-E8B8-4FFF-A46C-E8786AF9A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79157" y="1849802"/>
              <a:ext cx="1248618" cy="1372406"/>
            </a:xfrm>
            <a:custGeom>
              <a:avLst/>
              <a:gdLst>
                <a:gd name="connsiteX0" fmla="*/ 0 w 3370399"/>
                <a:gd name="connsiteY0" fmla="*/ 0 h 2744811"/>
                <a:gd name="connsiteX1" fmla="*/ 3370399 w 3370399"/>
                <a:gd name="connsiteY1" fmla="*/ 0 h 2744811"/>
                <a:gd name="connsiteX2" fmla="*/ 3370399 w 3370399"/>
                <a:gd name="connsiteY2" fmla="*/ 2744811 h 2744811"/>
                <a:gd name="connsiteX3" fmla="*/ 0 w 3370399"/>
                <a:gd name="connsiteY3" fmla="*/ 2744811 h 2744811"/>
                <a:gd name="connsiteX4" fmla="*/ 0 w 3370399"/>
                <a:gd name="connsiteY4" fmla="*/ 1077929 h 2744811"/>
                <a:gd name="connsiteX5" fmla="*/ 47626 w 3370399"/>
                <a:gd name="connsiteY5" fmla="*/ 899331 h 2744811"/>
                <a:gd name="connsiteX6" fmla="*/ 82551 w 3370399"/>
                <a:gd name="connsiteY6" fmla="*/ 651681 h 2744811"/>
                <a:gd name="connsiteX7" fmla="*/ 0 w 3370399"/>
                <a:gd name="connsiteY7" fmla="*/ 609546 h 27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0399" h="2744811">
                  <a:moveTo>
                    <a:pt x="0" y="0"/>
                  </a:moveTo>
                  <a:lnTo>
                    <a:pt x="3370399" y="0"/>
                  </a:lnTo>
                  <a:lnTo>
                    <a:pt x="3370399" y="2744811"/>
                  </a:lnTo>
                  <a:lnTo>
                    <a:pt x="0" y="2744811"/>
                  </a:lnTo>
                  <a:lnTo>
                    <a:pt x="0" y="1077929"/>
                  </a:lnTo>
                  <a:lnTo>
                    <a:pt x="47626" y="899331"/>
                  </a:lnTo>
                  <a:lnTo>
                    <a:pt x="82551" y="651681"/>
                  </a:lnTo>
                  <a:lnTo>
                    <a:pt x="0" y="609546"/>
                  </a:lnTo>
                  <a:close/>
                </a:path>
              </a:pathLst>
            </a:cu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493DAE9-9C61-41D6-AD76-B25677A39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7386"/>
            <a:stretch/>
          </p:blipFill>
          <p:spPr>
            <a:xfrm>
              <a:off x="6242211" y="1849802"/>
              <a:ext cx="809625" cy="1372406"/>
            </a:xfrm>
            <a:custGeom>
              <a:avLst/>
              <a:gdLst>
                <a:gd name="connsiteX0" fmla="*/ 0 w 809625"/>
                <a:gd name="connsiteY0" fmla="*/ 0 h 1372406"/>
                <a:gd name="connsiteX1" fmla="*/ 809625 w 809625"/>
                <a:gd name="connsiteY1" fmla="*/ 0 h 1372406"/>
                <a:gd name="connsiteX2" fmla="*/ 809625 w 809625"/>
                <a:gd name="connsiteY2" fmla="*/ 546687 h 1372406"/>
                <a:gd name="connsiteX3" fmla="*/ 789620 w 809625"/>
                <a:gd name="connsiteY3" fmla="*/ 560023 h 1372406"/>
                <a:gd name="connsiteX4" fmla="*/ 756283 w 809625"/>
                <a:gd name="connsiteY4" fmla="*/ 764811 h 1372406"/>
                <a:gd name="connsiteX5" fmla="*/ 809625 w 809625"/>
                <a:gd name="connsiteY5" fmla="*/ 871495 h 1372406"/>
                <a:gd name="connsiteX6" fmla="*/ 809625 w 809625"/>
                <a:gd name="connsiteY6" fmla="*/ 1372406 h 1372406"/>
                <a:gd name="connsiteX7" fmla="*/ 0 w 809625"/>
                <a:gd name="connsiteY7" fmla="*/ 1372406 h 1372406"/>
                <a:gd name="connsiteX8" fmla="*/ 0 w 809625"/>
                <a:gd name="connsiteY8" fmla="*/ 538965 h 1372406"/>
                <a:gd name="connsiteX9" fmla="*/ 11441 w 809625"/>
                <a:gd name="connsiteY9" fmla="*/ 449666 h 1372406"/>
                <a:gd name="connsiteX10" fmla="*/ 19830 w 809625"/>
                <a:gd name="connsiteY10" fmla="*/ 325841 h 1372406"/>
                <a:gd name="connsiteX11" fmla="*/ 0 w 809625"/>
                <a:gd name="connsiteY11" fmla="*/ 304773 h 137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625" h="1372406">
                  <a:moveTo>
                    <a:pt x="0" y="0"/>
                  </a:moveTo>
                  <a:lnTo>
                    <a:pt x="809625" y="0"/>
                  </a:lnTo>
                  <a:lnTo>
                    <a:pt x="809625" y="546687"/>
                  </a:lnTo>
                  <a:lnTo>
                    <a:pt x="789620" y="560023"/>
                  </a:lnTo>
                  <a:lnTo>
                    <a:pt x="756283" y="764811"/>
                  </a:lnTo>
                  <a:lnTo>
                    <a:pt x="809625" y="871495"/>
                  </a:lnTo>
                  <a:lnTo>
                    <a:pt x="809625" y="1372406"/>
                  </a:lnTo>
                  <a:lnTo>
                    <a:pt x="0" y="1372406"/>
                  </a:lnTo>
                  <a:lnTo>
                    <a:pt x="0" y="538965"/>
                  </a:lnTo>
                  <a:lnTo>
                    <a:pt x="11441" y="449666"/>
                  </a:lnTo>
                  <a:lnTo>
                    <a:pt x="19830" y="325841"/>
                  </a:lnTo>
                  <a:lnTo>
                    <a:pt x="0" y="30477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3563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044">
        <p14:ripple/>
      </p:transition>
    </mc:Choice>
    <mc:Fallback xmlns="">
      <p:transition spd="slow" advTm="104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6B744-758F-4315-8324-755574460922}"/>
              </a:ext>
            </a:extLst>
          </p:cNvPr>
          <p:cNvSpPr txBox="1"/>
          <p:nvPr/>
        </p:nvSpPr>
        <p:spPr>
          <a:xfrm>
            <a:off x="3216410" y="643251"/>
            <a:ext cx="575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自媒体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40E9B-FC20-4DD1-8994-E806CD98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35" y="2431806"/>
            <a:ext cx="1950485" cy="3429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36D6DC-109B-4946-9B3A-BD197F057A0C}"/>
              </a:ext>
            </a:extLst>
          </p:cNvPr>
          <p:cNvSpPr txBox="1"/>
          <p:nvPr/>
        </p:nvSpPr>
        <p:spPr>
          <a:xfrm>
            <a:off x="1800638" y="16129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发布动态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E6B8A-96E7-4CF9-A3A0-06F039EDB1F2}"/>
              </a:ext>
            </a:extLst>
          </p:cNvPr>
          <p:cNvSpPr txBox="1"/>
          <p:nvPr/>
        </p:nvSpPr>
        <p:spPr>
          <a:xfrm>
            <a:off x="5153669" y="15628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动态评论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B8C80C-D469-42CE-B134-9B00275E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5" y="2425598"/>
            <a:ext cx="2086442" cy="36026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19C24F-49A2-44EA-98A3-54A1B9A2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999" y="2366131"/>
            <a:ext cx="2265066" cy="37166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878FEC-AB64-4A7A-ACE1-42D1498DCA43}"/>
              </a:ext>
            </a:extLst>
          </p:cNvPr>
          <p:cNvSpPr txBox="1"/>
          <p:nvPr/>
        </p:nvSpPr>
        <p:spPr>
          <a:xfrm>
            <a:off x="8730646" y="16129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粉丝关注</a:t>
            </a:r>
          </a:p>
        </p:txBody>
      </p:sp>
    </p:spTree>
    <p:extLst>
      <p:ext uri="{BB962C8B-B14F-4D97-AF65-F5344CB8AC3E}">
        <p14:creationId xmlns:p14="http://schemas.microsoft.com/office/powerpoint/2010/main" val="569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19">
        <p:blinds dir="vert"/>
      </p:transition>
    </mc:Choice>
    <mc:Fallback xmlns="">
      <p:transition spd="slow" advTm="3219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6B744-758F-4315-8324-755574460922}"/>
              </a:ext>
            </a:extLst>
          </p:cNvPr>
          <p:cNvSpPr txBox="1"/>
          <p:nvPr/>
        </p:nvSpPr>
        <p:spPr>
          <a:xfrm>
            <a:off x="3216410" y="643251"/>
            <a:ext cx="575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健身训练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6D6DC-109B-4946-9B3A-BD197F057A0C}"/>
              </a:ext>
            </a:extLst>
          </p:cNvPr>
          <p:cNvSpPr txBox="1"/>
          <p:nvPr/>
        </p:nvSpPr>
        <p:spPr>
          <a:xfrm>
            <a:off x="2783865" y="1587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健身课程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E6B8A-96E7-4CF9-A3A0-06F039EDB1F2}"/>
              </a:ext>
            </a:extLst>
          </p:cNvPr>
          <p:cNvSpPr txBox="1"/>
          <p:nvPr/>
        </p:nvSpPr>
        <p:spPr>
          <a:xfrm>
            <a:off x="7559818" y="15520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系统学习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A950E6-B802-41EF-B6D3-9C24A56F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25" y="2286507"/>
            <a:ext cx="2166053" cy="37401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D89655-D96B-4950-BEE2-A039A3FE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466" y="2142561"/>
            <a:ext cx="2232475" cy="38840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1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19">
        <p:blinds dir="vert"/>
      </p:transition>
    </mc:Choice>
    <mc:Fallback xmlns="">
      <p:transition spd="slow" advTm="3219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6B744-758F-4315-8324-755574460922}"/>
              </a:ext>
            </a:extLst>
          </p:cNvPr>
          <p:cNvSpPr txBox="1"/>
          <p:nvPr/>
        </p:nvSpPr>
        <p:spPr>
          <a:xfrm>
            <a:off x="3216410" y="643251"/>
            <a:ext cx="575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C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饮食规划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6D6DC-109B-4946-9B3A-BD197F057A0C}"/>
              </a:ext>
            </a:extLst>
          </p:cNvPr>
          <p:cNvSpPr txBox="1"/>
          <p:nvPr/>
        </p:nvSpPr>
        <p:spPr>
          <a:xfrm>
            <a:off x="1576692" y="16089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规划饮食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E6B8A-96E7-4CF9-A3A0-06F039EDB1F2}"/>
              </a:ext>
            </a:extLst>
          </p:cNvPr>
          <p:cNvSpPr txBox="1"/>
          <p:nvPr/>
        </p:nvSpPr>
        <p:spPr>
          <a:xfrm>
            <a:off x="5153669" y="15628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编辑饮食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878FEC-AB64-4A7A-ACE1-42D1498DCA43}"/>
              </a:ext>
            </a:extLst>
          </p:cNvPr>
          <p:cNvSpPr txBox="1"/>
          <p:nvPr/>
        </p:nvSpPr>
        <p:spPr>
          <a:xfrm>
            <a:off x="8730646" y="16129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自选食谱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631968-6240-4CA2-A074-048F9F9E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31" y="2336478"/>
            <a:ext cx="2086442" cy="34514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9E6D2B-EDF3-42CA-923F-22505B81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46" y="2336478"/>
            <a:ext cx="2086443" cy="36302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9F2162-B040-4A59-B69E-C1E0AE513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39" y="2264882"/>
            <a:ext cx="2158186" cy="37734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7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19">
        <p:blinds dir="vert"/>
      </p:transition>
    </mc:Choice>
    <mc:Fallback xmlns="">
      <p:transition spd="slow" advTm="3219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6B744-758F-4315-8324-755574460922}"/>
              </a:ext>
            </a:extLst>
          </p:cNvPr>
          <p:cNvSpPr txBox="1"/>
          <p:nvPr/>
        </p:nvSpPr>
        <p:spPr>
          <a:xfrm>
            <a:off x="3216410" y="643251"/>
            <a:ext cx="575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健身商城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6D6DC-109B-4946-9B3A-BD197F057A0C}"/>
              </a:ext>
            </a:extLst>
          </p:cNvPr>
          <p:cNvSpPr txBox="1"/>
          <p:nvPr/>
        </p:nvSpPr>
        <p:spPr>
          <a:xfrm>
            <a:off x="1800638" y="16129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商品齐全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E6B8A-96E7-4CF9-A3A0-06F039EDB1F2}"/>
              </a:ext>
            </a:extLst>
          </p:cNvPr>
          <p:cNvSpPr txBox="1"/>
          <p:nvPr/>
        </p:nvSpPr>
        <p:spPr>
          <a:xfrm>
            <a:off x="4986753" y="1511123"/>
            <a:ext cx="155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智能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分类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878FEC-AB64-4A7A-ACE1-42D1498DCA43}"/>
              </a:ext>
            </a:extLst>
          </p:cNvPr>
          <p:cNvSpPr txBox="1"/>
          <p:nvPr/>
        </p:nvSpPr>
        <p:spPr>
          <a:xfrm>
            <a:off x="8730646" y="16129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信息详细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B9FF0-C12B-4C10-8407-7ABD8A12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69" y="2334320"/>
            <a:ext cx="2049579" cy="3602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260768-8545-4C97-A7A6-036AD151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797" y="2234652"/>
            <a:ext cx="2150460" cy="37565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EFBAD4-3AB3-4E36-8DAD-00902B53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301" y="2194329"/>
            <a:ext cx="2150461" cy="37969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9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19">
        <p:blinds dir="vert"/>
      </p:transition>
    </mc:Choice>
    <mc:Fallback xmlns="">
      <p:transition spd="slow" advTm="3219">
        <p:blinds dir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B2E36">
            <a:lumMod val="90000"/>
            <a:lumOff val="1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lIns="50317" tIns="25158" rIns="50317" bIns="25158" anchor="ctr"/>
      <a:lstStyle>
        <a:defPPr marL="0" marR="0" indent="0" algn="ctr" defTabSz="498781" eaLnBrk="1" fontAlgn="auto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prstClr val="black"/>
            </a:solidFill>
            <a:effectLst/>
            <a:uLnTx/>
            <a:uFillTx/>
            <a:latin typeface="Calibri"/>
            <a:ea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113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Microsoft YaHei UI Light</vt:lpstr>
      <vt:lpstr>等线</vt:lpstr>
      <vt:lpstr>等线 Light</vt:lpstr>
      <vt:lpstr>方正北魏楷书简体</vt:lpstr>
      <vt:lpstr>方正粗黑宋简体</vt:lpstr>
      <vt:lpstr>华文彩云</vt:lpstr>
      <vt:lpstr>华文琥珀</vt:lpstr>
      <vt:lpstr>时尚中黑简体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蓝色清新时尚艺术</dc:title>
  <dc:creator>第一PPT</dc:creator>
  <cp:keywords>www.1ppt.com</cp:keywords>
  <dc:description>www.1ppt.com</dc:description>
  <cp:lastModifiedBy>建霸</cp:lastModifiedBy>
  <cp:revision>109</cp:revision>
  <dcterms:created xsi:type="dcterms:W3CDTF">2017-12-04T13:07:05Z</dcterms:created>
  <dcterms:modified xsi:type="dcterms:W3CDTF">2020-06-22T13:18:36Z</dcterms:modified>
</cp:coreProperties>
</file>