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6" r:id="rId9"/>
    <p:sldId id="261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87C5-5303-4617-84EF-DB8CE7A690BA}" type="datetimeFigureOut">
              <a:rPr lang="fr-FR" smtClean="0"/>
              <a:pPr/>
              <a:t>09/02/2015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ADE2-F811-41A1-A24D-EFAB205A329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09/02/2015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polytech.semantique/touris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tech.semantique/touris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lytech.semantique/touris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64" y="1142984"/>
            <a:ext cx="6143636" cy="3000396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92D050"/>
                </a:solidFill>
              </a:rPr>
              <a:t>Guide de Voyage touristique</a:t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/>
            </a:r>
            <a:br>
              <a:rPr lang="fr-FR" dirty="0" smtClean="0">
                <a:solidFill>
                  <a:srgbClr val="92D050"/>
                </a:solidFill>
              </a:rPr>
            </a:br>
            <a:r>
              <a:rPr lang="fr-FR" dirty="0" smtClean="0">
                <a:solidFill>
                  <a:srgbClr val="92D050"/>
                </a:solidFill>
              </a:rPr>
              <a:t>Projet Web Sémantique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831632" y="450057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cap="sm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Réalisé par :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ENATHMANE </a:t>
            </a:r>
            <a:r>
              <a:rPr lang="fr-FR" b="1" cap="sm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youb</a:t>
            </a:r>
          </a:p>
          <a:p>
            <a:pPr>
              <a:buFontTx/>
              <a:buChar char="-"/>
            </a:pP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b="1" cap="sm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ISSAOUI </a:t>
            </a:r>
            <a:r>
              <a:rPr lang="fr-FR" b="1" cap="sm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fr-FR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hmed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650083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cs typeface="Tahoma" pitchFamily="34" charset="0"/>
              </a:rPr>
              <a:t>		</a:t>
            </a:r>
            <a:r>
              <a:rPr lang="fr-FR" sz="1400" b="1" dirty="0" smtClean="0">
                <a:solidFill>
                  <a:schemeClr val="bg1"/>
                </a:solidFill>
                <a:cs typeface="Tahoma" pitchFamily="34" charset="0"/>
              </a:rPr>
              <a:t>Année univers</a:t>
            </a:r>
            <a:r>
              <a:rPr lang="fr-FR" sz="1400" dirty="0" smtClean="0">
                <a:solidFill>
                  <a:schemeClr val="bg1"/>
                </a:solidFill>
                <a:cs typeface="Tahoma" pitchFamily="34" charset="0"/>
              </a:rPr>
              <a:t>i</a:t>
            </a:r>
            <a:r>
              <a:rPr lang="fr-FR" sz="1400" b="1" dirty="0" smtClean="0">
                <a:solidFill>
                  <a:schemeClr val="bg1"/>
                </a:solidFill>
                <a:cs typeface="Tahoma" pitchFamily="34" charset="0"/>
              </a:rPr>
              <a:t>taire : </a:t>
            </a:r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cs typeface="Tahoma" pitchFamily="34" charset="0"/>
              </a:rPr>
              <a:t>2014/2015</a:t>
            </a:r>
          </a:p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6860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9280"/>
            <a:ext cx="2699792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BENATH~1\AppData\Local\Temp\SNAGHTML7b1e6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6715125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cadre du mini projet Module Web sémantique </a:t>
            </a:r>
          </a:p>
          <a:p>
            <a:endParaRPr lang="fr-FR" dirty="0" smtClean="0"/>
          </a:p>
          <a:p>
            <a:r>
              <a:rPr lang="fr-FR" dirty="0" smtClean="0"/>
              <a:t>Le sujet est intitulé : “</a:t>
            </a:r>
            <a:r>
              <a:rPr lang="fr-FR" b="1" dirty="0" smtClean="0"/>
              <a:t>Guide de Voyage touristique</a:t>
            </a:r>
            <a:r>
              <a:rPr lang="fr-FR" dirty="0" smtClean="0"/>
              <a:t>”</a:t>
            </a:r>
          </a:p>
          <a:p>
            <a:endParaRPr lang="fr-FR" dirty="0" smtClean="0"/>
          </a:p>
          <a:p>
            <a:r>
              <a:rPr lang="fr-FR" dirty="0" smtClean="0"/>
              <a:t>Les standards du web : HTML, CSS</a:t>
            </a:r>
          </a:p>
          <a:p>
            <a:r>
              <a:rPr lang="fr-FR" dirty="0" smtClean="0"/>
              <a:t>Les standards du web sémantique : RDF, SPARQL, SKOS et OWL.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588336" cy="228600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/>
                </a:solidFill>
              </a:rPr>
              <a:pPr/>
              <a:t>2</a:t>
            </a:fld>
            <a:endParaRPr lang="fr-BE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Contexte et motivation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71546"/>
            <a:ext cx="7239000" cy="538419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Notre application:</a:t>
            </a:r>
          </a:p>
          <a:p>
            <a:pPr lvl="1"/>
            <a:r>
              <a:rPr lang="fr-FR" dirty="0" smtClean="0"/>
              <a:t>Répond aux attentes des voyageurs.</a:t>
            </a:r>
          </a:p>
          <a:p>
            <a:pPr lvl="1"/>
            <a:r>
              <a:rPr lang="fr-FR" dirty="0" smtClean="0"/>
              <a:t>Descriptions de villes, la liste des monuments, hôtels, et restaurants. </a:t>
            </a:r>
          </a:p>
          <a:p>
            <a:pPr lvl="1"/>
            <a:r>
              <a:rPr lang="fr-FR" dirty="0" smtClean="0"/>
              <a:t>Un système de recommandation suggérant la liste des endroits à visiter et à ne pas manquer. </a:t>
            </a:r>
          </a:p>
          <a:p>
            <a:pPr lvl="1"/>
            <a:r>
              <a:rPr lang="fr-FR" dirty="0" smtClean="0"/>
              <a:t>Requêter </a:t>
            </a:r>
            <a:r>
              <a:rPr lang="fr-FR" dirty="0" err="1" smtClean="0"/>
              <a:t>DBpedia</a:t>
            </a:r>
            <a:r>
              <a:rPr lang="fr-FR" dirty="0" smtClean="0"/>
              <a:t> En temps réel.</a:t>
            </a:r>
          </a:p>
          <a:p>
            <a:endParaRPr lang="fr-FR" dirty="0" smtClean="0"/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fr-FR" sz="2600" dirty="0" smtClean="0">
                <a:solidFill>
                  <a:schemeClr val="tx1"/>
                </a:solidFill>
              </a:rPr>
              <a:t>Standards Utilisés: </a:t>
            </a:r>
          </a:p>
          <a:p>
            <a:pPr lvl="1"/>
            <a:r>
              <a:rPr lang="fr-FR" dirty="0" err="1" smtClean="0"/>
              <a:t>Owl</a:t>
            </a:r>
            <a:r>
              <a:rPr lang="fr-FR" dirty="0" smtClean="0"/>
              <a:t> pour ontologie</a:t>
            </a:r>
          </a:p>
          <a:p>
            <a:pPr lvl="1"/>
            <a:r>
              <a:rPr lang="fr-FR" dirty="0" err="1" smtClean="0"/>
              <a:t>Skos</a:t>
            </a:r>
            <a:r>
              <a:rPr lang="fr-FR" dirty="0" smtClean="0"/>
              <a:t> pour la documentation </a:t>
            </a:r>
          </a:p>
          <a:p>
            <a:pPr lvl="1"/>
            <a:r>
              <a:rPr lang="fr-FR" dirty="0" smtClean="0"/>
              <a:t>RDF format N triple</a:t>
            </a:r>
          </a:p>
          <a:p>
            <a:pPr lvl="1"/>
            <a:r>
              <a:rPr lang="fr-FR" dirty="0" err="1" smtClean="0"/>
              <a:t>Régles</a:t>
            </a:r>
            <a:r>
              <a:rPr lang="fr-FR" dirty="0" smtClean="0"/>
              <a:t> d’inférences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z="2800" smtClean="0">
                <a:solidFill>
                  <a:schemeClr val="bg1"/>
                </a:solidFill>
              </a:rPr>
              <a:pPr/>
              <a:t>3</a:t>
            </a:fld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Sujet du projet</a:t>
            </a: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8388424" y="6309320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BE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512" y="116632"/>
            <a:ext cx="9180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Ontologie </a:t>
            </a:r>
          </a:p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tourisme: </a:t>
            </a:r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  <a:hlinkClick r:id="rId2"/>
              </a:rPr>
              <a:t>http://www.polytech.semantique/tourisme#</a:t>
            </a:r>
            <a:endParaRPr lang="fr-FR" sz="2400" b="1" cap="small" dirty="0" smtClean="0">
              <a:solidFill>
                <a:srgbClr val="92D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1071546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pic>
        <p:nvPicPr>
          <p:cNvPr id="6" name="Image 5" descr="06-02-2015 19-13-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484784"/>
            <a:ext cx="6381352" cy="4598593"/>
          </a:xfrm>
          <a:prstGeom prst="rect">
            <a:avLst/>
          </a:prstGeom>
        </p:spPr>
      </p:pic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588336" cy="228600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/>
                </a:solidFill>
              </a:rPr>
              <a:pPr/>
              <a:t>4</a:t>
            </a:fld>
            <a:endParaRPr lang="fr-B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200" y="1142984"/>
            <a:ext cx="7239000" cy="531275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Notre Modèle RDF est construit en utilisant des données issues de divers sources.</a:t>
            </a:r>
          </a:p>
          <a:p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Données de </a:t>
            </a:r>
            <a:r>
              <a:rPr lang="fr-FR" dirty="0" err="1" smtClean="0"/>
              <a:t>DBpedia</a:t>
            </a:r>
            <a:r>
              <a:rPr lang="fr-FR" dirty="0" smtClean="0"/>
              <a:t>  : mettant en évidence l’aspect </a:t>
            </a:r>
            <a:r>
              <a:rPr lang="fr-FR" dirty="0" err="1" smtClean="0"/>
              <a:t>Linked</a:t>
            </a:r>
            <a:r>
              <a:rPr lang="fr-FR" dirty="0" smtClean="0"/>
              <a:t> Data du web sémantique </a:t>
            </a:r>
          </a:p>
          <a:p>
            <a:pPr lvl="1"/>
            <a:r>
              <a:rPr lang="fr-FR" dirty="0" smtClean="0"/>
              <a:t>décrivant les viles et ses monuments.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Données en format CSV. </a:t>
            </a:r>
          </a:p>
          <a:p>
            <a:pPr lvl="1"/>
            <a:r>
              <a:rPr lang="fr-FR" dirty="0" smtClean="0"/>
              <a:t>décrivent les vols, les hôtels , les restaurants , les agences de location. </a:t>
            </a:r>
          </a:p>
          <a:p>
            <a:pPr lvl="1"/>
            <a:r>
              <a:rPr lang="fr-FR" dirty="0" smtClean="0"/>
              <a:t>construites de deux façon différentes :</a:t>
            </a:r>
          </a:p>
          <a:p>
            <a:pPr lvl="1"/>
            <a:endParaRPr lang="fr-FR" dirty="0" smtClean="0"/>
          </a:p>
          <a:p>
            <a:pPr lvl="2">
              <a:buFont typeface="Wingdings" pitchFamily="2" charset="2"/>
              <a:buChar char="v"/>
            </a:pPr>
            <a:r>
              <a:rPr lang="fr-FR" dirty="0" smtClean="0"/>
              <a:t>Pour les hôtels , les restaurants , les données  récupérées du site le plus connu du tourisme “</a:t>
            </a:r>
            <a:r>
              <a:rPr lang="fr-FR" dirty="0" err="1" smtClean="0"/>
              <a:t>Tripadvisor</a:t>
            </a:r>
            <a:r>
              <a:rPr lang="fr-FR" dirty="0" smtClean="0"/>
              <a:t> “ avec un crawler est développé en utilisant PHP (en s’inspirant du  projet de l’année dernière avec madame Elena </a:t>
            </a:r>
            <a:r>
              <a:rPr lang="fr-FR" dirty="0" err="1" smtClean="0"/>
              <a:t>Cabrio</a:t>
            </a:r>
            <a:r>
              <a:rPr lang="fr-FR" dirty="0" smtClean="0"/>
              <a:t>). </a:t>
            </a:r>
          </a:p>
          <a:p>
            <a:pPr lvl="2">
              <a:buFont typeface="Wingdings" pitchFamily="2" charset="2"/>
              <a:buChar char="v"/>
            </a:pPr>
            <a:endParaRPr lang="fr-FR" dirty="0" smtClean="0"/>
          </a:p>
          <a:p>
            <a:pPr lvl="2">
              <a:buFont typeface="Wingdings" pitchFamily="2" charset="2"/>
              <a:buChar char="v"/>
            </a:pPr>
            <a:r>
              <a:rPr lang="fr-FR" dirty="0" smtClean="0"/>
              <a:t>Pour les vols et les agence, nous avons définit les fichier CSV manuellement.</a:t>
            </a:r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modèle RDF construit en utilisant un programme java développé avec le projet apache Jena.  </a:t>
            </a:r>
          </a:p>
        </p:txBody>
      </p:sp>
      <p:sp>
        <p:nvSpPr>
          <p:cNvPr id="6" name="Rectangle 5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Construction du Modèle RDF </a:t>
            </a: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388424" y="6309320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BE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Règle</a:t>
            </a:r>
            <a:r>
              <a:rPr lang="en-US" b="1" dirty="0" smtClean="0"/>
              <a:t> Rule 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&lt;rule&gt;</a:t>
            </a:r>
          </a:p>
          <a:p>
            <a:pPr lvl="1">
              <a:buNone/>
            </a:pPr>
            <a:r>
              <a:rPr lang="en-US" dirty="0" smtClean="0"/>
              <a:t>&lt;body&gt;</a:t>
            </a:r>
          </a:p>
          <a:p>
            <a:pPr lvl="2">
              <a:buNone/>
            </a:pPr>
            <a:r>
              <a:rPr lang="en-US" dirty="0" smtClean="0"/>
              <a:t>&lt;![CDATA[</a:t>
            </a:r>
          </a:p>
          <a:p>
            <a:pPr lvl="2">
              <a:buNone/>
            </a:pPr>
            <a:r>
              <a:rPr lang="en-US" dirty="0" smtClean="0"/>
              <a:t>prefix </a:t>
            </a:r>
            <a:r>
              <a:rPr lang="en-US" dirty="0" err="1" smtClean="0"/>
              <a:t>tourisme</a:t>
            </a:r>
            <a:r>
              <a:rPr lang="en-US" dirty="0" smtClean="0"/>
              <a:t>: &lt;</a:t>
            </a:r>
            <a:r>
              <a:rPr lang="en-US" u="sng" dirty="0" smtClean="0">
                <a:hlinkClick r:id="rId2"/>
              </a:rPr>
              <a:t>http://www.polytech.semantique/tourisme#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construct {</a:t>
            </a:r>
          </a:p>
          <a:p>
            <a:pPr lvl="3">
              <a:buNone/>
            </a:pPr>
            <a:r>
              <a:rPr lang="en-US" dirty="0" smtClean="0"/>
              <a:t>?x </a:t>
            </a:r>
            <a:r>
              <a:rPr lang="en-US" dirty="0" err="1" smtClean="0"/>
              <a:t>tourisme:recommenderMonument</a:t>
            </a:r>
            <a:r>
              <a:rPr lang="en-US" dirty="0" smtClean="0"/>
              <a:t> ?y</a:t>
            </a:r>
          </a:p>
          <a:p>
            <a:pPr lvl="2">
              <a:buNone/>
            </a:pPr>
            <a:r>
              <a:rPr lang="en-US" dirty="0" smtClean="0"/>
              <a:t>} where {</a:t>
            </a:r>
          </a:p>
          <a:p>
            <a:pPr lvl="3">
              <a:buNone/>
            </a:pPr>
            <a:r>
              <a:rPr lang="en-US" dirty="0" smtClean="0"/>
              <a:t>?x 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tourisme:VolLoisir</a:t>
            </a:r>
            <a:endParaRPr lang="en-US" dirty="0" smtClean="0"/>
          </a:p>
          <a:p>
            <a:pPr lvl="3">
              <a:buNone/>
            </a:pPr>
            <a:r>
              <a:rPr lang="en-US" dirty="0" smtClean="0"/>
              <a:t>?x </a:t>
            </a:r>
            <a:r>
              <a:rPr lang="en-US" dirty="0" err="1" smtClean="0"/>
              <a:t>tourisme:destination</a:t>
            </a:r>
            <a:r>
              <a:rPr lang="en-US" dirty="0" smtClean="0"/>
              <a:t> ?place</a:t>
            </a:r>
          </a:p>
          <a:p>
            <a:pPr lvl="3">
              <a:buNone/>
            </a:pPr>
            <a:r>
              <a:rPr lang="en-US" dirty="0" smtClean="0"/>
              <a:t>?y </a:t>
            </a:r>
            <a:r>
              <a:rPr lang="en-US" dirty="0" err="1" smtClean="0"/>
              <a:t>tourisme:dans</a:t>
            </a:r>
            <a:r>
              <a:rPr lang="en-US" dirty="0" smtClean="0"/>
              <a:t> ?place</a:t>
            </a:r>
          </a:p>
          <a:p>
            <a:pPr lvl="3">
              <a:buNone/>
            </a:pPr>
            <a:r>
              <a:rPr lang="en-US" dirty="0" smtClean="0"/>
              <a:t>?y </a:t>
            </a:r>
            <a:r>
              <a:rPr lang="en-US" dirty="0" err="1" smtClean="0"/>
              <a:t>rdf:type</a:t>
            </a:r>
            <a:r>
              <a:rPr lang="en-US" dirty="0" smtClean="0"/>
              <a:t> </a:t>
            </a:r>
            <a:r>
              <a:rPr lang="en-US" dirty="0" err="1" smtClean="0"/>
              <a:t>tourisme:Monument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2">
              <a:buNone/>
            </a:pPr>
            <a:r>
              <a:rPr lang="en-US" dirty="0" smtClean="0"/>
              <a:t>]]&gt;</a:t>
            </a:r>
          </a:p>
          <a:p>
            <a:pPr lvl="1">
              <a:buNone/>
            </a:pPr>
            <a:r>
              <a:rPr lang="en-US" dirty="0" smtClean="0"/>
              <a:t>&lt;/body&gt;</a:t>
            </a:r>
          </a:p>
          <a:p>
            <a:pPr lvl="1">
              <a:buNone/>
            </a:pPr>
            <a:r>
              <a:rPr lang="en-US" dirty="0" smtClean="0"/>
              <a:t>&lt;/rule&gt;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Exemple de règle d’inférence</a:t>
            </a:r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8388424" y="6309320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BE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00042"/>
            <a:ext cx="7239000" cy="595569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/>
              <a:t>Donnée</a:t>
            </a:r>
            <a:r>
              <a:rPr lang="en-US" b="1" dirty="0" smtClean="0"/>
              <a:t> </a:t>
            </a:r>
            <a:r>
              <a:rPr lang="en-US" b="1" dirty="0" err="1" smtClean="0"/>
              <a:t>d’entrée</a:t>
            </a:r>
            <a:r>
              <a:rPr lang="en-US" b="1" dirty="0" smtClean="0"/>
              <a:t> 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tourisme:Vol6 a </a:t>
            </a:r>
            <a:r>
              <a:rPr lang="en-US" dirty="0" err="1" smtClean="0"/>
              <a:t>tourisme:VolLoisir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dc:identifier</a:t>
            </a:r>
            <a:r>
              <a:rPr lang="en-US" dirty="0" smtClean="0"/>
              <a:t> "6" ;</a:t>
            </a:r>
          </a:p>
          <a:p>
            <a:pPr lvl="1">
              <a:buNone/>
            </a:pPr>
            <a:r>
              <a:rPr lang="en-US" dirty="0" err="1" smtClean="0"/>
              <a:t>tourisme:depart</a:t>
            </a:r>
            <a:r>
              <a:rPr lang="en-US" dirty="0" smtClean="0"/>
              <a:t> </a:t>
            </a:r>
            <a:r>
              <a:rPr lang="en-US" dirty="0" err="1" smtClean="0"/>
              <a:t>tourisme:Paris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tourisme:destination</a:t>
            </a:r>
            <a:r>
              <a:rPr lang="en-US" dirty="0" smtClean="0"/>
              <a:t> </a:t>
            </a:r>
            <a:r>
              <a:rPr lang="en-US" dirty="0" err="1" smtClean="0"/>
              <a:t>tourisme:Nice</a:t>
            </a:r>
            <a:r>
              <a:rPr lang="en-US" dirty="0" smtClean="0"/>
              <a:t> .</a:t>
            </a:r>
          </a:p>
          <a:p>
            <a:pPr lvl="1">
              <a:buNone/>
            </a:pPr>
            <a:r>
              <a:rPr lang="en-US" dirty="0" err="1" smtClean="0"/>
              <a:t>dbpediaresource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/>
              <a:t>Carnavalet_Museum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a </a:t>
            </a:r>
            <a:r>
              <a:rPr lang="en-US" dirty="0" err="1" smtClean="0"/>
              <a:t>tourisme:Monument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tourisme:dans</a:t>
            </a:r>
            <a:r>
              <a:rPr lang="en-US" dirty="0" smtClean="0"/>
              <a:t> </a:t>
            </a:r>
            <a:r>
              <a:rPr lang="en-US" dirty="0" err="1" smtClean="0"/>
              <a:t>tourisme:Nice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tourisme:description</a:t>
            </a:r>
            <a:r>
              <a:rPr lang="en-US" dirty="0" smtClean="0"/>
              <a:t> "Le </a:t>
            </a:r>
            <a:r>
              <a:rPr lang="en-US" dirty="0" err="1" smtClean="0"/>
              <a:t>musée</a:t>
            </a:r>
            <a:r>
              <a:rPr lang="en-US" dirty="0" smtClean="0"/>
              <a:t> </a:t>
            </a:r>
            <a:r>
              <a:rPr lang="en-US" dirty="0" err="1" smtClean="0"/>
              <a:t>Carnavalet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le </a:t>
            </a:r>
            <a:r>
              <a:rPr lang="en-US" dirty="0" err="1" smtClean="0"/>
              <a:t>musée</a:t>
            </a:r>
            <a:r>
              <a:rPr lang="en-US" dirty="0" smtClean="0"/>
              <a:t> ...." ;</a:t>
            </a:r>
          </a:p>
          <a:p>
            <a:pPr lvl="1">
              <a:buNone/>
            </a:pPr>
            <a:r>
              <a:rPr lang="en-US" dirty="0" err="1" smtClean="0"/>
              <a:t>tourisme:imageUrl</a:t>
            </a:r>
            <a:r>
              <a:rPr lang="en-US" dirty="0" smtClean="0"/>
              <a:t> </a:t>
            </a:r>
            <a:r>
              <a:rPr lang="en-US" dirty="0" err="1" smtClean="0"/>
              <a:t>tourisme:IMAGE_Monument_Carnavalet_Museum</a:t>
            </a:r>
            <a:r>
              <a:rPr lang="en-US" dirty="0" smtClean="0"/>
              <a:t> ;</a:t>
            </a:r>
          </a:p>
          <a:p>
            <a:pPr lvl="1">
              <a:buNone/>
            </a:pPr>
            <a:r>
              <a:rPr lang="en-US" dirty="0" err="1" smtClean="0"/>
              <a:t>tourisme:localisation</a:t>
            </a:r>
            <a:r>
              <a:rPr lang="en-US" dirty="0" smtClean="0"/>
              <a:t> "48.8574 2.36214" ;</a:t>
            </a:r>
          </a:p>
          <a:p>
            <a:pPr lvl="1">
              <a:buNone/>
            </a:pPr>
            <a:r>
              <a:rPr lang="en-US" dirty="0" err="1" smtClean="0"/>
              <a:t>tourisme:siteWeb</a:t>
            </a:r>
            <a:r>
              <a:rPr lang="en-US" dirty="0" smtClean="0"/>
              <a:t> </a:t>
            </a:r>
            <a:r>
              <a:rPr lang="en-US" dirty="0" err="1" smtClean="0"/>
              <a:t>tourisme:URL_Monument_Carnavalet_Museum</a:t>
            </a:r>
            <a:r>
              <a:rPr lang="en-US" dirty="0" smtClean="0"/>
              <a:t> 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Requête</a:t>
            </a:r>
            <a:r>
              <a:rPr lang="en-US" b="1" dirty="0" smtClean="0"/>
              <a:t> </a:t>
            </a:r>
            <a:r>
              <a:rPr lang="en-US" b="1" dirty="0" err="1" smtClean="0"/>
              <a:t>Sparql</a:t>
            </a:r>
            <a:r>
              <a:rPr lang="en-US" b="1" dirty="0" smtClean="0"/>
              <a:t> 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PREFIX </a:t>
            </a:r>
            <a:r>
              <a:rPr lang="en-US" dirty="0" err="1" smtClean="0"/>
              <a:t>tourisme</a:t>
            </a:r>
            <a:r>
              <a:rPr lang="en-US" dirty="0" smtClean="0"/>
              <a:t>: &lt;</a:t>
            </a:r>
            <a:r>
              <a:rPr lang="en-US" u="sng" dirty="0" smtClean="0">
                <a:hlinkClick r:id="rId2"/>
              </a:rPr>
              <a:t>http://www.polytech.semantique/tourisme#</a:t>
            </a:r>
            <a:r>
              <a:rPr lang="en-US" dirty="0" smtClean="0"/>
              <a:t>&gt;</a:t>
            </a:r>
          </a:p>
          <a:p>
            <a:pPr lvl="1">
              <a:buNone/>
            </a:pPr>
            <a:r>
              <a:rPr lang="en-US" dirty="0" smtClean="0"/>
              <a:t>select * where {</a:t>
            </a:r>
          </a:p>
          <a:p>
            <a:pPr lvl="1">
              <a:buNone/>
            </a:pPr>
            <a:r>
              <a:rPr lang="en-US" dirty="0" smtClean="0"/>
              <a:t>	?</a:t>
            </a:r>
            <a:r>
              <a:rPr lang="en-US" dirty="0" smtClean="0"/>
              <a:t>x </a:t>
            </a:r>
            <a:r>
              <a:rPr lang="en-US" dirty="0" err="1" smtClean="0"/>
              <a:t>tourisme:recommenderMonument</a:t>
            </a:r>
            <a:r>
              <a:rPr lang="en-US" dirty="0" smtClean="0"/>
              <a:t> ?y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Résultat</a:t>
            </a:r>
            <a:r>
              <a:rPr lang="en-US" b="1" dirty="0" smtClean="0"/>
              <a:t> 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&lt;result&gt;</a:t>
            </a:r>
          </a:p>
          <a:p>
            <a:pPr lvl="1">
              <a:buNone/>
            </a:pPr>
            <a:r>
              <a:rPr lang="en-US" dirty="0" smtClean="0"/>
              <a:t>&lt;binding name='x'&gt;&lt;</a:t>
            </a:r>
            <a:r>
              <a:rPr lang="en-US" dirty="0" err="1" smtClean="0"/>
              <a:t>uri</a:t>
            </a:r>
            <a:r>
              <a:rPr lang="en-US" dirty="0" smtClean="0"/>
              <a:t>&gt;http://www.polytech.semantique/tourisme#Vol6&lt;/uri&gt;&lt;/binding&gt;</a:t>
            </a:r>
          </a:p>
          <a:p>
            <a:pPr lvl="1">
              <a:buNone/>
            </a:pPr>
            <a:r>
              <a:rPr lang="en-US" dirty="0" smtClean="0"/>
              <a:t>&lt;binding name='y'&gt;&lt;</a:t>
            </a:r>
            <a:r>
              <a:rPr lang="en-US" dirty="0" err="1" smtClean="0"/>
              <a:t>uri</a:t>
            </a:r>
            <a:r>
              <a:rPr lang="en-US" dirty="0" smtClean="0"/>
              <a:t>&gt;http://dbpedia.org/resource/Carnavalet_Museum&lt;/uri&gt;&lt;/binding&gt;</a:t>
            </a:r>
          </a:p>
          <a:p>
            <a:pPr lvl="1">
              <a:buNone/>
            </a:pPr>
            <a:r>
              <a:rPr lang="en-US" dirty="0" smtClean="0"/>
              <a:t>&lt;/result&gt;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588336" cy="228600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/>
                </a:solidFill>
              </a:rPr>
              <a:pPr/>
              <a:t>7</a:t>
            </a:fld>
            <a:endParaRPr lang="fr-B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iPjj-aeuLyRzlNhOD9NQ8eughCpkdGz_mOBM_lvox0Vq9ufvKGETKvs7uq0_Fd94WOvoDTLqddW23oWeiPXZXTauKaHvnvMuqmqxzKD-0pqDVBsIqLI0dSPXezVkuo8dmE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85786" y="2214554"/>
            <a:ext cx="6459486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588336" cy="228600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/>
                </a:solidFill>
              </a:rPr>
              <a:pPr/>
              <a:t>8</a:t>
            </a:fld>
            <a:endParaRPr lang="fr-B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36512" y="116632"/>
            <a:ext cx="9180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cap="small" dirty="0" smtClean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pic>
        <p:nvPicPr>
          <p:cNvPr id="1026" name="Picture 2" descr="C:\Users\BENATH~1\AppData\Local\Temp\SNAGHTML78880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844824"/>
            <a:ext cx="329565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107</TotalTime>
  <Words>360</Words>
  <Application>Microsoft Office PowerPoint</Application>
  <PresentationFormat>Affichage à l'écran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Opulent</vt:lpstr>
      <vt:lpstr>Guide de Voyage touristique  Projet Web Sémantique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de Voyage touristique  Projet Web Sémantique</dc:title>
  <dc:creator>BENATHMANE</dc:creator>
  <cp:lastModifiedBy>BENATHMANE</cp:lastModifiedBy>
  <cp:revision>50</cp:revision>
  <dcterms:created xsi:type="dcterms:W3CDTF">2015-02-03T08:39:49Z</dcterms:created>
  <dcterms:modified xsi:type="dcterms:W3CDTF">2015-02-09T14:29:10Z</dcterms:modified>
</cp:coreProperties>
</file>