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6" r:id="rId9"/>
    <p:sldId id="261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87C5-5303-4617-84EF-DB8CE7A690BA}" type="datetimeFigureOut">
              <a:rPr lang="fr-FR" smtClean="0"/>
              <a:pPr/>
              <a:t>06/02/2015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ADE2-F811-41A1-A24D-EFAB205A329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polytech.semantique/touris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ytech.semantique/touris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ytech.semantique/touris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64" y="1142984"/>
            <a:ext cx="6143636" cy="3000396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92D050"/>
                </a:solidFill>
              </a:rPr>
              <a:t>Guide de Voyage touristique</a:t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/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>Projet Web Sémantique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831632" y="450057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cap="small" dirty="0" smtClean="0">
                <a:latin typeface="+mj-lt"/>
                <a:ea typeface="+mj-ea"/>
                <a:cs typeface="+mj-cs"/>
              </a:rPr>
              <a:t>Réalisé par :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B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ENATHMANE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youb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M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ISSAOUI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hmed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650083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cs typeface="Tahoma" pitchFamily="34" charset="0"/>
              </a:rPr>
              <a:t>		Année univers</a:t>
            </a:r>
            <a:r>
              <a:rPr lang="fr-FR" sz="1400" dirty="0" smtClean="0">
                <a:cs typeface="Tahoma" pitchFamily="34" charset="0"/>
              </a:rPr>
              <a:t>i</a:t>
            </a:r>
            <a:r>
              <a:rPr lang="fr-FR" sz="1400" b="1" dirty="0" smtClean="0">
                <a:cs typeface="Tahoma" pitchFamily="34" charset="0"/>
              </a:rPr>
              <a:t>taire : </a:t>
            </a:r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2014/2015</a:t>
            </a:r>
          </a:p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860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9280"/>
            <a:ext cx="2699792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20482" name="Picture 2" descr="C:\Users\BENATH~1\AppData\Local\Temp\SNAGHTML7b1e6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6715125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cadre du mini projet </a:t>
            </a:r>
            <a:r>
              <a:rPr lang="fr-FR" dirty="0" smtClean="0"/>
              <a:t>Module Web sémantique </a:t>
            </a:r>
          </a:p>
          <a:p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smtClean="0"/>
              <a:t>sujet est intitulé : “</a:t>
            </a:r>
            <a:r>
              <a:rPr lang="fr-FR" b="1" dirty="0" smtClean="0"/>
              <a:t>Guide de Voyage touristique</a:t>
            </a:r>
            <a:r>
              <a:rPr lang="fr-FR" dirty="0" smtClean="0"/>
              <a:t>”</a:t>
            </a:r>
          </a:p>
          <a:p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 smtClean="0"/>
              <a:t>standards du web : HTML, </a:t>
            </a:r>
            <a:r>
              <a:rPr lang="fr-FR" dirty="0" smtClean="0"/>
              <a:t>CSS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standards du web sémantique : RDF, SPARQL, SKOS et OWL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Contexte et motivation</a:t>
            </a: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Notre application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Répond aux attentes des voyageurs.</a:t>
            </a:r>
          </a:p>
          <a:p>
            <a:pPr lvl="1"/>
            <a:r>
              <a:rPr lang="fr-FR" dirty="0" smtClean="0"/>
              <a:t>Descriptions de villes, la liste des monuments, hôtels, et restaurants. </a:t>
            </a:r>
          </a:p>
          <a:p>
            <a:pPr lvl="1"/>
            <a:r>
              <a:rPr lang="fr-FR" dirty="0" smtClean="0"/>
              <a:t>Un système de recommandation suggérant la liste des endroits à visiter et à ne pas manquer. </a:t>
            </a:r>
          </a:p>
          <a:p>
            <a:pPr lvl="1"/>
            <a:r>
              <a:rPr lang="fr-FR" dirty="0" smtClean="0"/>
              <a:t>Requêter </a:t>
            </a:r>
            <a:r>
              <a:rPr lang="fr-FR" dirty="0" err="1" smtClean="0"/>
              <a:t>DBpedia</a:t>
            </a:r>
            <a:r>
              <a:rPr lang="fr-FR" dirty="0" smtClean="0"/>
              <a:t> En temps réel.</a:t>
            </a:r>
          </a:p>
          <a:p>
            <a:endParaRPr lang="fr-FR" dirty="0" smtClean="0"/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fr-FR" sz="2600" dirty="0" smtClean="0">
                <a:solidFill>
                  <a:schemeClr val="tx1"/>
                </a:solidFill>
              </a:rPr>
              <a:t>Standards </a:t>
            </a:r>
            <a:r>
              <a:rPr lang="fr-FR" sz="2600" dirty="0" smtClean="0">
                <a:solidFill>
                  <a:schemeClr val="tx1"/>
                </a:solidFill>
              </a:rPr>
              <a:t>Utilisés: </a:t>
            </a:r>
            <a:endParaRPr lang="fr-FR" sz="2600" dirty="0" smtClean="0">
              <a:solidFill>
                <a:schemeClr val="tx1"/>
              </a:solidFill>
            </a:endParaRPr>
          </a:p>
          <a:p>
            <a:pPr lvl="1"/>
            <a:r>
              <a:rPr lang="fr-FR" dirty="0" err="1" smtClean="0"/>
              <a:t>Owl</a:t>
            </a:r>
            <a:r>
              <a:rPr lang="fr-FR" dirty="0" smtClean="0"/>
              <a:t> pour ontologie</a:t>
            </a:r>
          </a:p>
          <a:p>
            <a:pPr lvl="1"/>
            <a:r>
              <a:rPr lang="fr-FR" dirty="0" err="1" smtClean="0"/>
              <a:t>Skos</a:t>
            </a:r>
            <a:r>
              <a:rPr lang="fr-FR" dirty="0" smtClean="0"/>
              <a:t> pour la documentation </a:t>
            </a:r>
          </a:p>
          <a:p>
            <a:pPr lvl="1"/>
            <a:r>
              <a:rPr lang="fr-FR" dirty="0" smtClean="0"/>
              <a:t>RDF format N triple</a:t>
            </a:r>
          </a:p>
          <a:p>
            <a:pPr lvl="1"/>
            <a:r>
              <a:rPr lang="fr-FR" dirty="0" err="1" smtClean="0"/>
              <a:t>Régles</a:t>
            </a:r>
            <a:r>
              <a:rPr lang="fr-FR" dirty="0" smtClean="0"/>
              <a:t> d’inférences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2800" smtClean="0">
                <a:solidFill>
                  <a:schemeClr val="bg1"/>
                </a:solidFill>
              </a:rPr>
              <a:pPr/>
              <a:t>3</a:t>
            </a:fld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Sujet du projet</a:t>
            </a: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512" y="116632"/>
            <a:ext cx="9180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Ontologie </a:t>
            </a:r>
            <a:endParaRPr lang="fr-FR" sz="2400" b="1" cap="small" dirty="0" smtClean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tourisme</a:t>
            </a:r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: </a:t>
            </a:r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  <a:hlinkClick r:id="rId2"/>
              </a:rPr>
              <a:t>http</a:t>
            </a:r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  <a:hlinkClick r:id="rId2"/>
              </a:rPr>
              <a:t>://www.polytech.semantique/tourisme</a:t>
            </a:r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  <a:hlinkClick r:id="rId2"/>
              </a:rPr>
              <a:t>#</a:t>
            </a:r>
            <a:endParaRPr lang="fr-FR" sz="2400" b="1" cap="small" dirty="0" smtClean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1071546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Image 5" descr="06-02-2015 19-13-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714488"/>
            <a:ext cx="6000792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142984"/>
            <a:ext cx="7239000" cy="531275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Notre Modèle RDF est construit en utilisant des données issues de divers sources.</a:t>
            </a:r>
          </a:p>
          <a:p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Données </a:t>
            </a:r>
            <a:r>
              <a:rPr lang="fr-FR" dirty="0" smtClean="0"/>
              <a:t>de </a:t>
            </a:r>
            <a:r>
              <a:rPr lang="fr-FR" dirty="0" err="1" smtClean="0"/>
              <a:t>DBpedia</a:t>
            </a:r>
            <a:r>
              <a:rPr lang="fr-FR" dirty="0" smtClean="0"/>
              <a:t> </a:t>
            </a:r>
            <a:r>
              <a:rPr lang="fr-FR" dirty="0" smtClean="0"/>
              <a:t> : mettant </a:t>
            </a:r>
            <a:r>
              <a:rPr lang="fr-FR" dirty="0" smtClean="0"/>
              <a:t>en évidence l’aspect </a:t>
            </a:r>
            <a:r>
              <a:rPr lang="fr-FR" dirty="0" err="1" smtClean="0"/>
              <a:t>Linked</a:t>
            </a:r>
            <a:r>
              <a:rPr lang="fr-FR" dirty="0" smtClean="0"/>
              <a:t> Data du web </a:t>
            </a:r>
            <a:r>
              <a:rPr lang="fr-FR" dirty="0" smtClean="0"/>
              <a:t>sémantique </a:t>
            </a:r>
          </a:p>
          <a:p>
            <a:pPr lvl="1"/>
            <a:r>
              <a:rPr lang="fr-FR" dirty="0" smtClean="0"/>
              <a:t>décrivant </a:t>
            </a:r>
            <a:r>
              <a:rPr lang="fr-FR" dirty="0" smtClean="0"/>
              <a:t>les viles et ses monuments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Données </a:t>
            </a:r>
            <a:r>
              <a:rPr lang="fr-FR" dirty="0" smtClean="0"/>
              <a:t>en format CSV. </a:t>
            </a:r>
            <a:endParaRPr lang="fr-FR" dirty="0" smtClean="0"/>
          </a:p>
          <a:p>
            <a:pPr lvl="1"/>
            <a:r>
              <a:rPr lang="fr-FR" dirty="0" smtClean="0"/>
              <a:t>décrivent </a:t>
            </a:r>
            <a:r>
              <a:rPr lang="fr-FR" dirty="0" smtClean="0"/>
              <a:t>les vols, les hôtels , les restaurants , les agences de location. </a:t>
            </a:r>
          </a:p>
          <a:p>
            <a:pPr lvl="1"/>
            <a:r>
              <a:rPr lang="fr-FR" dirty="0" smtClean="0"/>
              <a:t>construites </a:t>
            </a:r>
            <a:r>
              <a:rPr lang="fr-FR" dirty="0" smtClean="0"/>
              <a:t>de deux façon différentes </a:t>
            </a:r>
            <a:r>
              <a:rPr lang="fr-FR" dirty="0" smtClean="0"/>
              <a:t>:</a:t>
            </a:r>
          </a:p>
          <a:p>
            <a:pPr lvl="1"/>
            <a:endParaRPr lang="fr-FR" dirty="0" smtClean="0"/>
          </a:p>
          <a:p>
            <a:pPr lvl="2">
              <a:buFont typeface="Wingdings" pitchFamily="2" charset="2"/>
              <a:buChar char="v"/>
            </a:pPr>
            <a:r>
              <a:rPr lang="fr-FR" dirty="0" smtClean="0"/>
              <a:t>Pour les hôtels , les restaurants , les données </a:t>
            </a:r>
            <a:r>
              <a:rPr lang="fr-FR" dirty="0" smtClean="0"/>
              <a:t> récupérées </a:t>
            </a:r>
            <a:r>
              <a:rPr lang="fr-FR" dirty="0" smtClean="0"/>
              <a:t>du site le plus connu du tourisme “</a:t>
            </a:r>
            <a:r>
              <a:rPr lang="fr-FR" dirty="0" err="1" smtClean="0"/>
              <a:t>Tripadvisor</a:t>
            </a:r>
            <a:r>
              <a:rPr lang="fr-FR" dirty="0" smtClean="0"/>
              <a:t> “ </a:t>
            </a:r>
            <a:r>
              <a:rPr lang="fr-FR" dirty="0" smtClean="0"/>
              <a:t>avec un crawler </a:t>
            </a:r>
            <a:r>
              <a:rPr lang="fr-FR" dirty="0" smtClean="0"/>
              <a:t>est développé en utilisant PHP (en s’inspirant du  projet de l’année dernière avec madame Elena </a:t>
            </a:r>
            <a:r>
              <a:rPr lang="fr-FR" dirty="0" err="1" smtClean="0"/>
              <a:t>Cabrio</a:t>
            </a:r>
            <a:r>
              <a:rPr lang="fr-FR" dirty="0" smtClean="0"/>
              <a:t>). </a:t>
            </a:r>
            <a:endParaRPr lang="fr-FR" dirty="0" smtClean="0"/>
          </a:p>
          <a:p>
            <a:pPr lvl="2">
              <a:buFont typeface="Wingdings" pitchFamily="2" charset="2"/>
              <a:buChar char="v"/>
            </a:pPr>
            <a:endParaRPr lang="fr-FR" dirty="0" smtClean="0"/>
          </a:p>
          <a:p>
            <a:pPr lvl="2">
              <a:buFont typeface="Wingdings" pitchFamily="2" charset="2"/>
              <a:buChar char="v"/>
            </a:pPr>
            <a:r>
              <a:rPr lang="fr-FR" dirty="0" smtClean="0"/>
              <a:t>Pour </a:t>
            </a:r>
            <a:r>
              <a:rPr lang="fr-FR" dirty="0" smtClean="0"/>
              <a:t>les vols et les </a:t>
            </a:r>
            <a:r>
              <a:rPr lang="fr-FR" dirty="0" smtClean="0"/>
              <a:t>agence, </a:t>
            </a:r>
            <a:r>
              <a:rPr lang="fr-FR" dirty="0" smtClean="0"/>
              <a:t>nous avons définit les fichier CSV manuellement.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modèle RDF construit en </a:t>
            </a:r>
            <a:r>
              <a:rPr lang="fr-FR" dirty="0" smtClean="0"/>
              <a:t>utilisant un programme java développé avec le projet apache Jena.  </a:t>
            </a:r>
            <a:endParaRPr lang="fr-FR" dirty="0" smtClean="0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Construction du Modèle RDF </a:t>
            </a:r>
            <a:endParaRPr lang="fr-FR" sz="2400" b="1" cap="small" dirty="0" smtClean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Règle</a:t>
            </a:r>
            <a:r>
              <a:rPr lang="en-US" b="1" dirty="0" smtClean="0"/>
              <a:t> Rule 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&lt;rule&gt;</a:t>
            </a:r>
          </a:p>
          <a:p>
            <a:pPr lvl="1">
              <a:buNone/>
            </a:pPr>
            <a:r>
              <a:rPr lang="en-US" dirty="0" smtClean="0"/>
              <a:t>&lt;body&gt;</a:t>
            </a:r>
          </a:p>
          <a:p>
            <a:pPr lvl="2">
              <a:buNone/>
            </a:pPr>
            <a:r>
              <a:rPr lang="en-US" dirty="0" smtClean="0"/>
              <a:t>&lt;![CDATA[</a:t>
            </a:r>
          </a:p>
          <a:p>
            <a:pPr lvl="2">
              <a:buNone/>
            </a:pPr>
            <a:r>
              <a:rPr lang="en-US" dirty="0" smtClean="0"/>
              <a:t>prefix </a:t>
            </a:r>
            <a:r>
              <a:rPr lang="en-US" dirty="0" err="1" smtClean="0"/>
              <a:t>tourisme</a:t>
            </a:r>
            <a:r>
              <a:rPr lang="en-US" dirty="0" smtClean="0"/>
              <a:t>: &lt;</a:t>
            </a:r>
            <a:r>
              <a:rPr lang="en-US" u="sng" dirty="0" smtClean="0">
                <a:hlinkClick r:id="rId2"/>
              </a:rPr>
              <a:t>http://www.polytech.semantique/tourisme#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construct {</a:t>
            </a:r>
          </a:p>
          <a:p>
            <a:pPr lvl="2">
              <a:buNone/>
            </a:pPr>
            <a:r>
              <a:rPr lang="en-US" dirty="0" smtClean="0"/>
              <a:t>?x </a:t>
            </a:r>
            <a:r>
              <a:rPr lang="en-US" dirty="0" err="1" smtClean="0"/>
              <a:t>tourisme:recommenderMonument</a:t>
            </a:r>
            <a:r>
              <a:rPr lang="en-US" dirty="0" smtClean="0"/>
              <a:t> ?y</a:t>
            </a:r>
          </a:p>
          <a:p>
            <a:pPr lvl="2">
              <a:buNone/>
            </a:pPr>
            <a:r>
              <a:rPr lang="en-US" dirty="0" smtClean="0"/>
              <a:t>} where {</a:t>
            </a:r>
          </a:p>
          <a:p>
            <a:pPr lvl="2">
              <a:buNone/>
            </a:pPr>
            <a:r>
              <a:rPr lang="en-US" dirty="0" smtClean="0"/>
              <a:t>?x 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tourisme:VolLoisir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?x </a:t>
            </a:r>
            <a:r>
              <a:rPr lang="en-US" dirty="0" err="1" smtClean="0"/>
              <a:t>tourisme:destination</a:t>
            </a:r>
            <a:r>
              <a:rPr lang="en-US" dirty="0" smtClean="0"/>
              <a:t> ?place</a:t>
            </a:r>
          </a:p>
          <a:p>
            <a:pPr lvl="2">
              <a:buNone/>
            </a:pPr>
            <a:r>
              <a:rPr lang="en-US" dirty="0" smtClean="0"/>
              <a:t>?y </a:t>
            </a:r>
            <a:r>
              <a:rPr lang="en-US" dirty="0" err="1" smtClean="0"/>
              <a:t>tourisme:dans</a:t>
            </a:r>
            <a:r>
              <a:rPr lang="en-US" dirty="0" smtClean="0"/>
              <a:t> ?place</a:t>
            </a:r>
          </a:p>
          <a:p>
            <a:pPr lvl="2">
              <a:buNone/>
            </a:pPr>
            <a:r>
              <a:rPr lang="en-US" dirty="0" smtClean="0"/>
              <a:t>?y 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tourisme:Monument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r>
              <a:rPr lang="en-US" dirty="0" smtClean="0"/>
              <a:t>]]&gt;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 lvl="1">
              <a:buNone/>
            </a:pPr>
            <a:r>
              <a:rPr lang="en-US" dirty="0" smtClean="0"/>
              <a:t>&lt;/rule&gt;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Exemple de règle d’inférence</a:t>
            </a:r>
            <a:endParaRPr lang="fr-FR" sz="2400" b="1" cap="small" dirty="0" smtClean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00042"/>
            <a:ext cx="7239000" cy="595569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/>
              <a:t>Donnée</a:t>
            </a:r>
            <a:r>
              <a:rPr lang="en-US" b="1" dirty="0" smtClean="0"/>
              <a:t> </a:t>
            </a:r>
            <a:r>
              <a:rPr lang="en-US" b="1" dirty="0" err="1" smtClean="0"/>
              <a:t>d’entrée</a:t>
            </a:r>
            <a:r>
              <a:rPr lang="en-US" b="1" dirty="0" smtClean="0"/>
              <a:t> 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tourisme:Vol6 a </a:t>
            </a:r>
            <a:r>
              <a:rPr lang="en-US" dirty="0" err="1" smtClean="0"/>
              <a:t>tourisme:VolLoisir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dc:identifier</a:t>
            </a:r>
            <a:r>
              <a:rPr lang="en-US" dirty="0" smtClean="0"/>
              <a:t> "6" ;</a:t>
            </a:r>
          </a:p>
          <a:p>
            <a:pPr lvl="1">
              <a:buNone/>
            </a:pPr>
            <a:r>
              <a:rPr lang="en-US" dirty="0" err="1" smtClean="0"/>
              <a:t>tourisme:depart</a:t>
            </a:r>
            <a:r>
              <a:rPr lang="en-US" dirty="0" smtClean="0"/>
              <a:t> </a:t>
            </a:r>
            <a:r>
              <a:rPr lang="en-US" dirty="0" err="1" smtClean="0"/>
              <a:t>tourisme:Paris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tourisme:destination</a:t>
            </a:r>
            <a:r>
              <a:rPr lang="en-US" dirty="0" smtClean="0"/>
              <a:t> </a:t>
            </a:r>
            <a:r>
              <a:rPr lang="en-US" dirty="0" err="1" smtClean="0"/>
              <a:t>tourisme:Nice</a:t>
            </a:r>
            <a:r>
              <a:rPr lang="en-US" dirty="0" smtClean="0"/>
              <a:t> .</a:t>
            </a:r>
          </a:p>
          <a:p>
            <a:pPr lvl="1">
              <a:buNone/>
            </a:pPr>
            <a:r>
              <a:rPr lang="en-US" dirty="0" err="1" smtClean="0"/>
              <a:t>dbpediaresource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/>
              <a:t>Carnavalet_Museum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 </a:t>
            </a:r>
            <a:r>
              <a:rPr lang="en-US" dirty="0" err="1" smtClean="0"/>
              <a:t>tourisme:Monument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tourisme:dans</a:t>
            </a:r>
            <a:r>
              <a:rPr lang="en-US" dirty="0" smtClean="0"/>
              <a:t> </a:t>
            </a:r>
            <a:r>
              <a:rPr lang="en-US" dirty="0" err="1" smtClean="0"/>
              <a:t>tourisme:Nice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tourisme:description</a:t>
            </a:r>
            <a:r>
              <a:rPr lang="en-US" dirty="0" smtClean="0"/>
              <a:t> "Le </a:t>
            </a:r>
            <a:r>
              <a:rPr lang="en-US" dirty="0" err="1" smtClean="0"/>
              <a:t>musée</a:t>
            </a:r>
            <a:r>
              <a:rPr lang="en-US" dirty="0" smtClean="0"/>
              <a:t> </a:t>
            </a:r>
            <a:r>
              <a:rPr lang="en-US" dirty="0" err="1" smtClean="0"/>
              <a:t>Carnavalet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musée</a:t>
            </a:r>
            <a:r>
              <a:rPr lang="en-US" dirty="0" smtClean="0"/>
              <a:t> ...." ;</a:t>
            </a:r>
          </a:p>
          <a:p>
            <a:pPr lvl="1">
              <a:buNone/>
            </a:pPr>
            <a:r>
              <a:rPr lang="en-US" dirty="0" err="1" smtClean="0"/>
              <a:t>tourisme:imageUrl</a:t>
            </a:r>
            <a:r>
              <a:rPr lang="en-US" dirty="0" smtClean="0"/>
              <a:t> </a:t>
            </a:r>
            <a:r>
              <a:rPr lang="en-US" dirty="0" err="1" smtClean="0"/>
              <a:t>tourisme:IMAGE_Monument_Carnavalet_Museum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tourisme:localisation</a:t>
            </a:r>
            <a:r>
              <a:rPr lang="en-US" dirty="0" smtClean="0"/>
              <a:t> "48.8574 2.36214" ;</a:t>
            </a:r>
          </a:p>
          <a:p>
            <a:pPr lvl="1">
              <a:buNone/>
            </a:pPr>
            <a:r>
              <a:rPr lang="en-US" dirty="0" err="1" smtClean="0"/>
              <a:t>tourisme:siteWeb</a:t>
            </a:r>
            <a:r>
              <a:rPr lang="en-US" dirty="0" smtClean="0"/>
              <a:t> </a:t>
            </a:r>
            <a:r>
              <a:rPr lang="en-US" dirty="0" err="1" smtClean="0"/>
              <a:t>tourisme:URL_Monument_Carnavalet_Museum</a:t>
            </a:r>
            <a:r>
              <a:rPr lang="en-US" dirty="0" smtClean="0"/>
              <a:t> 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Requête</a:t>
            </a:r>
            <a:r>
              <a:rPr lang="en-US" b="1" dirty="0" smtClean="0"/>
              <a:t> </a:t>
            </a:r>
            <a:r>
              <a:rPr lang="en-US" b="1" dirty="0" err="1" smtClean="0"/>
              <a:t>Sparql</a:t>
            </a:r>
            <a:r>
              <a:rPr lang="en-US" b="1" dirty="0" smtClean="0"/>
              <a:t> 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PREFIX </a:t>
            </a:r>
            <a:r>
              <a:rPr lang="en-US" dirty="0" err="1" smtClean="0"/>
              <a:t>tourisme</a:t>
            </a:r>
            <a:r>
              <a:rPr lang="en-US" dirty="0" smtClean="0"/>
              <a:t>: &lt;</a:t>
            </a:r>
            <a:r>
              <a:rPr lang="en-US" u="sng" dirty="0" smtClean="0">
                <a:hlinkClick r:id="rId2"/>
              </a:rPr>
              <a:t>http://www.polytech.semantique/tourisme#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select * where {</a:t>
            </a:r>
          </a:p>
          <a:p>
            <a:pPr lvl="1">
              <a:buNone/>
            </a:pPr>
            <a:r>
              <a:rPr lang="en-US" dirty="0" smtClean="0"/>
              <a:t>?x </a:t>
            </a:r>
            <a:r>
              <a:rPr lang="en-US" dirty="0" err="1" smtClean="0"/>
              <a:t>tourisme:recommenderMonument</a:t>
            </a:r>
            <a:r>
              <a:rPr lang="en-US" dirty="0" smtClean="0"/>
              <a:t> ?y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Résultat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&lt;result&gt;</a:t>
            </a:r>
          </a:p>
          <a:p>
            <a:pPr lvl="1">
              <a:buNone/>
            </a:pPr>
            <a:r>
              <a:rPr lang="en-US" dirty="0" smtClean="0"/>
              <a:t>&lt;binding name='x'&gt;&lt;</a:t>
            </a:r>
            <a:r>
              <a:rPr lang="en-US" dirty="0" err="1" smtClean="0"/>
              <a:t>uri</a:t>
            </a:r>
            <a:r>
              <a:rPr lang="en-US" dirty="0" smtClean="0"/>
              <a:t>&gt;http://www.polytech.semantique/tourisme#Vol6&lt;/uri&gt;&lt;/binding&gt;</a:t>
            </a:r>
          </a:p>
          <a:p>
            <a:pPr lvl="1">
              <a:buNone/>
            </a:pPr>
            <a:r>
              <a:rPr lang="en-US" dirty="0" smtClean="0"/>
              <a:t>&lt;binding name='y'&gt;&lt;</a:t>
            </a:r>
            <a:r>
              <a:rPr lang="en-US" dirty="0" err="1" smtClean="0"/>
              <a:t>uri</a:t>
            </a:r>
            <a:r>
              <a:rPr lang="en-US" dirty="0" smtClean="0"/>
              <a:t>&gt;http://dbpedia.org/resource/Carnavalet_Museum&lt;/uri&gt;&lt;/binding&gt;</a:t>
            </a:r>
          </a:p>
          <a:p>
            <a:pPr lvl="1">
              <a:buNone/>
            </a:pPr>
            <a:r>
              <a:rPr lang="en-US" dirty="0" smtClean="0"/>
              <a:t>&lt;/result&gt;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iPjj-aeuLyRzlNhOD9NQ8eughCpkdGz_mOBM_lvox0Vq9ufvKGETKvs7uq0_Fd94WOvoDTLqddW23oWeiPXZXTauKaHvnvMuqmqxzKD-0pqDVBsIqLI0dSPXezVkuo8dmE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5786" y="2214554"/>
            <a:ext cx="6459486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Architecture </a:t>
            </a:r>
            <a:endParaRPr lang="fr-FR" sz="2400" b="1" cap="small" dirty="0" smtClean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pic>
        <p:nvPicPr>
          <p:cNvPr id="1026" name="Picture 2" descr="C:\Users\BENATH~1\AppData\Local\Temp\SNAGHTML78880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844824"/>
            <a:ext cx="3295650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103</TotalTime>
  <Words>400</Words>
  <Application>Microsoft Office PowerPoint</Application>
  <PresentationFormat>Affichage à l'écran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Opulent</vt:lpstr>
      <vt:lpstr>Guide de Voyage touristique  Projet Web Sémantique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de Voyage touristique  Projet Web Sémantique</dc:title>
  <dc:creator>BENATHMANE</dc:creator>
  <cp:lastModifiedBy>Ahmed</cp:lastModifiedBy>
  <cp:revision>49</cp:revision>
  <dcterms:created xsi:type="dcterms:W3CDTF">2015-02-03T08:39:49Z</dcterms:created>
  <dcterms:modified xsi:type="dcterms:W3CDTF">2015-02-06T18:39:13Z</dcterms:modified>
</cp:coreProperties>
</file>