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87C5-5303-4617-84EF-DB8CE7A690BA}" type="datetimeFigureOut">
              <a:rPr lang="fr-FR" smtClean="0"/>
              <a:pPr/>
              <a:t>06/02/2015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ADE2-F811-41A1-A24D-EFAB205A329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64" y="1142984"/>
            <a:ext cx="6143636" cy="300039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Guide de Voyage touristique</a:t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/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>Projet Web Sémantique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31632" y="450057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cap="small" dirty="0" smtClean="0">
                <a:latin typeface="+mj-lt"/>
                <a:ea typeface="+mj-ea"/>
                <a:cs typeface="+mj-cs"/>
              </a:rPr>
              <a:t>Réalisé par :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B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ENATHMANE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youb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M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ISSAOUI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hmed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5008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cs typeface="Tahoma" pitchFamily="34" charset="0"/>
              </a:rPr>
              <a:t>		Année univers</a:t>
            </a:r>
            <a:r>
              <a:rPr lang="fr-FR" sz="1400" dirty="0" smtClean="0">
                <a:cs typeface="Tahoma" pitchFamily="34" charset="0"/>
              </a:rPr>
              <a:t>i</a:t>
            </a:r>
            <a:r>
              <a:rPr lang="fr-FR" sz="1400" b="1" dirty="0" smtClean="0">
                <a:cs typeface="Tahoma" pitchFamily="34" charset="0"/>
              </a:rPr>
              <a:t>taire :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2014/2015</a:t>
            </a:r>
          </a:p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86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9280"/>
            <a:ext cx="269979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Contexte et motivation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48160" y="6512768"/>
            <a:ext cx="588336" cy="228600"/>
          </a:xfrm>
        </p:spPr>
        <p:txBody>
          <a:bodyPr/>
          <a:lstStyle/>
          <a:p>
            <a:fld id="{CF4668DC-857F-487D-BFFA-8C0CA5037977}" type="slidenum">
              <a:rPr lang="fr-BE" sz="2800" smtClean="0">
                <a:solidFill>
                  <a:schemeClr val="bg1"/>
                </a:solidFill>
              </a:rPr>
              <a:pPr/>
              <a:t>3</a:t>
            </a:fld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Sujet du projet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Architecture logicielle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pic>
        <p:nvPicPr>
          <p:cNvPr id="1026" name="Picture 2" descr="C:\Users\BENATH~1\AppData\Local\Temp\SNAGHTML78880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844824"/>
            <a:ext cx="32956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0482" name="Picture 2" descr="C:\Users\BENATH~1\AppData\Local\Temp\SNAGHTML7b1e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715125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61</TotalTime>
  <Words>29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Opulent</vt:lpstr>
      <vt:lpstr>Guide de Voyage touristique  Projet Web Sémantique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Voyage touristique  Projet Web Sémantique</dc:title>
  <dc:creator>BENATHMANE</dc:creator>
  <cp:lastModifiedBy>BENATHMANE</cp:lastModifiedBy>
  <cp:revision>11</cp:revision>
  <dcterms:created xsi:type="dcterms:W3CDTF">2015-02-03T08:39:49Z</dcterms:created>
  <dcterms:modified xsi:type="dcterms:W3CDTF">2015-02-06T17:18:41Z</dcterms:modified>
</cp:coreProperties>
</file>