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387C5-5303-4617-84EF-DB8CE7A690BA}" type="datetimeFigureOut">
              <a:rPr lang="fr-FR" smtClean="0"/>
              <a:t>03/02/2015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ADE2-F811-41A1-A24D-EFAB205A329F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03/02/2015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03/02/2015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03/02/2015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03/02/2015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03/02/2015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03/02/2015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03/02/2015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03/02/2015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03/02/2015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:8081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67744" y="1772816"/>
            <a:ext cx="6172200" cy="1894362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92D050"/>
                </a:solidFill>
              </a:rPr>
              <a:t>Guide de Voyage </a:t>
            </a:r>
            <a:r>
              <a:rPr lang="fr-FR" dirty="0" smtClean="0">
                <a:solidFill>
                  <a:srgbClr val="92D050"/>
                </a:solidFill>
              </a:rPr>
              <a:t>touristique</a:t>
            </a:r>
            <a:br>
              <a:rPr lang="fr-FR" dirty="0" smtClean="0">
                <a:solidFill>
                  <a:srgbClr val="92D050"/>
                </a:solidFill>
              </a:rPr>
            </a:br>
            <a:r>
              <a:rPr lang="fr-FR" dirty="0" smtClean="0">
                <a:solidFill>
                  <a:srgbClr val="92D050"/>
                </a:solidFill>
              </a:rPr>
              <a:t/>
            </a:r>
            <a:br>
              <a:rPr lang="fr-FR" dirty="0" smtClean="0">
                <a:solidFill>
                  <a:srgbClr val="92D050"/>
                </a:solidFill>
              </a:rPr>
            </a:br>
            <a:r>
              <a:rPr lang="fr-FR" dirty="0" smtClean="0">
                <a:solidFill>
                  <a:srgbClr val="92D050"/>
                </a:solidFill>
              </a:rPr>
              <a:t>Projet Web Sémantique</a:t>
            </a:r>
            <a:endParaRPr lang="fr-FR" dirty="0">
              <a:solidFill>
                <a:srgbClr val="92D05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555776" y="4509120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cap="small" dirty="0" smtClean="0">
                <a:latin typeface="+mj-lt"/>
                <a:ea typeface="+mj-ea"/>
                <a:cs typeface="+mj-cs"/>
              </a:rPr>
              <a:t>Réalisé par :</a:t>
            </a:r>
          </a:p>
          <a:p>
            <a:pPr>
              <a:buFontTx/>
              <a:buChar char="-"/>
            </a:pPr>
            <a:r>
              <a:rPr lang="fr-FR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b="1" cap="small" dirty="0" smtClean="0">
                <a:latin typeface="+mj-lt"/>
                <a:ea typeface="+mj-ea"/>
                <a:cs typeface="+mj-cs"/>
              </a:rPr>
              <a:t>B</a:t>
            </a:r>
            <a:r>
              <a:rPr lang="fr-FR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ENATHMANE </a:t>
            </a:r>
            <a:r>
              <a:rPr lang="fr-FR" b="1" cap="small" dirty="0" smtClean="0">
                <a:latin typeface="+mj-lt"/>
                <a:ea typeface="+mj-ea"/>
                <a:cs typeface="+mj-cs"/>
              </a:rPr>
              <a:t>A</a:t>
            </a:r>
            <a:r>
              <a:rPr lang="fr-FR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youb</a:t>
            </a:r>
          </a:p>
          <a:p>
            <a:pPr>
              <a:buFontTx/>
              <a:buChar char="-"/>
            </a:pPr>
            <a:r>
              <a:rPr lang="fr-FR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b="1" cap="small" dirty="0" smtClean="0">
                <a:latin typeface="+mj-lt"/>
                <a:ea typeface="+mj-ea"/>
                <a:cs typeface="+mj-cs"/>
              </a:rPr>
              <a:t>M</a:t>
            </a:r>
            <a:r>
              <a:rPr lang="fr-FR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ISSAOUI </a:t>
            </a:r>
            <a:r>
              <a:rPr lang="fr-FR" b="1" cap="small" dirty="0" smtClean="0">
                <a:latin typeface="+mj-lt"/>
                <a:ea typeface="+mj-ea"/>
                <a:cs typeface="+mj-cs"/>
              </a:rPr>
              <a:t>A</a:t>
            </a:r>
            <a:r>
              <a:rPr lang="fr-FR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hmed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437112"/>
            <a:ext cx="9144000" cy="1920846"/>
          </a:xfrm>
          <a:prstGeom prst="rect">
            <a:avLst/>
          </a:prstGeom>
          <a:solidFill>
            <a:srgbClr val="C0C0C0">
              <a:alpha val="7843"/>
            </a:srgb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fr-FR" b="1" dirty="0" smtClean="0">
                <a:solidFill>
                  <a:srgbClr val="777777"/>
                </a:solidFill>
              </a:rPr>
              <a:t>                                             </a:t>
            </a:r>
          </a:p>
          <a:p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0" y="650083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cs typeface="Tahoma" pitchFamily="34" charset="0"/>
              </a:rPr>
              <a:t>Année univers</a:t>
            </a:r>
            <a:r>
              <a:rPr lang="fr-FR" sz="1400" dirty="0" smtClean="0">
                <a:cs typeface="Tahoma" pitchFamily="34" charset="0"/>
              </a:rPr>
              <a:t>i</a:t>
            </a:r>
            <a:r>
              <a:rPr lang="fr-FR" sz="1400" b="1" dirty="0" smtClean="0">
                <a:cs typeface="Tahoma" pitchFamily="34" charset="0"/>
              </a:rPr>
              <a:t>taire : </a:t>
            </a:r>
            <a:r>
              <a:rPr lang="fr-FR" sz="1400" b="1" dirty="0" smtClean="0">
                <a:solidFill>
                  <a:schemeClr val="accent1">
                    <a:lumMod val="75000"/>
                  </a:schemeClr>
                </a:solidFill>
                <a:cs typeface="Tahoma" pitchFamily="34" charset="0"/>
              </a:rPr>
              <a:t>2014/2015</a:t>
            </a:r>
          </a:p>
          <a:p>
            <a:pPr algn="ctr"/>
            <a:endParaRPr lang="fr-FR" dirty="0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0" y="1268760"/>
            <a:ext cx="9144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72802"/>
            <a:ext cx="26860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188640"/>
            <a:ext cx="2448272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0" y="764704"/>
            <a:ext cx="9144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36512" y="116632"/>
            <a:ext cx="9180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Contexte et motivation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0" y="764704"/>
            <a:ext cx="9144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-36512" y="116632"/>
            <a:ext cx="9180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Sujet du projet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0" y="764704"/>
            <a:ext cx="9144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sp>
        <p:nvSpPr>
          <p:cNvPr id="6" name="Rectangle 5"/>
          <p:cNvSpPr/>
          <p:nvPr/>
        </p:nvSpPr>
        <p:spPr>
          <a:xfrm>
            <a:off x="-36512" y="116632"/>
            <a:ext cx="9180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Architecture logicielle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0" y="764704"/>
            <a:ext cx="9144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0" y="764704"/>
            <a:ext cx="9144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4" name="Rectangle 3"/>
          <p:cNvSpPr/>
          <p:nvPr/>
        </p:nvSpPr>
        <p:spPr>
          <a:xfrm>
            <a:off x="-36512" y="116632"/>
            <a:ext cx="9180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Démonstration</a:t>
            </a:r>
            <a:endParaRPr lang="fr-FR" sz="2400" b="1" cap="small" dirty="0" smtClean="0">
              <a:solidFill>
                <a:srgbClr val="92D05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BENATH~1\AppData\Local\Temp\SNAGHTML788805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844824"/>
            <a:ext cx="3295650" cy="3257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0" y="764704"/>
            <a:ext cx="9144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0" y="764704"/>
            <a:ext cx="9144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pic>
        <p:nvPicPr>
          <p:cNvPr id="20482" name="Picture 2" descr="C:\Users\BENATH~1\AppData\Local\Temp\SNAGHTML7b1e6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196752"/>
            <a:ext cx="6715125" cy="4876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Mé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</TotalTime>
  <Words>34</Words>
  <Application>Microsoft Office PowerPoint</Application>
  <PresentationFormat>Affichage à l'écran 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Oriel</vt:lpstr>
      <vt:lpstr>Guide de Voyage touristique  Projet Web Sémantique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de Voyage touristique  Projet Web Sémantique</dc:title>
  <dc:creator>BENATHMANE</dc:creator>
  <cp:lastModifiedBy>BENATHMANE</cp:lastModifiedBy>
  <cp:revision>2</cp:revision>
  <dcterms:created xsi:type="dcterms:W3CDTF">2015-02-03T08:39:49Z</dcterms:created>
  <dcterms:modified xsi:type="dcterms:W3CDTF">2015-02-03T09:01:28Z</dcterms:modified>
</cp:coreProperties>
</file>