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/>
    <p:restoredTop sz="94575"/>
  </p:normalViewPr>
  <p:slideViewPr>
    <p:cSldViewPr snapToGrid="0" snapToObjects="1">
      <p:cViewPr>
        <p:scale>
          <a:sx n="130" d="100"/>
          <a:sy n="130" d="100"/>
        </p:scale>
        <p:origin x="-216" y="388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/>
              <a:pPr/>
              <a:t>20/04/2018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01/06/2018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-1" y="2094896"/>
            <a:ext cx="1323475" cy="8584053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442875" y="8616379"/>
            <a:ext cx="2120900" cy="207791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fr-FR" sz="1400" i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La meilleure préparation pour demain est de faire de votre mieux aujourd'hui.</a:t>
            </a:r>
            <a:endParaRPr lang="en-US" sz="1400" i="1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47224" y="2072259"/>
            <a:ext cx="2120900" cy="6569280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082196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5281" y="7017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Missaoui </a:t>
            </a:r>
            <a:r>
              <a:rPr lang="en-US" sz="3200" b="1" dirty="0" err="1" smtClean="0">
                <a:solidFill>
                  <a:schemeClr val="bg1"/>
                </a:solidFill>
              </a:rPr>
              <a:t>Sadok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-12700" y="204709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2012540"/>
              </p:ext>
            </p:extLst>
          </p:nvPr>
        </p:nvGraphicFramePr>
        <p:xfrm>
          <a:off x="5547457" y="2697177"/>
          <a:ext cx="2329082" cy="289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Spring MVC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AngularJS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JAVA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ASP .NET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PHP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HTML/CSS/JS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30960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3095357"/>
            <a:ext cx="1593216" cy="868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34961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3495406"/>
            <a:ext cx="1372991" cy="8242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6411276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39088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3908156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43152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4314556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2707" y="47280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42706" y="4727306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707" y="51344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2707" y="5133706"/>
            <a:ext cx="867424" cy="843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42707" y="55408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2706" y="5540106"/>
            <a:ext cx="15011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6767824"/>
              </p:ext>
            </p:extLst>
          </p:nvPr>
        </p:nvGraphicFramePr>
        <p:xfrm>
          <a:off x="5547457" y="6707615"/>
          <a:ext cx="2329082" cy="12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Arabe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Français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Anglais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709381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7093095"/>
            <a:ext cx="1501141" cy="8336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750656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2706" y="7505844"/>
            <a:ext cx="1501141" cy="833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791296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7912244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22998" y="8635639"/>
            <a:ext cx="2124000" cy="229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Message personnel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56733" y="5069366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6733" y="7907601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92640" y="224807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640" y="4933640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640" y="7836497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3819091"/>
              </p:ext>
            </p:extLst>
          </p:nvPr>
        </p:nvGraphicFramePr>
        <p:xfrm>
          <a:off x="547748" y="3452966"/>
          <a:ext cx="4843380" cy="77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4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2016 - 2017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Cycle d’ingénieur spécialité: Génie Logiciel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Il a pour objectif de former des ingénieurs maîtrisant les méthodes d’analyse et de conduite de projets informatiques. 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leau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0300068"/>
              </p:ext>
            </p:extLst>
          </p:nvPr>
        </p:nvGraphicFramePr>
        <p:xfrm>
          <a:off x="727077" y="5354405"/>
          <a:ext cx="4611846" cy="1384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4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86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2018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de fin d’étude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Développemnt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d’une </a:t>
                      </a:r>
                      <a:r>
                        <a:rPr kumimoji="0" lang="fr-F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projet E-Banking 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en JEE chez l’entreprise BFI.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654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2017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sed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do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eiusmod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tempor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incididunt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ut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labore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et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magna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aliqua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22533" y="228160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PARCOURS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2533" y="5107578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EXPERIENCE PROFESSIONNELLE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22533" y="794417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FORMATIONS-CERTIFICATIONS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8" y="2344532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1" y="5008481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4" y="7924834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62705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4" y="6353854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2351304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2235319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6" y="2326765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2306813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Compétences</a:t>
            </a:r>
          </a:p>
        </p:txBody>
      </p:sp>
      <p:sp>
        <p:nvSpPr>
          <p:cNvPr id="93" name="TextBox 101"/>
          <p:cNvSpPr txBox="1"/>
          <p:nvPr/>
        </p:nvSpPr>
        <p:spPr>
          <a:xfrm>
            <a:off x="6066380" y="6358711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Langues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A5EDDC1-3050-4B01-B9FC-65721C42BB3F}"/>
              </a:ext>
            </a:extLst>
          </p:cNvPr>
          <p:cNvSpPr/>
          <p:nvPr/>
        </p:nvSpPr>
        <p:spPr>
          <a:xfrm>
            <a:off x="5547457" y="8001368"/>
            <a:ext cx="888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0"/>
            <a:r>
              <a:rPr lang="fr-FR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Allemand</a:t>
            </a:r>
            <a:endParaRPr lang="fr-FR" sz="1400" dirty="0">
              <a:solidFill>
                <a:prstClr val="whit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C7A6A29-B07D-4A00-AA83-DAD3CA742616}"/>
              </a:ext>
            </a:extLst>
          </p:cNvPr>
          <p:cNvSpPr/>
          <p:nvPr/>
        </p:nvSpPr>
        <p:spPr>
          <a:xfrm>
            <a:off x="5642706" y="83346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au 8">
            <a:extLst>
              <a:ext uri="{FF2B5EF4-FFF2-40B4-BE49-F238E27FC236}">
                <a16:creationId xmlns="" xmlns:a16="http://schemas.microsoft.com/office/drawing/2014/main" id="{CD96F54E-CE6D-417C-A258-FE0099959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08264848"/>
              </p:ext>
            </p:extLst>
          </p:nvPr>
        </p:nvGraphicFramePr>
        <p:xfrm>
          <a:off x="547748" y="2691756"/>
          <a:ext cx="4783139" cy="80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013">
                  <a:extLst>
                    <a:ext uri="{9D8B030D-6E8A-4147-A177-3AD203B41FA5}">
                      <a16:colId xmlns="" xmlns:a16="http://schemas.microsoft.com/office/drawing/2014/main" val="2039745578"/>
                    </a:ext>
                  </a:extLst>
                </a:gridCol>
                <a:gridCol w="3915126">
                  <a:extLst>
                    <a:ext uri="{9D8B030D-6E8A-4147-A177-3AD203B41FA5}">
                      <a16:colId xmlns="" xmlns:a16="http://schemas.microsoft.com/office/drawing/2014/main" val="2494848202"/>
                    </a:ext>
                  </a:extLst>
                </a:gridCol>
              </a:tblGrid>
              <a:tr h="80365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2017</a:t>
                      </a:r>
                      <a:r>
                        <a:rPr lang="fr-FR" sz="1100" b="1" i="0" baseline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fr-FR" sz="1100" b="1" i="0" baseline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2018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Licence Appliquée: Génie Logiciel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  <a:endParaRPr lang="fr-FR" sz="12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Il s'agit d'une formation universitaire professionnalisant </a:t>
                      </a:r>
                      <a:r>
                        <a:rPr lang="fr-FR" sz="1050" b="0" i="0" u="none" kern="120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suivi par une SFE.</a:t>
                      </a:r>
                      <a:endParaRPr lang="fr-FR" sz="1050" b="0" i="0" u="none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74954696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="" xmlns:a16="http://schemas.microsoft.com/office/drawing/2014/main" id="{30F423AD-F90D-4D1C-AD2D-92714695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7501902"/>
              </p:ext>
            </p:extLst>
          </p:nvPr>
        </p:nvGraphicFramePr>
        <p:xfrm>
          <a:off x="547748" y="4215544"/>
          <a:ext cx="4895127" cy="77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37">
                  <a:extLst>
                    <a:ext uri="{9D8B030D-6E8A-4147-A177-3AD203B41FA5}">
                      <a16:colId xmlns="" xmlns:a16="http://schemas.microsoft.com/office/drawing/2014/main" val="4124972041"/>
                    </a:ext>
                  </a:extLst>
                </a:gridCol>
                <a:gridCol w="4006790">
                  <a:extLst>
                    <a:ext uri="{9D8B030D-6E8A-4147-A177-3AD203B41FA5}">
                      <a16:colId xmlns="" xmlns:a16="http://schemas.microsoft.com/office/drawing/2014/main" val="2856721980"/>
                    </a:ext>
                  </a:extLst>
                </a:gridCol>
              </a:tblGrid>
              <a:tr h="76257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2015 - 2016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Cycle préparatoire Mathématique-Physique-Informatique INSAT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Il propose une formation variée en mathématiques, physique, et informatique. 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64636388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="" xmlns:a16="http://schemas.microsoft.com/office/drawing/2014/main" id="{2B7CCBB4-DABB-461E-A25C-210EDEE6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0460294"/>
              </p:ext>
            </p:extLst>
          </p:nvPr>
        </p:nvGraphicFramePr>
        <p:xfrm>
          <a:off x="733121" y="6917745"/>
          <a:ext cx="4553076" cy="932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264">
                  <a:extLst>
                    <a:ext uri="{9D8B030D-6E8A-4147-A177-3AD203B41FA5}">
                      <a16:colId xmlns="" xmlns:a16="http://schemas.microsoft.com/office/drawing/2014/main" val="3736579992"/>
                    </a:ext>
                  </a:extLst>
                </a:gridCol>
                <a:gridCol w="3726812">
                  <a:extLst>
                    <a:ext uri="{9D8B030D-6E8A-4147-A177-3AD203B41FA5}">
                      <a16:colId xmlns="" xmlns:a16="http://schemas.microsoft.com/office/drawing/2014/main" val="1257239418"/>
                    </a:ext>
                  </a:extLst>
                </a:gridCol>
              </a:tblGrid>
              <a:tr h="89521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sed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do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eiusmod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Ut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enim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ad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minim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veniam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quis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nostrud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exercitation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ullamco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laboris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nisi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ut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aliquip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ex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ea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commodo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consequat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17200699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E1221206-CCC6-4383-8486-A58FF4222269}"/>
              </a:ext>
            </a:extLst>
          </p:cNvPr>
          <p:cNvSpPr/>
          <p:nvPr/>
        </p:nvSpPr>
        <p:spPr>
          <a:xfrm>
            <a:off x="5643122" y="8333350"/>
            <a:ext cx="969820" cy="7789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88BD7FBD-3CE2-429B-A575-AEDBFB3EB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1025" y="89630"/>
            <a:ext cx="1404353" cy="1440362"/>
          </a:xfrm>
          <a:prstGeom prst="ellipse">
            <a:avLst/>
          </a:prstGeom>
          <a:ln w="38100">
            <a:solidFill>
              <a:schemeClr val="tx2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D797071-9628-4551-828D-B09781ED20F3}"/>
              </a:ext>
            </a:extLst>
          </p:cNvPr>
          <p:cNvSpPr/>
          <p:nvPr/>
        </p:nvSpPr>
        <p:spPr>
          <a:xfrm>
            <a:off x="5538771" y="5656236"/>
            <a:ext cx="700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0"/>
            <a:r>
              <a:rPr lang="fr-FR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JQuery</a:t>
            </a:r>
            <a:endParaRPr lang="fr-FR" sz="1400" dirty="0">
              <a:solidFill>
                <a:prstClr val="whit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A7789D56-7B1C-4D89-9AE8-59A206FB9A5B}"/>
              </a:ext>
            </a:extLst>
          </p:cNvPr>
          <p:cNvSpPr/>
          <p:nvPr/>
        </p:nvSpPr>
        <p:spPr>
          <a:xfrm>
            <a:off x="5635663" y="601044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670C5BA8-32A0-4148-8DD2-AD4973D66A93}"/>
              </a:ext>
            </a:extLst>
          </p:cNvPr>
          <p:cNvSpPr/>
          <p:nvPr/>
        </p:nvSpPr>
        <p:spPr>
          <a:xfrm>
            <a:off x="5635662" y="6009720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au 108">
            <a:extLst>
              <a:ext uri="{FF2B5EF4-FFF2-40B4-BE49-F238E27FC236}">
                <a16:creationId xmlns="" xmlns:a16="http://schemas.microsoft.com/office/drawing/2014/main" id="{57126903-8A09-284B-9042-9DDCB0B3D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1690364"/>
              </p:ext>
            </p:extLst>
          </p:nvPr>
        </p:nvGraphicFramePr>
        <p:xfrm>
          <a:off x="758386" y="8288935"/>
          <a:ext cx="4550015" cy="58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708">
                  <a:extLst>
                    <a:ext uri="{9D8B030D-6E8A-4147-A177-3AD203B41FA5}">
                      <a16:colId xmlns="" xmlns:a16="http://schemas.microsoft.com/office/drawing/2014/main" val="2039745578"/>
                    </a:ext>
                  </a:extLst>
                </a:gridCol>
                <a:gridCol w="3724307">
                  <a:extLst>
                    <a:ext uri="{9D8B030D-6E8A-4147-A177-3AD203B41FA5}">
                      <a16:colId xmlns="" xmlns:a16="http://schemas.microsoft.com/office/drawing/2014/main" val="2494848202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2015 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Baccalauréat Mathématique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pilote </a:t>
                      </a:r>
                      <a:r>
                        <a:rPr lang="fr-FR" sz="1050" b="0" i="0" u="none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bayrem</a:t>
                      </a: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5 </a:t>
                      </a:r>
                      <a:r>
                        <a:rPr lang="fr-FR" sz="1050" b="0" i="0" u="none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menzah</a:t>
                      </a: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8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Mention : Très Bien</a:t>
                      </a:r>
                      <a:endParaRPr lang="fr-FR" sz="1050" b="0" i="0" u="none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74954696"/>
                  </a:ext>
                </a:extLst>
              </a:tr>
            </a:tbl>
          </a:graphicData>
        </a:graphic>
      </p:graphicFrame>
      <p:cxnSp>
        <p:nvCxnSpPr>
          <p:cNvPr id="108" name="Straight Connector 94"/>
          <p:cNvCxnSpPr/>
          <p:nvPr/>
        </p:nvCxnSpPr>
        <p:spPr>
          <a:xfrm>
            <a:off x="961958" y="9287280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03"/>
          <p:cNvSpPr txBox="1"/>
          <p:nvPr/>
        </p:nvSpPr>
        <p:spPr>
          <a:xfrm>
            <a:off x="1318030" y="9367287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cap="all" dirty="0" smtClean="0">
                <a:solidFill>
                  <a:srgbClr val="404042"/>
                </a:solidFill>
              </a:rPr>
              <a:t>Experience </a:t>
            </a:r>
            <a:r>
              <a:rPr lang="fr-FR" sz="1500" b="1" cap="all" dirty="0" err="1" smtClean="0">
                <a:solidFill>
                  <a:srgbClr val="404042"/>
                </a:solidFill>
              </a:rPr>
              <a:t>personNelle</a:t>
            </a:r>
            <a:endParaRPr lang="fr-FR" sz="1500" b="1" cap="all" dirty="0">
              <a:solidFill>
                <a:srgbClr val="404042"/>
              </a:solidFill>
            </a:endParaRPr>
          </a:p>
        </p:txBody>
      </p:sp>
      <p:graphicFrame>
        <p:nvGraphicFramePr>
          <p:cNvPr id="116" name="Tableau 115">
            <a:extLst>
              <a:ext uri="{FF2B5EF4-FFF2-40B4-BE49-F238E27FC236}">
                <a16:creationId xmlns="" xmlns:a16="http://schemas.microsoft.com/office/drawing/2014/main" id="{86782D8C-A66D-F045-80E3-C0E199EB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136107"/>
              </p:ext>
            </p:extLst>
          </p:nvPr>
        </p:nvGraphicFramePr>
        <p:xfrm>
          <a:off x="749158" y="9690452"/>
          <a:ext cx="4572500" cy="566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8">
                  <a:extLst>
                    <a:ext uri="{9D8B030D-6E8A-4147-A177-3AD203B41FA5}">
                      <a16:colId xmlns="" xmlns:a16="http://schemas.microsoft.com/office/drawing/2014/main" val="2039745578"/>
                    </a:ext>
                  </a:extLst>
                </a:gridCol>
                <a:gridCol w="3742712">
                  <a:extLst>
                    <a:ext uri="{9D8B030D-6E8A-4147-A177-3AD203B41FA5}">
                      <a16:colId xmlns="" xmlns:a16="http://schemas.microsoft.com/office/drawing/2014/main" val="2494848202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 projet qui gère Un système de gestion de bibliothèque en utilisant ASP.NET et JQuery</a:t>
                      </a:r>
                      <a:r>
                        <a:rPr lang="fr-FR" sz="1050" b="0" i="0" u="none" kern="1200" baseline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fait en groupe.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baseline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 jeu inspiré par PACMAN en JAVA fait en groupe.</a:t>
                      </a:r>
                      <a:endParaRPr lang="fr-FR" sz="1050" b="0" i="0" u="none" kern="1200" dirty="0" smtClean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74954696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656206" y="1085613"/>
            <a:ext cx="4706780" cy="82529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en-US" sz="1400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80FB2A79-73A6-4C77-875E-410462395522}"/>
              </a:ext>
            </a:extLst>
          </p:cNvPr>
          <p:cNvSpPr/>
          <p:nvPr/>
        </p:nvSpPr>
        <p:spPr>
          <a:xfrm>
            <a:off x="698106" y="1137927"/>
            <a:ext cx="216277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 smtClean="0">
                <a:solidFill>
                  <a:prstClr val="white"/>
                </a:solidFill>
                <a:cs typeface="Times New Roman" charset="0"/>
              </a:rPr>
              <a:t>Date </a:t>
            </a: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de Naissance: </a:t>
            </a:r>
            <a:r>
              <a:rPr lang="fr-FR" sz="1100" dirty="0" smtClean="0">
                <a:solidFill>
                  <a:prstClr val="white"/>
                </a:solidFill>
                <a:cs typeface="Times New Roman" charset="0"/>
              </a:rPr>
              <a:t>29-04-1996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Nationalité :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 Tunisienne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Célibataire</a:t>
            </a:r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2492A3CA-FD09-4C8C-9B12-10FB11A428E7}"/>
              </a:ext>
            </a:extLst>
          </p:cNvPr>
          <p:cNvSpPr/>
          <p:nvPr/>
        </p:nvSpPr>
        <p:spPr>
          <a:xfrm>
            <a:off x="2757830" y="1085613"/>
            <a:ext cx="2512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Téléphone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: </a:t>
            </a:r>
            <a:r>
              <a:rPr lang="fr-FR" sz="1100" b="1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+216 </a:t>
            </a:r>
            <a:r>
              <a:rPr lang="fr-FR" sz="1100" b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55 26 63 86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E-mail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 : </a:t>
            </a:r>
            <a:r>
              <a:rPr lang="fr-FR" sz="1100" b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missaoui.sadek@gmail.com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Adresse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:  </a:t>
            </a:r>
            <a:r>
              <a:rPr lang="fr-FR" sz="1100" dirty="0" smtClean="0">
                <a:solidFill>
                  <a:schemeClr val="bg1"/>
                </a:solidFill>
              </a:rPr>
              <a:t>immeuble Firdous c8 cité </a:t>
            </a:r>
            <a:r>
              <a:rPr lang="fr-FR" sz="1100" dirty="0" err="1" smtClean="0">
                <a:solidFill>
                  <a:schemeClr val="bg1"/>
                </a:solidFill>
              </a:rPr>
              <a:t>amal</a:t>
            </a:r>
            <a:r>
              <a:rPr lang="fr-FR" sz="1100" dirty="0" smtClean="0">
                <a:solidFill>
                  <a:schemeClr val="bg1"/>
                </a:solidFill>
              </a:rPr>
              <a:t>, Denden, Mannouba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1" name="TextBox 47"/>
          <p:cNvSpPr txBox="1"/>
          <p:nvPr/>
        </p:nvSpPr>
        <p:spPr>
          <a:xfrm>
            <a:off x="362863" y="654949"/>
            <a:ext cx="492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Ingénieur </a:t>
            </a:r>
            <a:r>
              <a:rPr lang="fr-FR" sz="1600" dirty="0" smtClean="0">
                <a:solidFill>
                  <a:schemeClr val="bg1"/>
                </a:solidFill>
              </a:rPr>
              <a:t>en </a:t>
            </a:r>
            <a:r>
              <a:rPr lang="fr-FR" sz="16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Génie Logiciel</a:t>
            </a:r>
          </a:p>
        </p:txBody>
      </p:sp>
    </p:spTree>
    <p:extLst>
      <p:ext uri="{BB962C8B-B14F-4D97-AF65-F5344CB8AC3E}">
        <p14:creationId xmlns=""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4396</TotalTime>
  <Words>267</Words>
  <Application>Microsoft Office PowerPoint</Application>
  <PresentationFormat>Personnalisé</PresentationFormat>
  <Paragraphs>58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missaoui sadek</cp:lastModifiedBy>
  <cp:revision>150</cp:revision>
  <dcterms:created xsi:type="dcterms:W3CDTF">2014-12-03T08:33:54Z</dcterms:created>
  <dcterms:modified xsi:type="dcterms:W3CDTF">2018-06-01T17:43:55Z</dcterms:modified>
</cp:coreProperties>
</file>