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56A31A-3E05-48DC-A465-FA041C998A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Crop Recommendations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A62B0C-D92A-4535-8ACA-65A9ED9C63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10/08/2023 7:52:41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, N, K, &amp;amp; P" id="2" name="slide2">
            <a:extLst>
              <a:ext uri="{FF2B5EF4-FFF2-40B4-BE49-F238E27FC236}">
                <a16:creationId xmlns:a16="http://schemas.microsoft.com/office/drawing/2014/main" id="{A182164F-B3B5-4BAD-BA63-63E0932D3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" y="0"/>
            <a:ext cx="1190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, HIMID, PH, RAIN" id="3" name="slide3">
            <a:extLst>
              <a:ext uri="{FF2B5EF4-FFF2-40B4-BE49-F238E27FC236}">
                <a16:creationId xmlns:a16="http://schemas.microsoft.com/office/drawing/2014/main" id="{4C2FA6CF-60EC-4CD7-9942-531DC163E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" y="0"/>
            <a:ext cx="1190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2023-08-10T09:52:41Z</dcterms:created>
  <dcterms:modified xsi:type="dcterms:W3CDTF">2023-08-10T09:52:41Z</dcterms:modified>
</cp:coreProperties>
</file>