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EMP, N, K, &amp;amp; P">
            <a:extLst>
              <a:ext uri="{FF2B5EF4-FFF2-40B4-BE49-F238E27FC236}">
                <a16:creationId xmlns:a16="http://schemas.microsoft.com/office/drawing/2014/main" id="{A182164F-B3B5-4BAD-BA63-63E0932D32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1" b="1230"/>
          <a:stretch/>
        </p:blipFill>
        <p:spPr>
          <a:xfrm>
            <a:off x="145950" y="159798"/>
            <a:ext cx="11900099" cy="661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EMP, HIMID, PH, RAIN">
            <a:extLst>
              <a:ext uri="{FF2B5EF4-FFF2-40B4-BE49-F238E27FC236}">
                <a16:creationId xmlns:a16="http://schemas.microsoft.com/office/drawing/2014/main" id="{4C2FA6CF-60EC-4CD7-9942-531DC163E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0" b="1618"/>
          <a:stretch/>
        </p:blipFill>
        <p:spPr>
          <a:xfrm>
            <a:off x="145950" y="168676"/>
            <a:ext cx="11900099" cy="657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Keerthi Chippa</cp:lastModifiedBy>
  <cp:revision>1</cp:revision>
  <dcterms:created xsi:type="dcterms:W3CDTF">2023-08-10T09:52:41Z</dcterms:created>
  <dcterms:modified xsi:type="dcterms:W3CDTF">2023-08-10T10:20:13Z</dcterms:modified>
</cp:coreProperties>
</file>