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Oswald Medium"/>
      <p:regular r:id="rId11"/>
      <p:bold r:id="rId12"/>
    </p:embeddedFont>
    <p:embeddedFont>
      <p:font typeface="Bebas Neue"/>
      <p:regular r:id="rId13"/>
    </p:embeddedFont>
    <p:embeddedFont>
      <p:font typeface="Barlow Medium"/>
      <p:regular r:id="rId14"/>
      <p:bold r:id="rId15"/>
      <p:italic r:id="rId16"/>
      <p:boldItalic r:id="rId17"/>
    </p:embeddedFont>
    <p:embeddedFont>
      <p:font typeface="PT Sans"/>
      <p:regular r:id="rId18"/>
      <p:bold r:id="rId19"/>
      <p:italic r:id="rId20"/>
      <p:boldItalic r:id="rId21"/>
    </p:embeddedFont>
    <p:embeddedFont>
      <p:font typeface="Barl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22" Type="http://schemas.openxmlformats.org/officeDocument/2006/relationships/font" Target="fonts/Barlow-regular.fntdata"/><Relationship Id="rId21" Type="http://schemas.openxmlformats.org/officeDocument/2006/relationships/font" Target="fonts/PTSans-boldItalic.fntdata"/><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OswaldMedium-regular.fntdata"/><Relationship Id="rId10" Type="http://schemas.openxmlformats.org/officeDocument/2006/relationships/slide" Target="slides/slide6.xml"/><Relationship Id="rId13" Type="http://schemas.openxmlformats.org/officeDocument/2006/relationships/font" Target="fonts/BebasNeue-regular.fntdata"/><Relationship Id="rId12" Type="http://schemas.openxmlformats.org/officeDocument/2006/relationships/font" Target="fonts/OswaldMedium-bold.fntdata"/><Relationship Id="rId15" Type="http://schemas.openxmlformats.org/officeDocument/2006/relationships/font" Target="fonts/BarlowMedium-bold.fntdata"/><Relationship Id="rId14" Type="http://schemas.openxmlformats.org/officeDocument/2006/relationships/font" Target="fonts/BarlowMedium-regular.fntdata"/><Relationship Id="rId17" Type="http://schemas.openxmlformats.org/officeDocument/2006/relationships/font" Target="fonts/BarlowMedium-boldItalic.fntdata"/><Relationship Id="rId16" Type="http://schemas.openxmlformats.org/officeDocument/2006/relationships/font" Target="fonts/BarlowMedium-italic.fntdata"/><Relationship Id="rId19" Type="http://schemas.openxmlformats.org/officeDocument/2006/relationships/font" Target="fonts/PTSans-bold.fntdata"/><Relationship Id="rId18" Type="http://schemas.openxmlformats.org/officeDocument/2006/relationships/font" Target="fonts/P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discuss the design and implementation of a comprehensive satellite tracking database built using SQL Server Management Studio 2019. The exponential growth of satellites orbiting Earth necessitates robust systems for tracking their location, health, and mission status. This centralized repository offers functionalities critical for diverse applications, including satellite communications companies, space research institutions, and amateur astronomers.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4ebd426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4ebd426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satellites orbiting Earth is growing rapidly. This has created a challenge for organizations that need to track and manage this data. Currently, data is often scattered across different sources, which can lead to redundancy and inconsistency. A centralized database can help to solve this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14ebd426a4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14ebd426a4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satellite tracking database can provide a central repository for all relevant satellite data. This database can store information such as satellite identification, launch information, orbital data, health status, and mission objectives. This will allow users to easily access and manage all of the data they need in one place.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3b941cb2c_1_2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3b941cb2c_1_2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illustrates the Entity-relationship (E-R) diagram of the satellite tracking database. The E-R model provides a visual representation of the relationships between the different entities (data objects) within the database. In this case, the core entities are Satellite, Launch, and Orbit. The relationships between these entities are critical for understanding how the data is organized within the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14ebd426a4_0_2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14ebd426a4_0_2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satellite tracking database is comprised of three relational tables: Satellite_Data, Launch_Data, and Orbit_Data. Each table is designed to store specific categories of data. The Satellite_Data table serves as the core repository, containing general information about each satellite. The Launch_Data table stores details about the launch event for each satellite. Finally, the Orbit_Data table houses specific details concerning the orbital path of each satellite.  Foreign keys are used to establish relationships between the tables, ensuring data integrity.</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This slide delves deeper into the structure and purpose of each table within the satellite tracking database. We will explore each table’s columns and the types of data they contain. Understanding the structure of these tables is essential for effectively utilizing the database.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13b941cb2c_1_2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13b941cb2c_1_2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401138"/>
            <a:ext cx="4732500" cy="1813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251275"/>
            <a:ext cx="4732500" cy="49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1361129" y="1725725"/>
            <a:ext cx="6421800" cy="1618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1361025" y="3331178"/>
            <a:ext cx="6421800" cy="4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57" name="Shape 57"/>
        <p:cNvGrpSpPr/>
        <p:nvPr/>
      </p:nvGrpSpPr>
      <p:grpSpPr>
        <a:xfrm>
          <a:off x="0" y="0"/>
          <a:ext cx="0" cy="0"/>
          <a:chOff x="0" y="0"/>
          <a:chExt cx="0" cy="0"/>
        </a:xfrm>
      </p:grpSpPr>
      <p:sp>
        <p:nvSpPr>
          <p:cNvPr id="58" name="Google Shape;5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13"/>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1" type="subTitle"/>
          </p:nvPr>
        </p:nvSpPr>
        <p:spPr>
          <a:xfrm>
            <a:off x="867119" y="2016933"/>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 name="Google Shape;62;p13"/>
          <p:cNvSpPr txBox="1"/>
          <p:nvPr>
            <p:ph idx="2" type="subTitle"/>
          </p:nvPr>
        </p:nvSpPr>
        <p:spPr>
          <a:xfrm>
            <a:off x="3495006" y="2016933"/>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idx="3" type="subTitle"/>
          </p:nvPr>
        </p:nvSpPr>
        <p:spPr>
          <a:xfrm>
            <a:off x="867119" y="3723575"/>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3"/>
          <p:cNvSpPr txBox="1"/>
          <p:nvPr>
            <p:ph idx="4" type="subTitle"/>
          </p:nvPr>
        </p:nvSpPr>
        <p:spPr>
          <a:xfrm>
            <a:off x="3495006" y="3723575"/>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3"/>
          <p:cNvSpPr txBox="1"/>
          <p:nvPr>
            <p:ph idx="5" type="subTitle"/>
          </p:nvPr>
        </p:nvSpPr>
        <p:spPr>
          <a:xfrm>
            <a:off x="6122894" y="2016933"/>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idx="6" type="subTitle"/>
          </p:nvPr>
        </p:nvSpPr>
        <p:spPr>
          <a:xfrm>
            <a:off x="6122894" y="3723575"/>
            <a:ext cx="215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3"/>
          <p:cNvSpPr txBox="1"/>
          <p:nvPr>
            <p:ph hasCustomPrompt="1" idx="7" type="title"/>
          </p:nvPr>
        </p:nvSpPr>
        <p:spPr>
          <a:xfrm>
            <a:off x="867106" y="1434325"/>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hasCustomPrompt="1" idx="8" type="title"/>
          </p:nvPr>
        </p:nvSpPr>
        <p:spPr>
          <a:xfrm>
            <a:off x="867106" y="3172650"/>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hasCustomPrompt="1" idx="9" type="title"/>
          </p:nvPr>
        </p:nvSpPr>
        <p:spPr>
          <a:xfrm>
            <a:off x="3494994" y="1434325"/>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hasCustomPrompt="1" idx="13" type="title"/>
          </p:nvPr>
        </p:nvSpPr>
        <p:spPr>
          <a:xfrm>
            <a:off x="3494994" y="3172650"/>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hasCustomPrompt="1" idx="14" type="title"/>
          </p:nvPr>
        </p:nvSpPr>
        <p:spPr>
          <a:xfrm>
            <a:off x="6122881" y="1434325"/>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hasCustomPrompt="1" idx="15" type="title"/>
          </p:nvPr>
        </p:nvSpPr>
        <p:spPr>
          <a:xfrm>
            <a:off x="6122881" y="3172650"/>
            <a:ext cx="57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idx="16" type="subTitle"/>
          </p:nvPr>
        </p:nvSpPr>
        <p:spPr>
          <a:xfrm>
            <a:off x="1356719" y="1328950"/>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 name="Google Shape;74;p13"/>
          <p:cNvSpPr txBox="1"/>
          <p:nvPr>
            <p:ph idx="17" type="subTitle"/>
          </p:nvPr>
        </p:nvSpPr>
        <p:spPr>
          <a:xfrm>
            <a:off x="3984606" y="1328950"/>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3"/>
          <p:cNvSpPr txBox="1"/>
          <p:nvPr>
            <p:ph idx="18" type="subTitle"/>
          </p:nvPr>
        </p:nvSpPr>
        <p:spPr>
          <a:xfrm>
            <a:off x="6612494" y="1328950"/>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3"/>
          <p:cNvSpPr txBox="1"/>
          <p:nvPr>
            <p:ph idx="19" type="subTitle"/>
          </p:nvPr>
        </p:nvSpPr>
        <p:spPr>
          <a:xfrm>
            <a:off x="1356719" y="3036575"/>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 name="Google Shape;77;p13"/>
          <p:cNvSpPr txBox="1"/>
          <p:nvPr>
            <p:ph idx="20" type="subTitle"/>
          </p:nvPr>
        </p:nvSpPr>
        <p:spPr>
          <a:xfrm>
            <a:off x="3984606" y="3036575"/>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13"/>
          <p:cNvSpPr txBox="1"/>
          <p:nvPr>
            <p:ph idx="21" type="subTitle"/>
          </p:nvPr>
        </p:nvSpPr>
        <p:spPr>
          <a:xfrm>
            <a:off x="6612494" y="3036575"/>
            <a:ext cx="1664400" cy="79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 name="Google Shape;79;p13"/>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0" name="Shape 80"/>
        <p:cNvGrpSpPr/>
        <p:nvPr/>
      </p:nvGrpSpPr>
      <p:grpSpPr>
        <a:xfrm>
          <a:off x="0" y="0"/>
          <a:ext cx="0" cy="0"/>
          <a:chOff x="0" y="0"/>
          <a:chExt cx="0" cy="0"/>
        </a:xfrm>
      </p:grpSpPr>
      <p:sp>
        <p:nvSpPr>
          <p:cNvPr id="81" name="Google Shape;81;p14"/>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4"/>
          <p:cNvSpPr txBox="1"/>
          <p:nvPr>
            <p:ph idx="1" type="subTitle"/>
          </p:nvPr>
        </p:nvSpPr>
        <p:spPr>
          <a:xfrm>
            <a:off x="4832081" y="1941575"/>
            <a:ext cx="3254100" cy="18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4"/>
          <p:cNvSpPr txBox="1"/>
          <p:nvPr>
            <p:ph idx="2" type="subTitle"/>
          </p:nvPr>
        </p:nvSpPr>
        <p:spPr>
          <a:xfrm>
            <a:off x="1057900" y="1941575"/>
            <a:ext cx="3254100" cy="18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6" name="Shape 86"/>
        <p:cNvGrpSpPr/>
        <p:nvPr/>
      </p:nvGrpSpPr>
      <p:grpSpPr>
        <a:xfrm>
          <a:off x="0" y="0"/>
          <a:ext cx="0" cy="0"/>
          <a:chOff x="0" y="0"/>
          <a:chExt cx="0" cy="0"/>
        </a:xfrm>
      </p:grpSpPr>
      <p:sp>
        <p:nvSpPr>
          <p:cNvPr id="87" name="Google Shape;87;p15"/>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15"/>
          <p:cNvSpPr txBox="1"/>
          <p:nvPr>
            <p:ph idx="1" type="subTitle"/>
          </p:nvPr>
        </p:nvSpPr>
        <p:spPr>
          <a:xfrm>
            <a:off x="4923088" y="2779498"/>
            <a:ext cx="26400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5"/>
          <p:cNvSpPr txBox="1"/>
          <p:nvPr>
            <p:ph idx="2" type="subTitle"/>
          </p:nvPr>
        </p:nvSpPr>
        <p:spPr>
          <a:xfrm>
            <a:off x="1580912" y="2779498"/>
            <a:ext cx="26400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5"/>
          <p:cNvSpPr txBox="1"/>
          <p:nvPr>
            <p:ph idx="3" type="subTitle"/>
          </p:nvPr>
        </p:nvSpPr>
        <p:spPr>
          <a:xfrm>
            <a:off x="1580912" y="23248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 name="Google Shape;93;p15"/>
          <p:cNvSpPr txBox="1"/>
          <p:nvPr>
            <p:ph idx="4" type="subTitle"/>
          </p:nvPr>
        </p:nvSpPr>
        <p:spPr>
          <a:xfrm>
            <a:off x="4923088" y="23248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_1">
    <p:spTree>
      <p:nvGrpSpPr>
        <p:cNvPr id="94" name="Shape 94"/>
        <p:cNvGrpSpPr/>
        <p:nvPr/>
      </p:nvGrpSpPr>
      <p:grpSpPr>
        <a:xfrm>
          <a:off x="0" y="0"/>
          <a:ext cx="0" cy="0"/>
          <a:chOff x="0" y="0"/>
          <a:chExt cx="0" cy="0"/>
        </a:xfrm>
      </p:grpSpPr>
      <p:sp>
        <p:nvSpPr>
          <p:cNvPr id="95" name="Google Shape;95;p16"/>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6"/>
          <p:cNvSpPr txBox="1"/>
          <p:nvPr>
            <p:ph idx="1" type="subTitle"/>
          </p:nvPr>
        </p:nvSpPr>
        <p:spPr>
          <a:xfrm>
            <a:off x="3482550" y="2779499"/>
            <a:ext cx="21789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6"/>
          <p:cNvSpPr txBox="1"/>
          <p:nvPr>
            <p:ph idx="2" type="subTitle"/>
          </p:nvPr>
        </p:nvSpPr>
        <p:spPr>
          <a:xfrm>
            <a:off x="713250" y="2779499"/>
            <a:ext cx="21789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6"/>
          <p:cNvSpPr txBox="1"/>
          <p:nvPr>
            <p:ph idx="3" type="subTitle"/>
          </p:nvPr>
        </p:nvSpPr>
        <p:spPr>
          <a:xfrm>
            <a:off x="713250" y="2324825"/>
            <a:ext cx="21789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16"/>
          <p:cNvSpPr txBox="1"/>
          <p:nvPr>
            <p:ph idx="4" type="subTitle"/>
          </p:nvPr>
        </p:nvSpPr>
        <p:spPr>
          <a:xfrm>
            <a:off x="3482550" y="2324825"/>
            <a:ext cx="21789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16"/>
          <p:cNvSpPr txBox="1"/>
          <p:nvPr>
            <p:ph idx="5" type="subTitle"/>
          </p:nvPr>
        </p:nvSpPr>
        <p:spPr>
          <a:xfrm>
            <a:off x="6251850" y="2779499"/>
            <a:ext cx="21789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6"/>
          <p:cNvSpPr txBox="1"/>
          <p:nvPr>
            <p:ph idx="6" type="subTitle"/>
          </p:nvPr>
        </p:nvSpPr>
        <p:spPr>
          <a:xfrm>
            <a:off x="6251850" y="2324825"/>
            <a:ext cx="21789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
    <p:spTree>
      <p:nvGrpSpPr>
        <p:cNvPr id="104" name="Shape 104"/>
        <p:cNvGrpSpPr/>
        <p:nvPr/>
      </p:nvGrpSpPr>
      <p:grpSpPr>
        <a:xfrm>
          <a:off x="0" y="0"/>
          <a:ext cx="0" cy="0"/>
          <a:chOff x="0" y="0"/>
          <a:chExt cx="0" cy="0"/>
        </a:xfrm>
      </p:grpSpPr>
      <p:sp>
        <p:nvSpPr>
          <p:cNvPr id="105" name="Google Shape;105;p17"/>
          <p:cNvSpPr/>
          <p:nvPr/>
        </p:nvSpPr>
        <p:spPr>
          <a:xfrm>
            <a:off x="8338675" y="44502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7"/>
          <p:cNvSpPr txBox="1"/>
          <p:nvPr>
            <p:ph idx="1" type="subTitle"/>
          </p:nvPr>
        </p:nvSpPr>
        <p:spPr>
          <a:xfrm>
            <a:off x="5764539" y="1981799"/>
            <a:ext cx="2134200" cy="61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2" type="subTitle"/>
          </p:nvPr>
        </p:nvSpPr>
        <p:spPr>
          <a:xfrm>
            <a:off x="2056725" y="1981799"/>
            <a:ext cx="2134200" cy="61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idx="3" type="subTitle"/>
          </p:nvPr>
        </p:nvSpPr>
        <p:spPr>
          <a:xfrm>
            <a:off x="2056734" y="1527125"/>
            <a:ext cx="2134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 name="Google Shape;112;p17"/>
          <p:cNvSpPr txBox="1"/>
          <p:nvPr>
            <p:ph idx="4" type="subTitle"/>
          </p:nvPr>
        </p:nvSpPr>
        <p:spPr>
          <a:xfrm>
            <a:off x="5764550" y="1527125"/>
            <a:ext cx="2134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 name="Google Shape;113;p17"/>
          <p:cNvSpPr txBox="1"/>
          <p:nvPr>
            <p:ph idx="5" type="subTitle"/>
          </p:nvPr>
        </p:nvSpPr>
        <p:spPr>
          <a:xfrm>
            <a:off x="5764539" y="3398475"/>
            <a:ext cx="2134200" cy="61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7"/>
          <p:cNvSpPr txBox="1"/>
          <p:nvPr>
            <p:ph idx="6" type="subTitle"/>
          </p:nvPr>
        </p:nvSpPr>
        <p:spPr>
          <a:xfrm>
            <a:off x="2056725" y="3398475"/>
            <a:ext cx="2134200" cy="61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7"/>
          <p:cNvSpPr txBox="1"/>
          <p:nvPr>
            <p:ph idx="7" type="subTitle"/>
          </p:nvPr>
        </p:nvSpPr>
        <p:spPr>
          <a:xfrm>
            <a:off x="2056734" y="2943800"/>
            <a:ext cx="2134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7"/>
          <p:cNvSpPr txBox="1"/>
          <p:nvPr>
            <p:ph idx="8" type="subTitle"/>
          </p:nvPr>
        </p:nvSpPr>
        <p:spPr>
          <a:xfrm>
            <a:off x="5764550" y="2943800"/>
            <a:ext cx="2134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1_1">
    <p:spTree>
      <p:nvGrpSpPr>
        <p:cNvPr id="117" name="Shape 117"/>
        <p:cNvGrpSpPr/>
        <p:nvPr/>
      </p:nvGrpSpPr>
      <p:grpSpPr>
        <a:xfrm>
          <a:off x="0" y="0"/>
          <a:ext cx="0" cy="0"/>
          <a:chOff x="0" y="0"/>
          <a:chExt cx="0" cy="0"/>
        </a:xfrm>
      </p:grpSpPr>
      <p:sp>
        <p:nvSpPr>
          <p:cNvPr id="118" name="Google Shape;118;p18"/>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18"/>
          <p:cNvSpPr txBox="1"/>
          <p:nvPr>
            <p:ph idx="1" type="subTitle"/>
          </p:nvPr>
        </p:nvSpPr>
        <p:spPr>
          <a:xfrm>
            <a:off x="3482550" y="2134174"/>
            <a:ext cx="2178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8"/>
          <p:cNvSpPr txBox="1"/>
          <p:nvPr>
            <p:ph idx="2" type="subTitle"/>
          </p:nvPr>
        </p:nvSpPr>
        <p:spPr>
          <a:xfrm>
            <a:off x="713250" y="2134174"/>
            <a:ext cx="2178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8"/>
          <p:cNvSpPr txBox="1"/>
          <p:nvPr>
            <p:ph idx="3" type="subTitle"/>
          </p:nvPr>
        </p:nvSpPr>
        <p:spPr>
          <a:xfrm>
            <a:off x="713250" y="1859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 name="Google Shape;125;p18"/>
          <p:cNvSpPr txBox="1"/>
          <p:nvPr>
            <p:ph idx="4" type="subTitle"/>
          </p:nvPr>
        </p:nvSpPr>
        <p:spPr>
          <a:xfrm>
            <a:off x="3482550" y="1859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18"/>
          <p:cNvSpPr txBox="1"/>
          <p:nvPr>
            <p:ph idx="5" type="subTitle"/>
          </p:nvPr>
        </p:nvSpPr>
        <p:spPr>
          <a:xfrm>
            <a:off x="6251850" y="2134174"/>
            <a:ext cx="2178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8"/>
          <p:cNvSpPr txBox="1"/>
          <p:nvPr>
            <p:ph idx="6" type="subTitle"/>
          </p:nvPr>
        </p:nvSpPr>
        <p:spPr>
          <a:xfrm>
            <a:off x="6251850" y="1859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 name="Google Shape;128;p18"/>
          <p:cNvSpPr txBox="1"/>
          <p:nvPr>
            <p:ph idx="7" type="subTitle"/>
          </p:nvPr>
        </p:nvSpPr>
        <p:spPr>
          <a:xfrm>
            <a:off x="3482550" y="3856175"/>
            <a:ext cx="2178900" cy="55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8"/>
          <p:cNvSpPr txBox="1"/>
          <p:nvPr>
            <p:ph idx="8" type="subTitle"/>
          </p:nvPr>
        </p:nvSpPr>
        <p:spPr>
          <a:xfrm>
            <a:off x="713250" y="3856175"/>
            <a:ext cx="2178900" cy="55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8"/>
          <p:cNvSpPr txBox="1"/>
          <p:nvPr>
            <p:ph idx="9" type="subTitle"/>
          </p:nvPr>
        </p:nvSpPr>
        <p:spPr>
          <a:xfrm>
            <a:off x="713250" y="3581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18"/>
          <p:cNvSpPr txBox="1"/>
          <p:nvPr>
            <p:ph idx="13" type="subTitle"/>
          </p:nvPr>
        </p:nvSpPr>
        <p:spPr>
          <a:xfrm>
            <a:off x="3482550" y="3581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8"/>
          <p:cNvSpPr txBox="1"/>
          <p:nvPr>
            <p:ph idx="14" type="subTitle"/>
          </p:nvPr>
        </p:nvSpPr>
        <p:spPr>
          <a:xfrm>
            <a:off x="6251850" y="3856175"/>
            <a:ext cx="2178900" cy="55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8"/>
          <p:cNvSpPr txBox="1"/>
          <p:nvPr>
            <p:ph idx="15" type="subTitle"/>
          </p:nvPr>
        </p:nvSpPr>
        <p:spPr>
          <a:xfrm>
            <a:off x="6251850" y="3581300"/>
            <a:ext cx="2178900" cy="4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1_1_1_2">
    <p:spTree>
      <p:nvGrpSpPr>
        <p:cNvPr id="134" name="Shape 134"/>
        <p:cNvGrpSpPr/>
        <p:nvPr/>
      </p:nvGrpSpPr>
      <p:grpSpPr>
        <a:xfrm>
          <a:off x="0" y="0"/>
          <a:ext cx="0" cy="0"/>
          <a:chOff x="0" y="0"/>
          <a:chExt cx="0" cy="0"/>
        </a:xfrm>
      </p:grpSpPr>
      <p:sp>
        <p:nvSpPr>
          <p:cNvPr id="135" name="Google Shape;135;p19"/>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ph hasCustomPrompt="1" type="title"/>
          </p:nvPr>
        </p:nvSpPr>
        <p:spPr>
          <a:xfrm>
            <a:off x="2223600" y="64111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9" name="Google Shape;139;p19"/>
          <p:cNvSpPr txBox="1"/>
          <p:nvPr>
            <p:ph idx="1" type="subTitle"/>
          </p:nvPr>
        </p:nvSpPr>
        <p:spPr>
          <a:xfrm>
            <a:off x="2223600" y="1319926"/>
            <a:ext cx="4696800" cy="301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40" name="Google Shape;140;p19"/>
          <p:cNvSpPr txBox="1"/>
          <p:nvPr>
            <p:ph hasCustomPrompt="1" idx="2" type="title"/>
          </p:nvPr>
        </p:nvSpPr>
        <p:spPr>
          <a:xfrm>
            <a:off x="2223600" y="2053018"/>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1" name="Google Shape;141;p19"/>
          <p:cNvSpPr txBox="1"/>
          <p:nvPr>
            <p:ph idx="3" type="subTitle"/>
          </p:nvPr>
        </p:nvSpPr>
        <p:spPr>
          <a:xfrm>
            <a:off x="2223600" y="2731835"/>
            <a:ext cx="4696800" cy="301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42" name="Google Shape;142;p19"/>
          <p:cNvSpPr txBox="1"/>
          <p:nvPr>
            <p:ph hasCustomPrompt="1" idx="4" type="title"/>
          </p:nvPr>
        </p:nvSpPr>
        <p:spPr>
          <a:xfrm>
            <a:off x="2223600" y="3464924"/>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3" name="Google Shape;143;p19"/>
          <p:cNvSpPr txBox="1"/>
          <p:nvPr>
            <p:ph idx="5" type="subTitle"/>
          </p:nvPr>
        </p:nvSpPr>
        <p:spPr>
          <a:xfrm>
            <a:off x="2223600" y="4143744"/>
            <a:ext cx="4696800" cy="301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44" name="Google Shape;144;p19"/>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_1_1_1_2_1">
    <p:spTree>
      <p:nvGrpSpPr>
        <p:cNvPr id="145" name="Shape 145"/>
        <p:cNvGrpSpPr/>
        <p:nvPr/>
      </p:nvGrpSpPr>
      <p:grpSpPr>
        <a:xfrm>
          <a:off x="0" y="0"/>
          <a:ext cx="0" cy="0"/>
          <a:chOff x="0" y="0"/>
          <a:chExt cx="0" cy="0"/>
        </a:xfrm>
      </p:grpSpPr>
      <p:sp>
        <p:nvSpPr>
          <p:cNvPr id="146" name="Google Shape;146;p20"/>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hasCustomPrompt="1" type="title"/>
          </p:nvPr>
        </p:nvSpPr>
        <p:spPr>
          <a:xfrm>
            <a:off x="817100" y="25823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9" name="Google Shape;149;p20"/>
          <p:cNvSpPr txBox="1"/>
          <p:nvPr>
            <p:ph idx="1" type="subTitle"/>
          </p:nvPr>
        </p:nvSpPr>
        <p:spPr>
          <a:xfrm>
            <a:off x="2398800" y="2519450"/>
            <a:ext cx="2173200" cy="88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50" name="Google Shape;150;p20"/>
          <p:cNvSpPr txBox="1"/>
          <p:nvPr>
            <p:ph idx="2" type="subTitle"/>
          </p:nvPr>
        </p:nvSpPr>
        <p:spPr>
          <a:xfrm>
            <a:off x="2398800" y="2170350"/>
            <a:ext cx="21732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1" name="Google Shape;151;p20"/>
          <p:cNvSpPr txBox="1"/>
          <p:nvPr>
            <p:ph hasCustomPrompt="1" idx="3" type="title"/>
          </p:nvPr>
        </p:nvSpPr>
        <p:spPr>
          <a:xfrm>
            <a:off x="4677250" y="25871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2" name="Google Shape;152;p20"/>
          <p:cNvSpPr txBox="1"/>
          <p:nvPr>
            <p:ph idx="4" type="subTitle"/>
          </p:nvPr>
        </p:nvSpPr>
        <p:spPr>
          <a:xfrm>
            <a:off x="6257575" y="2519450"/>
            <a:ext cx="2173200" cy="88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53" name="Google Shape;153;p20"/>
          <p:cNvSpPr txBox="1"/>
          <p:nvPr>
            <p:ph idx="5" type="subTitle"/>
          </p:nvPr>
        </p:nvSpPr>
        <p:spPr>
          <a:xfrm>
            <a:off x="6257575" y="2170350"/>
            <a:ext cx="21732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4" name="Google Shape;154;p20"/>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3225" y="2003375"/>
            <a:ext cx="3013500" cy="1511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713225" y="86052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713225" y="3589325"/>
            <a:ext cx="3013500" cy="681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TITLE_AND_TWO_COLUMNS_1_1_1_1_2_1_1">
    <p:spTree>
      <p:nvGrpSpPr>
        <p:cNvPr id="155" name="Shape 155"/>
        <p:cNvGrpSpPr/>
        <p:nvPr/>
      </p:nvGrpSpPr>
      <p:grpSpPr>
        <a:xfrm>
          <a:off x="0" y="0"/>
          <a:ext cx="0" cy="0"/>
          <a:chOff x="0" y="0"/>
          <a:chExt cx="0" cy="0"/>
        </a:xfrm>
      </p:grpSpPr>
      <p:sp>
        <p:nvSpPr>
          <p:cNvPr id="156" name="Google Shape;156;p21"/>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1"/>
          <p:cNvSpPr txBox="1"/>
          <p:nvPr>
            <p:ph hasCustomPrompt="1" idx="2" type="title"/>
          </p:nvPr>
        </p:nvSpPr>
        <p:spPr>
          <a:xfrm>
            <a:off x="1155113" y="1712675"/>
            <a:ext cx="1596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0" name="Google Shape;160;p21"/>
          <p:cNvSpPr txBox="1"/>
          <p:nvPr>
            <p:ph idx="1" type="subTitle"/>
          </p:nvPr>
        </p:nvSpPr>
        <p:spPr>
          <a:xfrm>
            <a:off x="713213" y="3242300"/>
            <a:ext cx="24807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1" name="Google Shape;161;p21"/>
          <p:cNvSpPr txBox="1"/>
          <p:nvPr>
            <p:ph idx="3" type="subTitle"/>
          </p:nvPr>
        </p:nvSpPr>
        <p:spPr>
          <a:xfrm>
            <a:off x="713213" y="2850250"/>
            <a:ext cx="2480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2" name="Google Shape;162;p21"/>
          <p:cNvSpPr txBox="1"/>
          <p:nvPr>
            <p:ph hasCustomPrompt="1" idx="4" type="title"/>
          </p:nvPr>
        </p:nvSpPr>
        <p:spPr>
          <a:xfrm>
            <a:off x="3774172" y="1712675"/>
            <a:ext cx="15954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 name="Google Shape;163;p21"/>
          <p:cNvSpPr txBox="1"/>
          <p:nvPr>
            <p:ph idx="5" type="subTitle"/>
          </p:nvPr>
        </p:nvSpPr>
        <p:spPr>
          <a:xfrm>
            <a:off x="3331631" y="3242300"/>
            <a:ext cx="24807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4" name="Google Shape;164;p21"/>
          <p:cNvSpPr txBox="1"/>
          <p:nvPr>
            <p:ph idx="6" type="subTitle"/>
          </p:nvPr>
        </p:nvSpPr>
        <p:spPr>
          <a:xfrm>
            <a:off x="3331631" y="2850250"/>
            <a:ext cx="2480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5" name="Google Shape;165;p21"/>
          <p:cNvSpPr txBox="1"/>
          <p:nvPr>
            <p:ph hasCustomPrompt="1" idx="7" type="title"/>
          </p:nvPr>
        </p:nvSpPr>
        <p:spPr>
          <a:xfrm>
            <a:off x="6392572" y="1712675"/>
            <a:ext cx="15954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6" name="Google Shape;166;p21"/>
          <p:cNvSpPr txBox="1"/>
          <p:nvPr>
            <p:ph idx="8" type="subTitle"/>
          </p:nvPr>
        </p:nvSpPr>
        <p:spPr>
          <a:xfrm>
            <a:off x="5950031" y="3242300"/>
            <a:ext cx="24807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7" name="Google Shape;167;p21"/>
          <p:cNvSpPr txBox="1"/>
          <p:nvPr>
            <p:ph idx="9" type="subTitle"/>
          </p:nvPr>
        </p:nvSpPr>
        <p:spPr>
          <a:xfrm>
            <a:off x="5950031" y="2850250"/>
            <a:ext cx="2480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TWO_COLUMNS_1_1_1_1_1">
    <p:spTree>
      <p:nvGrpSpPr>
        <p:cNvPr id="168" name="Shape 168"/>
        <p:cNvGrpSpPr/>
        <p:nvPr/>
      </p:nvGrpSpPr>
      <p:grpSpPr>
        <a:xfrm>
          <a:off x="0" y="0"/>
          <a:ext cx="0" cy="0"/>
          <a:chOff x="0" y="0"/>
          <a:chExt cx="0" cy="0"/>
        </a:xfrm>
      </p:grpSpPr>
      <p:sp>
        <p:nvSpPr>
          <p:cNvPr id="169" name="Google Shape;169;p22"/>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type="title"/>
          </p:nvPr>
        </p:nvSpPr>
        <p:spPr>
          <a:xfrm>
            <a:off x="1739575" y="3100300"/>
            <a:ext cx="6691200" cy="6618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22"/>
          <p:cNvSpPr txBox="1"/>
          <p:nvPr>
            <p:ph idx="1" type="subTitle"/>
          </p:nvPr>
        </p:nvSpPr>
        <p:spPr>
          <a:xfrm>
            <a:off x="173955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TWO_COLUMNS_1_1_1_1_1_1">
    <p:spTree>
      <p:nvGrpSpPr>
        <p:cNvPr id="173" name="Shape 173"/>
        <p:cNvGrpSpPr/>
        <p:nvPr/>
      </p:nvGrpSpPr>
      <p:grpSpPr>
        <a:xfrm>
          <a:off x="0" y="0"/>
          <a:ext cx="0" cy="0"/>
          <a:chOff x="0" y="0"/>
          <a:chExt cx="0" cy="0"/>
        </a:xfrm>
      </p:grpSpPr>
      <p:sp>
        <p:nvSpPr>
          <p:cNvPr id="174" name="Google Shape;174;p23"/>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type="title"/>
          </p:nvPr>
        </p:nvSpPr>
        <p:spPr>
          <a:xfrm>
            <a:off x="1014825" y="1183300"/>
            <a:ext cx="3519600" cy="1853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3"/>
          <p:cNvSpPr txBox="1"/>
          <p:nvPr>
            <p:ph idx="1" type="subTitle"/>
          </p:nvPr>
        </p:nvSpPr>
        <p:spPr>
          <a:xfrm>
            <a:off x="1014825" y="3036800"/>
            <a:ext cx="35196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_1_1_1_1_1">
    <p:spTree>
      <p:nvGrpSpPr>
        <p:cNvPr id="180" name="Shape 180"/>
        <p:cNvGrpSpPr/>
        <p:nvPr/>
      </p:nvGrpSpPr>
      <p:grpSpPr>
        <a:xfrm>
          <a:off x="0" y="0"/>
          <a:ext cx="0" cy="0"/>
          <a:chOff x="0" y="0"/>
          <a:chExt cx="0" cy="0"/>
        </a:xfrm>
      </p:grpSpPr>
      <p:sp>
        <p:nvSpPr>
          <p:cNvPr id="181" name="Google Shape;181;p24"/>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ph type="title"/>
          </p:nvPr>
        </p:nvSpPr>
        <p:spPr>
          <a:xfrm>
            <a:off x="972775" y="1741538"/>
            <a:ext cx="3519600" cy="737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 name="Google Shape;184;p24"/>
          <p:cNvSpPr txBox="1"/>
          <p:nvPr>
            <p:ph idx="1" type="subTitle"/>
          </p:nvPr>
        </p:nvSpPr>
        <p:spPr>
          <a:xfrm>
            <a:off x="972775" y="2478563"/>
            <a:ext cx="35196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1_1_1_1_1_1_1">
    <p:spTree>
      <p:nvGrpSpPr>
        <p:cNvPr id="185" name="Shape 185"/>
        <p:cNvGrpSpPr/>
        <p:nvPr/>
      </p:nvGrpSpPr>
      <p:grpSpPr>
        <a:xfrm>
          <a:off x="0" y="0"/>
          <a:ext cx="0" cy="0"/>
          <a:chOff x="0" y="0"/>
          <a:chExt cx="0" cy="0"/>
        </a:xfrm>
      </p:grpSpPr>
      <p:sp>
        <p:nvSpPr>
          <p:cNvPr id="186" name="Google Shape;186;p25"/>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ph type="title"/>
          </p:nvPr>
        </p:nvSpPr>
        <p:spPr>
          <a:xfrm>
            <a:off x="4113675" y="1741538"/>
            <a:ext cx="3519600" cy="73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5"/>
          <p:cNvSpPr txBox="1"/>
          <p:nvPr>
            <p:ph idx="1" type="subTitle"/>
          </p:nvPr>
        </p:nvSpPr>
        <p:spPr>
          <a:xfrm>
            <a:off x="4113675" y="2478563"/>
            <a:ext cx="3519600" cy="92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1_1_1_1_1_1_1_1_1">
    <p:spTree>
      <p:nvGrpSpPr>
        <p:cNvPr id="191" name="Shape 191"/>
        <p:cNvGrpSpPr/>
        <p:nvPr/>
      </p:nvGrpSpPr>
      <p:grpSpPr>
        <a:xfrm>
          <a:off x="0" y="0"/>
          <a:ext cx="0" cy="0"/>
          <a:chOff x="0" y="0"/>
          <a:chExt cx="0" cy="0"/>
        </a:xfrm>
      </p:grpSpPr>
      <p:sp>
        <p:nvSpPr>
          <p:cNvPr id="192" name="Google Shape;192;p26"/>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type="title"/>
          </p:nvPr>
        </p:nvSpPr>
        <p:spPr>
          <a:xfrm>
            <a:off x="713263" y="6775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 name="Google Shape;194;p26"/>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6"/>
          <p:cNvSpPr txBox="1"/>
          <p:nvPr/>
        </p:nvSpPr>
        <p:spPr>
          <a:xfrm>
            <a:off x="71322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Barlow"/>
                <a:ea typeface="Barlow"/>
                <a:cs typeface="Barlow"/>
                <a:sym typeface="Barlow"/>
              </a:rPr>
              <a:t>CREDITS:</a:t>
            </a:r>
            <a:r>
              <a:rPr lang="en" sz="1200">
                <a:solidFill>
                  <a:schemeClr val="dk1"/>
                </a:solidFill>
                <a:latin typeface="Barlow"/>
                <a:ea typeface="Barlow"/>
                <a:cs typeface="Barlow"/>
                <a:sym typeface="Barlow"/>
              </a:rPr>
              <a:t> This presentation template was created by </a:t>
            </a:r>
            <a:r>
              <a:rPr b="1" lang="en" sz="12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and includes icons by </a:t>
            </a:r>
            <a:r>
              <a:rPr b="1" lang="en" sz="12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u="sng">
                <a:solidFill>
                  <a:schemeClr val="dk1"/>
                </a:solidFill>
                <a:latin typeface="Barlow"/>
                <a:ea typeface="Barlow"/>
                <a:cs typeface="Barlow"/>
                <a:sym typeface="Barlow"/>
                <a:hlinkClick r:id="rId4">
                  <a:extLst>
                    <a:ext uri="{A12FA001-AC4F-418D-AE19-62706E023703}">
                      <ahyp:hlinkClr val="tx"/>
                    </a:ext>
                  </a:extLst>
                </a:hlinkClick>
              </a:rPr>
              <a:t>Freepik</a:t>
            </a:r>
            <a:r>
              <a:rPr lang="en" sz="1200" u="sng">
                <a:solidFill>
                  <a:schemeClr val="dk1"/>
                </a:solidFill>
                <a:latin typeface="Barlow"/>
                <a:ea typeface="Barlow"/>
                <a:cs typeface="Barlow"/>
                <a:sym typeface="Barlow"/>
              </a:rPr>
              <a:t> </a:t>
            </a:r>
            <a:endParaRPr b="1" sz="1200" u="sng">
              <a:solidFill>
                <a:schemeClr val="dk1"/>
              </a:solidFill>
              <a:latin typeface="Barlow"/>
              <a:ea typeface="Barlow"/>
              <a:cs typeface="Barlow"/>
              <a:sym typeface="Barlow"/>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_1_1_1_1_1_1_1_1_1">
    <p:spTree>
      <p:nvGrpSpPr>
        <p:cNvPr id="196" name="Shape 196"/>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TWO_COLUMNS_1_1_1_1_1_1_1_1_1_1_1">
    <p:spTree>
      <p:nvGrpSpPr>
        <p:cNvPr id="197" name="Shape 197"/>
        <p:cNvGrpSpPr/>
        <p:nvPr/>
      </p:nvGrpSpPr>
      <p:grpSpPr>
        <a:xfrm>
          <a:off x="0" y="0"/>
          <a:ext cx="0" cy="0"/>
          <a:chOff x="0" y="0"/>
          <a:chExt cx="0" cy="0"/>
        </a:xfrm>
      </p:grpSpPr>
      <p:sp>
        <p:nvSpPr>
          <p:cNvPr id="198" name="Google Shape;198;p28"/>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AND_TWO_COLUMNS_1_1_1_1_1_1_1_1_1_1_1_1">
    <p:spTree>
      <p:nvGrpSpPr>
        <p:cNvPr id="202" name="Shape 202"/>
        <p:cNvGrpSpPr/>
        <p:nvPr/>
      </p:nvGrpSpPr>
      <p:grpSpPr>
        <a:xfrm>
          <a:off x="0" y="0"/>
          <a:ext cx="0" cy="0"/>
          <a:chOff x="0" y="0"/>
          <a:chExt cx="0" cy="0"/>
        </a:xfrm>
      </p:grpSpPr>
      <p:sp>
        <p:nvSpPr>
          <p:cNvPr id="203" name="Google Shape;203;p29"/>
          <p:cNvSpPr/>
          <p:nvPr/>
        </p:nvSpPr>
        <p:spPr>
          <a:xfrm>
            <a:off x="993150" y="3854300"/>
            <a:ext cx="527700" cy="5277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535581" y="4280656"/>
            <a:ext cx="304200" cy="30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7782800" y="737450"/>
            <a:ext cx="527700" cy="5277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8379706" y="530356"/>
            <a:ext cx="304200" cy="30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4"/>
          <p:cNvSpPr txBox="1"/>
          <p:nvPr>
            <p:ph idx="1" type="body"/>
          </p:nvPr>
        </p:nvSpPr>
        <p:spPr>
          <a:xfrm>
            <a:off x="713225" y="1191287"/>
            <a:ext cx="7717500" cy="38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 name="Google Shape;30;p5"/>
          <p:cNvSpPr txBox="1"/>
          <p:nvPr>
            <p:ph idx="1" type="subTitle"/>
          </p:nvPr>
        </p:nvSpPr>
        <p:spPr>
          <a:xfrm>
            <a:off x="5055284" y="37286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 name="Google Shape;31;p5"/>
          <p:cNvSpPr txBox="1"/>
          <p:nvPr>
            <p:ph idx="2" type="subTitle"/>
          </p:nvPr>
        </p:nvSpPr>
        <p:spPr>
          <a:xfrm>
            <a:off x="1583300" y="37286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5"/>
          <p:cNvSpPr txBox="1"/>
          <p:nvPr>
            <p:ph idx="3" type="subTitle"/>
          </p:nvPr>
        </p:nvSpPr>
        <p:spPr>
          <a:xfrm>
            <a:off x="5055275" y="33038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 name="Google Shape;33;p5"/>
          <p:cNvSpPr txBox="1"/>
          <p:nvPr>
            <p:ph idx="4" type="subTitle"/>
          </p:nvPr>
        </p:nvSpPr>
        <p:spPr>
          <a:xfrm>
            <a:off x="1583075" y="33038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solidFill>
                  <a:schemeClr val="lt2"/>
                </a:solidFill>
                <a:latin typeface="Barlow Medium"/>
                <a:ea typeface="Barlow Medium"/>
                <a:cs typeface="Barlow Medium"/>
                <a:sym typeface="Barlow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p:nvPr/>
        </p:nvSpPr>
        <p:spPr>
          <a:xfrm>
            <a:off x="833867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713225" y="1138400"/>
            <a:ext cx="4441500" cy="749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subTitle"/>
          </p:nvPr>
        </p:nvSpPr>
        <p:spPr>
          <a:xfrm>
            <a:off x="720231" y="1947700"/>
            <a:ext cx="4441500" cy="20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42" name="Google Shape;42;p7"/>
          <p:cNvSpPr/>
          <p:nvPr/>
        </p:nvSpPr>
        <p:spPr>
          <a:xfrm>
            <a:off x="833867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621125"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621125" y="4382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388100" y="1705825"/>
            <a:ext cx="6367800" cy="17319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ph type="title"/>
          </p:nvPr>
        </p:nvSpPr>
        <p:spPr>
          <a:xfrm>
            <a:off x="2420100" y="1471500"/>
            <a:ext cx="43038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9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420100" y="3041400"/>
            <a:ext cx="4303800" cy="6306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ph idx="2" type="pic"/>
          </p:nvPr>
        </p:nvSpPr>
        <p:spPr>
          <a:xfrm>
            <a:off x="4650" y="0"/>
            <a:ext cx="9144000" cy="5152800"/>
          </a:xfrm>
          <a:prstGeom prst="rect">
            <a:avLst/>
          </a:prstGeom>
          <a:noFill/>
          <a:ln>
            <a:noFill/>
          </a:ln>
        </p:spPr>
      </p:sp>
      <p:sp>
        <p:nvSpPr>
          <p:cNvPr id="52" name="Google Shape;52;p10"/>
          <p:cNvSpPr txBox="1"/>
          <p:nvPr>
            <p:ph idx="1" type="body"/>
          </p:nvPr>
        </p:nvSpPr>
        <p:spPr>
          <a:xfrm>
            <a:off x="1015950" y="3888650"/>
            <a:ext cx="7121400" cy="720000"/>
          </a:xfrm>
          <a:prstGeom prst="rect">
            <a:avLst/>
          </a:prstGeom>
          <a:solidFill>
            <a:schemeClr val="l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3500">
                <a:latin typeface="Oswald Medium"/>
                <a:ea typeface="Oswald Medium"/>
                <a:cs typeface="Oswald Medium"/>
                <a:sym typeface="Oswald Medium"/>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2pPr>
            <a:lvl3pPr lvl="2">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3pPr>
            <a:lvl4pPr lvl="3">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4pPr>
            <a:lvl5pPr lvl="4">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5pPr>
            <a:lvl6pPr lvl="5">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6pPr>
            <a:lvl7pPr lvl="6">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7pPr>
            <a:lvl8pPr lvl="7">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8pPr>
            <a:lvl9pPr lvl="8">
              <a:spcBef>
                <a:spcPts val="0"/>
              </a:spcBef>
              <a:spcAft>
                <a:spcPts val="0"/>
              </a:spcAft>
              <a:buClr>
                <a:schemeClr val="dk1"/>
              </a:buClr>
              <a:buSzPts val="3500"/>
              <a:buFont typeface="Oswald Medium"/>
              <a:buNone/>
              <a:defRPr sz="3500">
                <a:solidFill>
                  <a:schemeClr val="dk1"/>
                </a:solidFill>
                <a:latin typeface="Oswald Medium"/>
                <a:ea typeface="Oswald Medium"/>
                <a:cs typeface="Oswald Medium"/>
                <a:sym typeface="Oswald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ctrTitle"/>
          </p:nvPr>
        </p:nvSpPr>
        <p:spPr>
          <a:xfrm>
            <a:off x="713225" y="1401138"/>
            <a:ext cx="4732500" cy="18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Centralized Management and Tracking:</a:t>
            </a:r>
            <a:r>
              <a:rPr lang="en" sz="3000"/>
              <a:t> </a:t>
            </a:r>
            <a:r>
              <a:rPr lang="en" sz="3000">
                <a:solidFill>
                  <a:schemeClr val="lt2"/>
                </a:solidFill>
              </a:rPr>
              <a:t>Design and Implementation of a Satellite Database</a:t>
            </a:r>
            <a:endParaRPr sz="3000">
              <a:solidFill>
                <a:schemeClr val="lt2"/>
              </a:solidFill>
            </a:endParaRPr>
          </a:p>
        </p:txBody>
      </p:sp>
      <p:sp>
        <p:nvSpPr>
          <p:cNvPr id="212" name="Google Shape;212;p30"/>
          <p:cNvSpPr txBox="1"/>
          <p:nvPr>
            <p:ph idx="1" type="subTitle"/>
          </p:nvPr>
        </p:nvSpPr>
        <p:spPr>
          <a:xfrm>
            <a:off x="713225" y="3251275"/>
            <a:ext cx="47325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Student:</a:t>
            </a:r>
            <a:r>
              <a:rPr lang="en"/>
              <a:t> Darko Ivanoski, 4660</a:t>
            </a:r>
            <a:endParaRPr/>
          </a:p>
          <a:p>
            <a:pPr indent="0" lvl="0" marL="0" rtl="0" algn="l">
              <a:spcBef>
                <a:spcPts val="0"/>
              </a:spcBef>
              <a:spcAft>
                <a:spcPts val="0"/>
              </a:spcAft>
              <a:buNone/>
            </a:pPr>
            <a:r>
              <a:rPr b="1" lang="en"/>
              <a:t>Instructor</a:t>
            </a:r>
            <a:r>
              <a:rPr b="1" lang="en"/>
              <a:t>:</a:t>
            </a:r>
            <a:r>
              <a:rPr lang="en"/>
              <a:t> Venera Gudachi, PhD</a:t>
            </a:r>
            <a:endParaRPr/>
          </a:p>
        </p:txBody>
      </p:sp>
      <p:sp>
        <p:nvSpPr>
          <p:cNvPr id="213" name="Google Shape;213;p30"/>
          <p:cNvSpPr/>
          <p:nvPr/>
        </p:nvSpPr>
        <p:spPr>
          <a:xfrm>
            <a:off x="8271025" y="864325"/>
            <a:ext cx="319500" cy="3195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953675" y="4196975"/>
            <a:ext cx="319500" cy="3195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6362900" y="45164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0"/>
          <p:cNvGrpSpPr/>
          <p:nvPr/>
        </p:nvGrpSpPr>
        <p:grpSpPr>
          <a:xfrm>
            <a:off x="5544917" y="1001382"/>
            <a:ext cx="3178622" cy="3140737"/>
            <a:chOff x="5544917" y="1001382"/>
            <a:chExt cx="3178622" cy="3140737"/>
          </a:xfrm>
        </p:grpSpPr>
        <p:grpSp>
          <p:nvGrpSpPr>
            <p:cNvPr id="217" name="Google Shape;217;p30"/>
            <p:cNvGrpSpPr/>
            <p:nvPr/>
          </p:nvGrpSpPr>
          <p:grpSpPr>
            <a:xfrm>
              <a:off x="5544917" y="1001382"/>
              <a:ext cx="3178622" cy="3140737"/>
              <a:chOff x="1081978" y="1734763"/>
              <a:chExt cx="3031879" cy="2995743"/>
            </a:xfrm>
          </p:grpSpPr>
          <p:sp>
            <p:nvSpPr>
              <p:cNvPr id="218" name="Google Shape;218;p30"/>
              <p:cNvSpPr/>
              <p:nvPr/>
            </p:nvSpPr>
            <p:spPr>
              <a:xfrm>
                <a:off x="2611136" y="3160356"/>
                <a:ext cx="276989" cy="342001"/>
              </a:xfrm>
              <a:custGeom>
                <a:rect b="b" l="l" r="r" t="t"/>
                <a:pathLst>
                  <a:path extrusionOk="0" h="6364" w="5154">
                    <a:moveTo>
                      <a:pt x="2241" y="1"/>
                    </a:moveTo>
                    <a:lnTo>
                      <a:pt x="1" y="1300"/>
                    </a:lnTo>
                    <a:lnTo>
                      <a:pt x="2958" y="6364"/>
                    </a:lnTo>
                    <a:lnTo>
                      <a:pt x="5154" y="5064"/>
                    </a:lnTo>
                    <a:lnTo>
                      <a:pt x="2241"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2488337" y="3232638"/>
                <a:ext cx="274570" cy="339583"/>
              </a:xfrm>
              <a:custGeom>
                <a:rect b="b" l="l" r="r" t="t"/>
                <a:pathLst>
                  <a:path extrusionOk="0" h="6319" w="5109">
                    <a:moveTo>
                      <a:pt x="2196" y="0"/>
                    </a:moveTo>
                    <a:lnTo>
                      <a:pt x="0" y="1255"/>
                    </a:lnTo>
                    <a:lnTo>
                      <a:pt x="2913" y="6318"/>
                    </a:lnTo>
                    <a:lnTo>
                      <a:pt x="5109" y="5064"/>
                    </a:lnTo>
                    <a:lnTo>
                      <a:pt x="2196" y="0"/>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2363120" y="3304866"/>
                <a:ext cx="276989" cy="342001"/>
              </a:xfrm>
              <a:custGeom>
                <a:rect b="b" l="l" r="r" t="t"/>
                <a:pathLst>
                  <a:path extrusionOk="0" h="6364" w="5154">
                    <a:moveTo>
                      <a:pt x="2196" y="0"/>
                    </a:moveTo>
                    <a:lnTo>
                      <a:pt x="0" y="1300"/>
                    </a:lnTo>
                    <a:lnTo>
                      <a:pt x="2913" y="6363"/>
                    </a:lnTo>
                    <a:lnTo>
                      <a:pt x="5153" y="5064"/>
                    </a:lnTo>
                    <a:lnTo>
                      <a:pt x="2196" y="0"/>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2237902" y="3377094"/>
                <a:ext cx="276989" cy="342001"/>
              </a:xfrm>
              <a:custGeom>
                <a:rect b="b" l="l" r="r" t="t"/>
                <a:pathLst>
                  <a:path extrusionOk="0" h="6364" w="5154">
                    <a:moveTo>
                      <a:pt x="2241" y="1"/>
                    </a:moveTo>
                    <a:lnTo>
                      <a:pt x="0" y="1300"/>
                    </a:lnTo>
                    <a:lnTo>
                      <a:pt x="2958" y="6364"/>
                    </a:lnTo>
                    <a:lnTo>
                      <a:pt x="5153" y="5064"/>
                    </a:lnTo>
                    <a:lnTo>
                      <a:pt x="2241"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2112631" y="3449323"/>
                <a:ext cx="277043" cy="342001"/>
              </a:xfrm>
              <a:custGeom>
                <a:rect b="b" l="l" r="r" t="t"/>
                <a:pathLst>
                  <a:path extrusionOk="0" h="6364" w="5155">
                    <a:moveTo>
                      <a:pt x="2241" y="1"/>
                    </a:moveTo>
                    <a:lnTo>
                      <a:pt x="1" y="1300"/>
                    </a:lnTo>
                    <a:lnTo>
                      <a:pt x="2958" y="6364"/>
                    </a:lnTo>
                    <a:lnTo>
                      <a:pt x="5154" y="5064"/>
                    </a:lnTo>
                    <a:lnTo>
                      <a:pt x="2241"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782141" y="3232638"/>
                <a:ext cx="84322" cy="110812"/>
              </a:xfrm>
              <a:custGeom>
                <a:rect b="b" l="l" r="r" t="t"/>
                <a:pathLst>
                  <a:path extrusionOk="0" h="2062" w="1569">
                    <a:moveTo>
                      <a:pt x="538" y="0"/>
                    </a:moveTo>
                    <a:lnTo>
                      <a:pt x="0" y="314"/>
                    </a:lnTo>
                    <a:lnTo>
                      <a:pt x="1031" y="2061"/>
                    </a:lnTo>
                    <a:lnTo>
                      <a:pt x="1568" y="1748"/>
                    </a:lnTo>
                    <a:lnTo>
                      <a:pt x="53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3006082" y="4463151"/>
                <a:ext cx="38587" cy="204749"/>
              </a:xfrm>
              <a:custGeom>
                <a:rect b="b" l="l" r="r" t="t"/>
                <a:pathLst>
                  <a:path extrusionOk="0" h="3810" w="718">
                    <a:moveTo>
                      <a:pt x="717" y="1"/>
                    </a:moveTo>
                    <a:lnTo>
                      <a:pt x="135" y="45"/>
                    </a:lnTo>
                    <a:lnTo>
                      <a:pt x="0" y="3317"/>
                    </a:lnTo>
                    <a:lnTo>
                      <a:pt x="359" y="3809"/>
                    </a:lnTo>
                    <a:lnTo>
                      <a:pt x="717" y="3585"/>
                    </a:lnTo>
                    <a:lnTo>
                      <a:pt x="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2803799" y="4333097"/>
                <a:ext cx="240874" cy="139724"/>
              </a:xfrm>
              <a:custGeom>
                <a:rect b="b" l="l" r="r" t="t"/>
                <a:pathLst>
                  <a:path extrusionOk="0" h="2600" w="4482">
                    <a:moveTo>
                      <a:pt x="314" y="1"/>
                    </a:moveTo>
                    <a:lnTo>
                      <a:pt x="0" y="225"/>
                    </a:lnTo>
                    <a:lnTo>
                      <a:pt x="2241" y="2152"/>
                    </a:lnTo>
                    <a:lnTo>
                      <a:pt x="4123" y="2600"/>
                    </a:lnTo>
                    <a:lnTo>
                      <a:pt x="4481" y="2421"/>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2803799" y="4345189"/>
                <a:ext cx="221580" cy="322709"/>
              </a:xfrm>
              <a:custGeom>
                <a:rect b="b" l="l" r="r" t="t"/>
                <a:pathLst>
                  <a:path extrusionOk="0" h="6005" w="4123">
                    <a:moveTo>
                      <a:pt x="0" y="0"/>
                    </a:moveTo>
                    <a:lnTo>
                      <a:pt x="0" y="3585"/>
                    </a:lnTo>
                    <a:lnTo>
                      <a:pt x="4123" y="6004"/>
                    </a:lnTo>
                    <a:lnTo>
                      <a:pt x="4123" y="23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3006082" y="4258450"/>
                <a:ext cx="38587" cy="204749"/>
              </a:xfrm>
              <a:custGeom>
                <a:rect b="b" l="l" r="r" t="t"/>
                <a:pathLst>
                  <a:path extrusionOk="0" h="3810" w="718">
                    <a:moveTo>
                      <a:pt x="717" y="1"/>
                    </a:moveTo>
                    <a:lnTo>
                      <a:pt x="135" y="90"/>
                    </a:lnTo>
                    <a:lnTo>
                      <a:pt x="0" y="3317"/>
                    </a:lnTo>
                    <a:lnTo>
                      <a:pt x="359" y="3810"/>
                    </a:lnTo>
                    <a:lnTo>
                      <a:pt x="717" y="3630"/>
                    </a:lnTo>
                    <a:lnTo>
                      <a:pt x="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2803799" y="4130815"/>
                <a:ext cx="240874" cy="137359"/>
              </a:xfrm>
              <a:custGeom>
                <a:rect b="b" l="l" r="r" t="t"/>
                <a:pathLst>
                  <a:path extrusionOk="0" h="2556" w="4482">
                    <a:moveTo>
                      <a:pt x="314" y="1"/>
                    </a:moveTo>
                    <a:lnTo>
                      <a:pt x="0" y="180"/>
                    </a:lnTo>
                    <a:lnTo>
                      <a:pt x="2241" y="2107"/>
                    </a:lnTo>
                    <a:lnTo>
                      <a:pt x="4123" y="2555"/>
                    </a:lnTo>
                    <a:lnTo>
                      <a:pt x="4481" y="237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2803799" y="4140488"/>
                <a:ext cx="221580" cy="322709"/>
              </a:xfrm>
              <a:custGeom>
                <a:rect b="b" l="l" r="r" t="t"/>
                <a:pathLst>
                  <a:path extrusionOk="0" h="6005" w="4123">
                    <a:moveTo>
                      <a:pt x="0" y="0"/>
                    </a:moveTo>
                    <a:lnTo>
                      <a:pt x="0" y="3630"/>
                    </a:lnTo>
                    <a:lnTo>
                      <a:pt x="4123" y="6005"/>
                    </a:lnTo>
                    <a:lnTo>
                      <a:pt x="4123" y="23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3006082" y="4053804"/>
                <a:ext cx="38587" cy="204696"/>
              </a:xfrm>
              <a:custGeom>
                <a:rect b="b" l="l" r="r" t="t"/>
                <a:pathLst>
                  <a:path extrusionOk="0" h="3809" w="718">
                    <a:moveTo>
                      <a:pt x="717" y="0"/>
                    </a:moveTo>
                    <a:lnTo>
                      <a:pt x="135" y="90"/>
                    </a:lnTo>
                    <a:lnTo>
                      <a:pt x="0" y="3316"/>
                    </a:lnTo>
                    <a:lnTo>
                      <a:pt x="359" y="3809"/>
                    </a:lnTo>
                    <a:lnTo>
                      <a:pt x="717" y="3630"/>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2803799" y="3926168"/>
                <a:ext cx="240874" cy="139724"/>
              </a:xfrm>
              <a:custGeom>
                <a:rect b="b" l="l" r="r" t="t"/>
                <a:pathLst>
                  <a:path extrusionOk="0" h="2600" w="4482">
                    <a:moveTo>
                      <a:pt x="314" y="0"/>
                    </a:moveTo>
                    <a:lnTo>
                      <a:pt x="0" y="179"/>
                    </a:lnTo>
                    <a:lnTo>
                      <a:pt x="2241" y="2151"/>
                    </a:lnTo>
                    <a:lnTo>
                      <a:pt x="4123" y="2599"/>
                    </a:lnTo>
                    <a:lnTo>
                      <a:pt x="4481" y="2375"/>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803799" y="3935788"/>
                <a:ext cx="221580" cy="322709"/>
              </a:xfrm>
              <a:custGeom>
                <a:rect b="b" l="l" r="r" t="t"/>
                <a:pathLst>
                  <a:path extrusionOk="0" h="6005" w="4123">
                    <a:moveTo>
                      <a:pt x="0" y="0"/>
                    </a:moveTo>
                    <a:lnTo>
                      <a:pt x="0" y="3630"/>
                    </a:lnTo>
                    <a:lnTo>
                      <a:pt x="4123" y="6005"/>
                    </a:lnTo>
                    <a:lnTo>
                      <a:pt x="4123" y="242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3006082" y="3851522"/>
                <a:ext cx="38587" cy="204696"/>
              </a:xfrm>
              <a:custGeom>
                <a:rect b="b" l="l" r="r" t="t"/>
                <a:pathLst>
                  <a:path extrusionOk="0" h="3809" w="718">
                    <a:moveTo>
                      <a:pt x="717" y="0"/>
                    </a:moveTo>
                    <a:lnTo>
                      <a:pt x="135" y="45"/>
                    </a:lnTo>
                    <a:lnTo>
                      <a:pt x="0" y="3316"/>
                    </a:lnTo>
                    <a:lnTo>
                      <a:pt x="359" y="3809"/>
                    </a:lnTo>
                    <a:lnTo>
                      <a:pt x="717" y="3585"/>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2803799" y="3721468"/>
                <a:ext cx="240874" cy="139724"/>
              </a:xfrm>
              <a:custGeom>
                <a:rect b="b" l="l" r="r" t="t"/>
                <a:pathLst>
                  <a:path extrusionOk="0" h="2600" w="4482">
                    <a:moveTo>
                      <a:pt x="314" y="0"/>
                    </a:moveTo>
                    <a:lnTo>
                      <a:pt x="0" y="224"/>
                    </a:lnTo>
                    <a:lnTo>
                      <a:pt x="2241" y="2151"/>
                    </a:lnTo>
                    <a:lnTo>
                      <a:pt x="4123" y="2599"/>
                    </a:lnTo>
                    <a:lnTo>
                      <a:pt x="4481" y="2420"/>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2803799" y="3733506"/>
                <a:ext cx="221580" cy="322709"/>
              </a:xfrm>
              <a:custGeom>
                <a:rect b="b" l="l" r="r" t="t"/>
                <a:pathLst>
                  <a:path extrusionOk="0" h="6005" w="4123">
                    <a:moveTo>
                      <a:pt x="0" y="0"/>
                    </a:moveTo>
                    <a:lnTo>
                      <a:pt x="0" y="3585"/>
                    </a:lnTo>
                    <a:lnTo>
                      <a:pt x="4123" y="6005"/>
                    </a:lnTo>
                    <a:lnTo>
                      <a:pt x="4123" y="23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3006082" y="3646822"/>
                <a:ext cx="38587" cy="204749"/>
              </a:xfrm>
              <a:custGeom>
                <a:rect b="b" l="l" r="r" t="t"/>
                <a:pathLst>
                  <a:path extrusionOk="0" h="3810" w="718">
                    <a:moveTo>
                      <a:pt x="717" y="0"/>
                    </a:moveTo>
                    <a:lnTo>
                      <a:pt x="135" y="90"/>
                    </a:lnTo>
                    <a:lnTo>
                      <a:pt x="0" y="3316"/>
                    </a:lnTo>
                    <a:lnTo>
                      <a:pt x="359" y="3809"/>
                    </a:lnTo>
                    <a:lnTo>
                      <a:pt x="717" y="3630"/>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2803799" y="3519186"/>
                <a:ext cx="240874" cy="139724"/>
              </a:xfrm>
              <a:custGeom>
                <a:rect b="b" l="l" r="r" t="t"/>
                <a:pathLst>
                  <a:path extrusionOk="0" h="2600" w="4482">
                    <a:moveTo>
                      <a:pt x="314" y="0"/>
                    </a:moveTo>
                    <a:lnTo>
                      <a:pt x="0" y="180"/>
                    </a:lnTo>
                    <a:lnTo>
                      <a:pt x="2241" y="2106"/>
                    </a:lnTo>
                    <a:lnTo>
                      <a:pt x="4123" y="2599"/>
                    </a:lnTo>
                    <a:lnTo>
                      <a:pt x="4481" y="2375"/>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2803799" y="3528806"/>
                <a:ext cx="221580" cy="322762"/>
              </a:xfrm>
              <a:custGeom>
                <a:rect b="b" l="l" r="r" t="t"/>
                <a:pathLst>
                  <a:path extrusionOk="0" h="6006" w="4123">
                    <a:moveTo>
                      <a:pt x="0" y="1"/>
                    </a:moveTo>
                    <a:lnTo>
                      <a:pt x="0" y="3630"/>
                    </a:lnTo>
                    <a:lnTo>
                      <a:pt x="4123" y="6005"/>
                    </a:lnTo>
                    <a:lnTo>
                      <a:pt x="4123" y="242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2876028" y="3514349"/>
                <a:ext cx="93996" cy="101192"/>
              </a:xfrm>
              <a:custGeom>
                <a:rect b="b" l="l" r="r" t="t"/>
                <a:pathLst>
                  <a:path extrusionOk="0" h="1883" w="1749">
                    <a:moveTo>
                      <a:pt x="314" y="1"/>
                    </a:moveTo>
                    <a:lnTo>
                      <a:pt x="1" y="225"/>
                    </a:lnTo>
                    <a:lnTo>
                      <a:pt x="1435" y="1883"/>
                    </a:lnTo>
                    <a:lnTo>
                      <a:pt x="1748" y="1704"/>
                    </a:lnTo>
                    <a:lnTo>
                      <a:pt x="1748" y="852"/>
                    </a:lnTo>
                    <a:lnTo>
                      <a:pt x="314" y="1"/>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2876028" y="3526388"/>
                <a:ext cx="77120" cy="89155"/>
              </a:xfrm>
              <a:custGeom>
                <a:rect b="b" l="l" r="r" t="t"/>
                <a:pathLst>
                  <a:path extrusionOk="0" h="1659" w="1435">
                    <a:moveTo>
                      <a:pt x="1" y="1"/>
                    </a:moveTo>
                    <a:lnTo>
                      <a:pt x="1" y="852"/>
                    </a:lnTo>
                    <a:lnTo>
                      <a:pt x="1435" y="1659"/>
                    </a:lnTo>
                    <a:lnTo>
                      <a:pt x="1435" y="807"/>
                    </a:lnTo>
                    <a:lnTo>
                      <a:pt x="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2497957" y="3225383"/>
                <a:ext cx="276989" cy="342001"/>
              </a:xfrm>
              <a:custGeom>
                <a:rect b="b" l="l" r="r" t="t"/>
                <a:pathLst>
                  <a:path extrusionOk="0" h="6364" w="5154">
                    <a:moveTo>
                      <a:pt x="2196" y="1"/>
                    </a:moveTo>
                    <a:lnTo>
                      <a:pt x="1" y="1300"/>
                    </a:lnTo>
                    <a:lnTo>
                      <a:pt x="2913" y="6364"/>
                    </a:lnTo>
                    <a:lnTo>
                      <a:pt x="5154" y="5064"/>
                    </a:lnTo>
                    <a:lnTo>
                      <a:pt x="2196"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2372739" y="3297611"/>
                <a:ext cx="276989" cy="342001"/>
              </a:xfrm>
              <a:custGeom>
                <a:rect b="b" l="l" r="r" t="t"/>
                <a:pathLst>
                  <a:path extrusionOk="0" h="6364" w="5154">
                    <a:moveTo>
                      <a:pt x="2241" y="1"/>
                    </a:moveTo>
                    <a:lnTo>
                      <a:pt x="0" y="1300"/>
                    </a:lnTo>
                    <a:lnTo>
                      <a:pt x="2958" y="6364"/>
                    </a:lnTo>
                    <a:lnTo>
                      <a:pt x="5154" y="5064"/>
                    </a:lnTo>
                    <a:lnTo>
                      <a:pt x="2241"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2247522" y="3369893"/>
                <a:ext cx="276989" cy="342001"/>
              </a:xfrm>
              <a:custGeom>
                <a:rect b="b" l="l" r="r" t="t"/>
                <a:pathLst>
                  <a:path extrusionOk="0" h="6364" w="5154">
                    <a:moveTo>
                      <a:pt x="2241" y="0"/>
                    </a:moveTo>
                    <a:lnTo>
                      <a:pt x="0" y="1300"/>
                    </a:lnTo>
                    <a:lnTo>
                      <a:pt x="2958" y="6363"/>
                    </a:lnTo>
                    <a:lnTo>
                      <a:pt x="5153" y="5064"/>
                    </a:lnTo>
                    <a:lnTo>
                      <a:pt x="2241" y="0"/>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124723" y="3444540"/>
                <a:ext cx="276989" cy="339583"/>
              </a:xfrm>
              <a:custGeom>
                <a:rect b="b" l="l" r="r" t="t"/>
                <a:pathLst>
                  <a:path extrusionOk="0" h="6319" w="5154">
                    <a:moveTo>
                      <a:pt x="2196" y="0"/>
                    </a:moveTo>
                    <a:lnTo>
                      <a:pt x="0" y="1255"/>
                    </a:lnTo>
                    <a:lnTo>
                      <a:pt x="2913" y="6318"/>
                    </a:lnTo>
                    <a:lnTo>
                      <a:pt x="5153" y="5064"/>
                    </a:lnTo>
                    <a:lnTo>
                      <a:pt x="2196" y="0"/>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1999452" y="3514349"/>
                <a:ext cx="277043" cy="342001"/>
              </a:xfrm>
              <a:custGeom>
                <a:rect b="b" l="l" r="r" t="t"/>
                <a:pathLst>
                  <a:path extrusionOk="0" h="6364" w="5155">
                    <a:moveTo>
                      <a:pt x="2197" y="1"/>
                    </a:moveTo>
                    <a:lnTo>
                      <a:pt x="1" y="1300"/>
                    </a:lnTo>
                    <a:lnTo>
                      <a:pt x="2914" y="6364"/>
                    </a:lnTo>
                    <a:lnTo>
                      <a:pt x="5154" y="5064"/>
                    </a:lnTo>
                    <a:lnTo>
                      <a:pt x="2197" y="1"/>
                    </a:lnTo>
                    <a:close/>
                  </a:path>
                </a:pathLst>
              </a:custGeom>
              <a:solidFill>
                <a:srgbClr val="428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2668908" y="3300030"/>
                <a:ext cx="81957" cy="110812"/>
              </a:xfrm>
              <a:custGeom>
                <a:rect b="b" l="l" r="r" t="t"/>
                <a:pathLst>
                  <a:path extrusionOk="0" h="2062" w="1525">
                    <a:moveTo>
                      <a:pt x="539" y="1"/>
                    </a:moveTo>
                    <a:lnTo>
                      <a:pt x="1" y="314"/>
                    </a:lnTo>
                    <a:lnTo>
                      <a:pt x="1032" y="2062"/>
                    </a:lnTo>
                    <a:lnTo>
                      <a:pt x="1525" y="1748"/>
                    </a:lnTo>
                    <a:lnTo>
                      <a:pt x="53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1888691" y="2512613"/>
                <a:ext cx="28967" cy="267303"/>
              </a:xfrm>
              <a:custGeom>
                <a:rect b="b" l="l" r="r" t="t"/>
                <a:pathLst>
                  <a:path extrusionOk="0" h="4974" w="539">
                    <a:moveTo>
                      <a:pt x="538" y="0"/>
                    </a:moveTo>
                    <a:lnTo>
                      <a:pt x="1" y="90"/>
                    </a:lnTo>
                    <a:lnTo>
                      <a:pt x="225" y="4974"/>
                    </a:lnTo>
                    <a:lnTo>
                      <a:pt x="538" y="4795"/>
                    </a:lnTo>
                    <a:lnTo>
                      <a:pt x="538"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1732196" y="2416255"/>
                <a:ext cx="185465" cy="108447"/>
              </a:xfrm>
              <a:custGeom>
                <a:rect b="b" l="l" r="r" t="t"/>
                <a:pathLst>
                  <a:path extrusionOk="0" h="2018" w="3451">
                    <a:moveTo>
                      <a:pt x="314" y="1"/>
                    </a:moveTo>
                    <a:lnTo>
                      <a:pt x="0" y="180"/>
                    </a:lnTo>
                    <a:lnTo>
                      <a:pt x="1568" y="1748"/>
                    </a:lnTo>
                    <a:lnTo>
                      <a:pt x="3137" y="2017"/>
                    </a:lnTo>
                    <a:lnTo>
                      <a:pt x="3450" y="1793"/>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1732196" y="2425875"/>
                <a:ext cx="168590" cy="354039"/>
              </a:xfrm>
              <a:custGeom>
                <a:rect b="b" l="l" r="r" t="t"/>
                <a:pathLst>
                  <a:path extrusionOk="0" h="6588" w="3137">
                    <a:moveTo>
                      <a:pt x="0" y="1"/>
                    </a:moveTo>
                    <a:lnTo>
                      <a:pt x="0" y="4795"/>
                    </a:lnTo>
                    <a:lnTo>
                      <a:pt x="3137" y="6588"/>
                    </a:lnTo>
                    <a:lnTo>
                      <a:pt x="3137" y="183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2064479" y="2616119"/>
                <a:ext cx="31386" cy="267356"/>
              </a:xfrm>
              <a:custGeom>
                <a:rect b="b" l="l" r="r" t="t"/>
                <a:pathLst>
                  <a:path extrusionOk="0" h="4975" w="584">
                    <a:moveTo>
                      <a:pt x="583" y="1"/>
                    </a:moveTo>
                    <a:lnTo>
                      <a:pt x="1" y="46"/>
                    </a:lnTo>
                    <a:lnTo>
                      <a:pt x="225" y="4975"/>
                    </a:lnTo>
                    <a:lnTo>
                      <a:pt x="583" y="4751"/>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1907984" y="2517396"/>
                <a:ext cx="187884" cy="108447"/>
              </a:xfrm>
              <a:custGeom>
                <a:rect b="b" l="l" r="r" t="t"/>
                <a:pathLst>
                  <a:path extrusionOk="0" h="2018" w="3496">
                    <a:moveTo>
                      <a:pt x="359" y="1"/>
                    </a:moveTo>
                    <a:lnTo>
                      <a:pt x="0" y="225"/>
                    </a:lnTo>
                    <a:lnTo>
                      <a:pt x="1569" y="1793"/>
                    </a:lnTo>
                    <a:lnTo>
                      <a:pt x="3137" y="2017"/>
                    </a:lnTo>
                    <a:lnTo>
                      <a:pt x="3495" y="1838"/>
                    </a:lnTo>
                    <a:lnTo>
                      <a:pt x="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907984" y="2529434"/>
                <a:ext cx="168590" cy="354039"/>
              </a:xfrm>
              <a:custGeom>
                <a:rect b="b" l="l" r="r" t="t"/>
                <a:pathLst>
                  <a:path extrusionOk="0" h="6588" w="3137">
                    <a:moveTo>
                      <a:pt x="0" y="1"/>
                    </a:moveTo>
                    <a:lnTo>
                      <a:pt x="0" y="4750"/>
                    </a:lnTo>
                    <a:lnTo>
                      <a:pt x="3137" y="6588"/>
                    </a:lnTo>
                    <a:lnTo>
                      <a:pt x="3137" y="179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2240267" y="2717260"/>
                <a:ext cx="31386" cy="267356"/>
              </a:xfrm>
              <a:custGeom>
                <a:rect b="b" l="l" r="r" t="t"/>
                <a:pathLst>
                  <a:path extrusionOk="0" h="4975" w="584">
                    <a:moveTo>
                      <a:pt x="583" y="1"/>
                    </a:moveTo>
                    <a:lnTo>
                      <a:pt x="1" y="46"/>
                    </a:lnTo>
                    <a:lnTo>
                      <a:pt x="225" y="4975"/>
                    </a:lnTo>
                    <a:lnTo>
                      <a:pt x="583" y="4795"/>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2086190" y="2620956"/>
                <a:ext cx="185465" cy="106029"/>
              </a:xfrm>
              <a:custGeom>
                <a:rect b="b" l="l" r="r" t="t"/>
                <a:pathLst>
                  <a:path extrusionOk="0" h="1973" w="3451">
                    <a:moveTo>
                      <a:pt x="314" y="0"/>
                    </a:moveTo>
                    <a:lnTo>
                      <a:pt x="0" y="180"/>
                    </a:lnTo>
                    <a:lnTo>
                      <a:pt x="1524" y="1748"/>
                    </a:lnTo>
                    <a:lnTo>
                      <a:pt x="3092" y="1972"/>
                    </a:lnTo>
                    <a:lnTo>
                      <a:pt x="3450" y="1793"/>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2086190" y="2630575"/>
                <a:ext cx="166172" cy="354039"/>
              </a:xfrm>
              <a:custGeom>
                <a:rect b="b" l="l" r="r" t="t"/>
                <a:pathLst>
                  <a:path extrusionOk="0" h="6588" w="3092">
                    <a:moveTo>
                      <a:pt x="0" y="1"/>
                    </a:moveTo>
                    <a:lnTo>
                      <a:pt x="0" y="4795"/>
                    </a:lnTo>
                    <a:lnTo>
                      <a:pt x="3092" y="6588"/>
                    </a:lnTo>
                    <a:lnTo>
                      <a:pt x="3092" y="179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2418473" y="2818401"/>
                <a:ext cx="28967" cy="267356"/>
              </a:xfrm>
              <a:custGeom>
                <a:rect b="b" l="l" r="r" t="t"/>
                <a:pathLst>
                  <a:path extrusionOk="0" h="4975" w="539">
                    <a:moveTo>
                      <a:pt x="539" y="1"/>
                    </a:moveTo>
                    <a:lnTo>
                      <a:pt x="1" y="90"/>
                    </a:lnTo>
                    <a:lnTo>
                      <a:pt x="225" y="4975"/>
                    </a:lnTo>
                    <a:lnTo>
                      <a:pt x="539" y="4795"/>
                    </a:lnTo>
                    <a:lnTo>
                      <a:pt x="53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2261978" y="2722097"/>
                <a:ext cx="185465" cy="106029"/>
              </a:xfrm>
              <a:custGeom>
                <a:rect b="b" l="l" r="r" t="t"/>
                <a:pathLst>
                  <a:path extrusionOk="0" h="1973" w="3451">
                    <a:moveTo>
                      <a:pt x="314" y="0"/>
                    </a:moveTo>
                    <a:lnTo>
                      <a:pt x="0" y="180"/>
                    </a:lnTo>
                    <a:lnTo>
                      <a:pt x="1569" y="1748"/>
                    </a:lnTo>
                    <a:lnTo>
                      <a:pt x="3137" y="1972"/>
                    </a:lnTo>
                    <a:lnTo>
                      <a:pt x="3451" y="1793"/>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2261978" y="2731716"/>
                <a:ext cx="168590" cy="354039"/>
              </a:xfrm>
              <a:custGeom>
                <a:rect b="b" l="l" r="r" t="t"/>
                <a:pathLst>
                  <a:path extrusionOk="0" h="6588" w="3137">
                    <a:moveTo>
                      <a:pt x="0" y="1"/>
                    </a:moveTo>
                    <a:lnTo>
                      <a:pt x="0" y="4795"/>
                    </a:lnTo>
                    <a:lnTo>
                      <a:pt x="3137" y="6588"/>
                    </a:lnTo>
                    <a:lnTo>
                      <a:pt x="3137" y="179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2594261" y="2919542"/>
                <a:ext cx="28967" cy="267356"/>
              </a:xfrm>
              <a:custGeom>
                <a:rect b="b" l="l" r="r" t="t"/>
                <a:pathLst>
                  <a:path extrusionOk="0" h="4975" w="539">
                    <a:moveTo>
                      <a:pt x="539" y="1"/>
                    </a:moveTo>
                    <a:lnTo>
                      <a:pt x="1" y="90"/>
                    </a:lnTo>
                    <a:lnTo>
                      <a:pt x="225" y="4975"/>
                    </a:lnTo>
                    <a:lnTo>
                      <a:pt x="539" y="4795"/>
                    </a:lnTo>
                    <a:lnTo>
                      <a:pt x="53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2437766" y="2823238"/>
                <a:ext cx="185465" cy="108394"/>
              </a:xfrm>
              <a:custGeom>
                <a:rect b="b" l="l" r="r" t="t"/>
                <a:pathLst>
                  <a:path extrusionOk="0" h="2017" w="3451">
                    <a:moveTo>
                      <a:pt x="359" y="0"/>
                    </a:moveTo>
                    <a:lnTo>
                      <a:pt x="0" y="224"/>
                    </a:lnTo>
                    <a:lnTo>
                      <a:pt x="1569" y="1793"/>
                    </a:lnTo>
                    <a:lnTo>
                      <a:pt x="3137" y="2017"/>
                    </a:lnTo>
                    <a:lnTo>
                      <a:pt x="3451" y="1793"/>
                    </a:lnTo>
                    <a:lnTo>
                      <a:pt x="3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437766" y="2835276"/>
                <a:ext cx="168590" cy="351621"/>
              </a:xfrm>
              <a:custGeom>
                <a:rect b="b" l="l" r="r" t="t"/>
                <a:pathLst>
                  <a:path extrusionOk="0" h="6543" w="3137">
                    <a:moveTo>
                      <a:pt x="0" y="0"/>
                    </a:moveTo>
                    <a:lnTo>
                      <a:pt x="0" y="4750"/>
                    </a:lnTo>
                    <a:lnTo>
                      <a:pt x="3137" y="6543"/>
                    </a:lnTo>
                    <a:lnTo>
                      <a:pt x="3137" y="1793"/>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2606300" y="3003862"/>
                <a:ext cx="57881" cy="122850"/>
              </a:xfrm>
              <a:custGeom>
                <a:rect b="b" l="l" r="r" t="t"/>
                <a:pathLst>
                  <a:path extrusionOk="0" h="2286" w="1077">
                    <a:moveTo>
                      <a:pt x="315" y="0"/>
                    </a:moveTo>
                    <a:lnTo>
                      <a:pt x="1" y="224"/>
                    </a:lnTo>
                    <a:lnTo>
                      <a:pt x="718" y="2285"/>
                    </a:lnTo>
                    <a:lnTo>
                      <a:pt x="1076" y="2106"/>
                    </a:lnTo>
                    <a:lnTo>
                      <a:pt x="1076" y="448"/>
                    </a:lnTo>
                    <a:lnTo>
                      <a:pt x="315"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2606300" y="3015900"/>
                <a:ext cx="38587" cy="110812"/>
              </a:xfrm>
              <a:custGeom>
                <a:rect b="b" l="l" r="r" t="t"/>
                <a:pathLst>
                  <a:path extrusionOk="0" h="2062" w="718">
                    <a:moveTo>
                      <a:pt x="1" y="0"/>
                    </a:moveTo>
                    <a:lnTo>
                      <a:pt x="1" y="1658"/>
                    </a:lnTo>
                    <a:lnTo>
                      <a:pt x="718" y="2061"/>
                    </a:lnTo>
                    <a:lnTo>
                      <a:pt x="718" y="403"/>
                    </a:lnTo>
                    <a:lnTo>
                      <a:pt x="1"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2473881" y="3208508"/>
                <a:ext cx="804364" cy="681584"/>
              </a:xfrm>
              <a:custGeom>
                <a:rect b="b" l="l" r="r" t="t"/>
                <a:pathLst>
                  <a:path extrusionOk="0" h="12683" w="14967">
                    <a:moveTo>
                      <a:pt x="14967" y="1"/>
                    </a:moveTo>
                    <a:lnTo>
                      <a:pt x="0" y="6991"/>
                    </a:lnTo>
                    <a:lnTo>
                      <a:pt x="135" y="11651"/>
                    </a:lnTo>
                    <a:lnTo>
                      <a:pt x="1255" y="12682"/>
                    </a:lnTo>
                    <a:lnTo>
                      <a:pt x="14967" y="4796"/>
                    </a:lnTo>
                    <a:lnTo>
                      <a:pt x="149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2327005" y="2936417"/>
                <a:ext cx="951242" cy="698405"/>
              </a:xfrm>
              <a:custGeom>
                <a:rect b="b" l="l" r="r" t="t"/>
                <a:pathLst>
                  <a:path extrusionOk="0" h="12996" w="17700">
                    <a:moveTo>
                      <a:pt x="14787" y="0"/>
                    </a:moveTo>
                    <a:lnTo>
                      <a:pt x="1792" y="6408"/>
                    </a:lnTo>
                    <a:lnTo>
                      <a:pt x="0" y="7932"/>
                    </a:lnTo>
                    <a:lnTo>
                      <a:pt x="3988" y="12995"/>
                    </a:lnTo>
                    <a:lnTo>
                      <a:pt x="17700" y="5064"/>
                    </a:lnTo>
                    <a:lnTo>
                      <a:pt x="147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2664125" y="3201307"/>
                <a:ext cx="370931" cy="289014"/>
              </a:xfrm>
              <a:custGeom>
                <a:rect b="b" l="l" r="r" t="t"/>
                <a:pathLst>
                  <a:path extrusionOk="0" h="5378" w="6902">
                    <a:moveTo>
                      <a:pt x="5691" y="1"/>
                    </a:moveTo>
                    <a:lnTo>
                      <a:pt x="0" y="3272"/>
                    </a:lnTo>
                    <a:lnTo>
                      <a:pt x="1210" y="5378"/>
                    </a:lnTo>
                    <a:lnTo>
                      <a:pt x="6901" y="2107"/>
                    </a:lnTo>
                    <a:lnTo>
                      <a:pt x="56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2160837" y="2808781"/>
                <a:ext cx="960916" cy="553898"/>
              </a:xfrm>
              <a:custGeom>
                <a:rect b="b" l="l" r="r" t="t"/>
                <a:pathLst>
                  <a:path extrusionOk="0" h="10307" w="17880">
                    <a:moveTo>
                      <a:pt x="13757" y="1"/>
                    </a:moveTo>
                    <a:lnTo>
                      <a:pt x="0" y="7932"/>
                    </a:lnTo>
                    <a:lnTo>
                      <a:pt x="672" y="10217"/>
                    </a:lnTo>
                    <a:lnTo>
                      <a:pt x="4123" y="10307"/>
                    </a:lnTo>
                    <a:lnTo>
                      <a:pt x="17879" y="2375"/>
                    </a:lnTo>
                    <a:lnTo>
                      <a:pt x="137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2004288" y="3235003"/>
                <a:ext cx="537103" cy="746556"/>
              </a:xfrm>
              <a:custGeom>
                <a:rect b="b" l="l" r="r" t="t"/>
                <a:pathLst>
                  <a:path extrusionOk="0" h="13892" w="9994">
                    <a:moveTo>
                      <a:pt x="2913" y="1"/>
                    </a:moveTo>
                    <a:lnTo>
                      <a:pt x="1" y="1659"/>
                    </a:lnTo>
                    <a:lnTo>
                      <a:pt x="1" y="6453"/>
                    </a:lnTo>
                    <a:lnTo>
                      <a:pt x="2913" y="11517"/>
                    </a:lnTo>
                    <a:lnTo>
                      <a:pt x="7036" y="13892"/>
                    </a:lnTo>
                    <a:lnTo>
                      <a:pt x="9993" y="12189"/>
                    </a:lnTo>
                    <a:lnTo>
                      <a:pt x="9993" y="7439"/>
                    </a:lnTo>
                    <a:lnTo>
                      <a:pt x="7036" y="2376"/>
                    </a:lnTo>
                    <a:lnTo>
                      <a:pt x="29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2141544" y="1908132"/>
                <a:ext cx="599713" cy="968126"/>
              </a:xfrm>
              <a:custGeom>
                <a:rect b="b" l="l" r="r" t="t"/>
                <a:pathLst>
                  <a:path extrusionOk="0" h="18015" w="11159">
                    <a:moveTo>
                      <a:pt x="1345" y="1"/>
                    </a:moveTo>
                    <a:lnTo>
                      <a:pt x="1" y="763"/>
                    </a:lnTo>
                    <a:lnTo>
                      <a:pt x="9814" y="18014"/>
                    </a:lnTo>
                    <a:lnTo>
                      <a:pt x="11158" y="17208"/>
                    </a:lnTo>
                    <a:lnTo>
                      <a:pt x="13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656870" y="2599298"/>
                <a:ext cx="137366" cy="214369"/>
              </a:xfrm>
              <a:custGeom>
                <a:rect b="b" l="l" r="r" t="t"/>
                <a:pathLst>
                  <a:path extrusionOk="0" h="3989" w="2556">
                    <a:moveTo>
                      <a:pt x="315" y="0"/>
                    </a:moveTo>
                    <a:lnTo>
                      <a:pt x="1" y="179"/>
                    </a:lnTo>
                    <a:lnTo>
                      <a:pt x="583" y="2465"/>
                    </a:lnTo>
                    <a:lnTo>
                      <a:pt x="2197" y="3988"/>
                    </a:lnTo>
                    <a:lnTo>
                      <a:pt x="2555" y="3809"/>
                    </a:lnTo>
                    <a:lnTo>
                      <a:pt x="315"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2497957" y="2608918"/>
                <a:ext cx="276989" cy="296215"/>
              </a:xfrm>
              <a:custGeom>
                <a:rect b="b" l="l" r="r" t="t"/>
                <a:pathLst>
                  <a:path extrusionOk="0" h="5512" w="5154">
                    <a:moveTo>
                      <a:pt x="2958" y="0"/>
                    </a:moveTo>
                    <a:lnTo>
                      <a:pt x="1" y="1703"/>
                    </a:lnTo>
                    <a:lnTo>
                      <a:pt x="2241" y="5512"/>
                    </a:lnTo>
                    <a:lnTo>
                      <a:pt x="5154" y="3809"/>
                    </a:lnTo>
                    <a:lnTo>
                      <a:pt x="2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2531653" y="2382560"/>
                <a:ext cx="137312" cy="216787"/>
              </a:xfrm>
              <a:custGeom>
                <a:rect b="b" l="l" r="r" t="t"/>
                <a:pathLst>
                  <a:path extrusionOk="0" h="4034" w="2555">
                    <a:moveTo>
                      <a:pt x="315" y="0"/>
                    </a:moveTo>
                    <a:lnTo>
                      <a:pt x="1" y="180"/>
                    </a:lnTo>
                    <a:lnTo>
                      <a:pt x="628" y="2465"/>
                    </a:lnTo>
                    <a:lnTo>
                      <a:pt x="2197" y="4033"/>
                    </a:lnTo>
                    <a:lnTo>
                      <a:pt x="2555" y="3809"/>
                    </a:lnTo>
                    <a:lnTo>
                      <a:pt x="315"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2375158" y="2392179"/>
                <a:ext cx="274570" cy="298633"/>
              </a:xfrm>
              <a:custGeom>
                <a:rect b="b" l="l" r="r" t="t"/>
                <a:pathLst>
                  <a:path extrusionOk="0" h="5557" w="5109">
                    <a:moveTo>
                      <a:pt x="2913" y="1"/>
                    </a:moveTo>
                    <a:lnTo>
                      <a:pt x="0" y="1703"/>
                    </a:lnTo>
                    <a:lnTo>
                      <a:pt x="2196" y="5557"/>
                    </a:lnTo>
                    <a:lnTo>
                      <a:pt x="5109" y="3854"/>
                    </a:lnTo>
                    <a:lnTo>
                      <a:pt x="2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2406435" y="2165821"/>
                <a:ext cx="137312" cy="216787"/>
              </a:xfrm>
              <a:custGeom>
                <a:rect b="b" l="l" r="r" t="t"/>
                <a:pathLst>
                  <a:path extrusionOk="0" h="4034" w="2555">
                    <a:moveTo>
                      <a:pt x="359" y="0"/>
                    </a:moveTo>
                    <a:lnTo>
                      <a:pt x="1" y="225"/>
                    </a:lnTo>
                    <a:lnTo>
                      <a:pt x="628" y="2510"/>
                    </a:lnTo>
                    <a:lnTo>
                      <a:pt x="2196" y="4033"/>
                    </a:lnTo>
                    <a:lnTo>
                      <a:pt x="2555" y="3854"/>
                    </a:lnTo>
                    <a:lnTo>
                      <a:pt x="35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2249940" y="2177859"/>
                <a:ext cx="274570" cy="296269"/>
              </a:xfrm>
              <a:custGeom>
                <a:rect b="b" l="l" r="r" t="t"/>
                <a:pathLst>
                  <a:path extrusionOk="0" h="5513" w="5109">
                    <a:moveTo>
                      <a:pt x="2913" y="1"/>
                    </a:moveTo>
                    <a:lnTo>
                      <a:pt x="0" y="1658"/>
                    </a:lnTo>
                    <a:lnTo>
                      <a:pt x="2196" y="5512"/>
                    </a:lnTo>
                    <a:lnTo>
                      <a:pt x="5108" y="3809"/>
                    </a:lnTo>
                    <a:lnTo>
                      <a:pt x="2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2281218" y="1949083"/>
                <a:ext cx="137312" cy="216787"/>
              </a:xfrm>
              <a:custGeom>
                <a:rect b="b" l="l" r="r" t="t"/>
                <a:pathLst>
                  <a:path extrusionOk="0" h="4034" w="2555">
                    <a:moveTo>
                      <a:pt x="359" y="1"/>
                    </a:moveTo>
                    <a:lnTo>
                      <a:pt x="1" y="225"/>
                    </a:lnTo>
                    <a:lnTo>
                      <a:pt x="628" y="2510"/>
                    </a:lnTo>
                    <a:lnTo>
                      <a:pt x="2241" y="4033"/>
                    </a:lnTo>
                    <a:lnTo>
                      <a:pt x="2555" y="3854"/>
                    </a:lnTo>
                    <a:lnTo>
                      <a:pt x="35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2124723" y="1961121"/>
                <a:ext cx="276989" cy="296269"/>
              </a:xfrm>
              <a:custGeom>
                <a:rect b="b" l="l" r="r" t="t"/>
                <a:pathLst>
                  <a:path extrusionOk="0" h="5513" w="5154">
                    <a:moveTo>
                      <a:pt x="2913" y="1"/>
                    </a:moveTo>
                    <a:lnTo>
                      <a:pt x="0" y="1659"/>
                    </a:lnTo>
                    <a:lnTo>
                      <a:pt x="2196" y="5512"/>
                    </a:lnTo>
                    <a:lnTo>
                      <a:pt x="5153" y="3809"/>
                    </a:lnTo>
                    <a:lnTo>
                      <a:pt x="2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2156000" y="1734763"/>
                <a:ext cx="137312" cy="214369"/>
              </a:xfrm>
              <a:custGeom>
                <a:rect b="b" l="l" r="r" t="t"/>
                <a:pathLst>
                  <a:path extrusionOk="0" h="3989" w="2555">
                    <a:moveTo>
                      <a:pt x="359" y="1"/>
                    </a:moveTo>
                    <a:lnTo>
                      <a:pt x="1" y="180"/>
                    </a:lnTo>
                    <a:lnTo>
                      <a:pt x="628" y="2465"/>
                    </a:lnTo>
                    <a:lnTo>
                      <a:pt x="2241" y="3989"/>
                    </a:lnTo>
                    <a:lnTo>
                      <a:pt x="2555" y="3809"/>
                    </a:lnTo>
                    <a:lnTo>
                      <a:pt x="35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1999452" y="1744383"/>
                <a:ext cx="277043" cy="296269"/>
              </a:xfrm>
              <a:custGeom>
                <a:rect b="b" l="l" r="r" t="t"/>
                <a:pathLst>
                  <a:path extrusionOk="0" h="5513" w="5155">
                    <a:moveTo>
                      <a:pt x="2914" y="1"/>
                    </a:moveTo>
                    <a:lnTo>
                      <a:pt x="1" y="1704"/>
                    </a:lnTo>
                    <a:lnTo>
                      <a:pt x="2197" y="5512"/>
                    </a:lnTo>
                    <a:lnTo>
                      <a:pt x="5154" y="3810"/>
                    </a:lnTo>
                    <a:lnTo>
                      <a:pt x="29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2721897" y="2832857"/>
                <a:ext cx="48207" cy="60243"/>
              </a:xfrm>
              <a:custGeom>
                <a:rect b="b" l="l" r="r" t="t"/>
                <a:pathLst>
                  <a:path extrusionOk="0" h="1121" w="897">
                    <a:moveTo>
                      <a:pt x="359" y="1"/>
                    </a:moveTo>
                    <a:lnTo>
                      <a:pt x="46" y="225"/>
                    </a:lnTo>
                    <a:lnTo>
                      <a:pt x="1" y="852"/>
                    </a:lnTo>
                    <a:lnTo>
                      <a:pt x="539" y="1121"/>
                    </a:lnTo>
                    <a:lnTo>
                      <a:pt x="897" y="942"/>
                    </a:lnTo>
                    <a:lnTo>
                      <a:pt x="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2668908" y="2842477"/>
                <a:ext cx="81957" cy="81953"/>
              </a:xfrm>
              <a:custGeom>
                <a:rect b="b" l="l" r="r" t="t"/>
                <a:pathLst>
                  <a:path extrusionOk="0" h="1525" w="1525">
                    <a:moveTo>
                      <a:pt x="1032" y="1"/>
                    </a:moveTo>
                    <a:lnTo>
                      <a:pt x="1" y="583"/>
                    </a:lnTo>
                    <a:lnTo>
                      <a:pt x="539" y="1524"/>
                    </a:lnTo>
                    <a:lnTo>
                      <a:pt x="1525" y="942"/>
                    </a:lnTo>
                    <a:lnTo>
                      <a:pt x="10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2876028" y="2849732"/>
                <a:ext cx="93996" cy="98774"/>
              </a:xfrm>
              <a:custGeom>
                <a:rect b="b" l="l" r="r" t="t"/>
                <a:pathLst>
                  <a:path extrusionOk="0" h="1838" w="1749">
                    <a:moveTo>
                      <a:pt x="314" y="0"/>
                    </a:moveTo>
                    <a:lnTo>
                      <a:pt x="1" y="180"/>
                    </a:lnTo>
                    <a:lnTo>
                      <a:pt x="1435" y="1838"/>
                    </a:lnTo>
                    <a:lnTo>
                      <a:pt x="1748" y="1658"/>
                    </a:lnTo>
                    <a:lnTo>
                      <a:pt x="1748" y="807"/>
                    </a:lnTo>
                    <a:lnTo>
                      <a:pt x="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2876028" y="2859352"/>
                <a:ext cx="77120" cy="89155"/>
              </a:xfrm>
              <a:custGeom>
                <a:rect b="b" l="l" r="r" t="t"/>
                <a:pathLst>
                  <a:path extrusionOk="0" h="1659" w="1435">
                    <a:moveTo>
                      <a:pt x="1" y="1"/>
                    </a:moveTo>
                    <a:lnTo>
                      <a:pt x="1" y="852"/>
                    </a:lnTo>
                    <a:lnTo>
                      <a:pt x="1435" y="1659"/>
                    </a:lnTo>
                    <a:lnTo>
                      <a:pt x="1435" y="80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3006082" y="2741336"/>
                <a:ext cx="38587" cy="204749"/>
              </a:xfrm>
              <a:custGeom>
                <a:rect b="b" l="l" r="r" t="t"/>
                <a:pathLst>
                  <a:path extrusionOk="0" h="3810" w="718">
                    <a:moveTo>
                      <a:pt x="717" y="1"/>
                    </a:moveTo>
                    <a:lnTo>
                      <a:pt x="135" y="46"/>
                    </a:lnTo>
                    <a:lnTo>
                      <a:pt x="0" y="3317"/>
                    </a:lnTo>
                    <a:lnTo>
                      <a:pt x="359" y="3810"/>
                    </a:lnTo>
                    <a:lnTo>
                      <a:pt x="717" y="3630"/>
                    </a:lnTo>
                    <a:lnTo>
                      <a:pt x="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2803799" y="2613754"/>
                <a:ext cx="240874" cy="137306"/>
              </a:xfrm>
              <a:custGeom>
                <a:rect b="b" l="l" r="r" t="t"/>
                <a:pathLst>
                  <a:path extrusionOk="0" h="2555" w="4482">
                    <a:moveTo>
                      <a:pt x="314" y="0"/>
                    </a:moveTo>
                    <a:lnTo>
                      <a:pt x="0" y="179"/>
                    </a:lnTo>
                    <a:lnTo>
                      <a:pt x="2241" y="2106"/>
                    </a:lnTo>
                    <a:lnTo>
                      <a:pt x="4123" y="2554"/>
                    </a:lnTo>
                    <a:lnTo>
                      <a:pt x="4481" y="2375"/>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2803799" y="2623374"/>
                <a:ext cx="221580" cy="322709"/>
              </a:xfrm>
              <a:custGeom>
                <a:rect b="b" l="l" r="r" t="t"/>
                <a:pathLst>
                  <a:path extrusionOk="0" h="6005" w="4123">
                    <a:moveTo>
                      <a:pt x="0" y="0"/>
                    </a:moveTo>
                    <a:lnTo>
                      <a:pt x="0" y="3630"/>
                    </a:lnTo>
                    <a:lnTo>
                      <a:pt x="4123" y="6005"/>
                    </a:lnTo>
                    <a:lnTo>
                      <a:pt x="4123" y="23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3006082" y="2536689"/>
                <a:ext cx="38587" cy="204696"/>
              </a:xfrm>
              <a:custGeom>
                <a:rect b="b" l="l" r="r" t="t"/>
                <a:pathLst>
                  <a:path extrusionOk="0" h="3809" w="718">
                    <a:moveTo>
                      <a:pt x="717" y="0"/>
                    </a:moveTo>
                    <a:lnTo>
                      <a:pt x="135" y="90"/>
                    </a:lnTo>
                    <a:lnTo>
                      <a:pt x="0" y="3316"/>
                    </a:lnTo>
                    <a:lnTo>
                      <a:pt x="359" y="3809"/>
                    </a:lnTo>
                    <a:lnTo>
                      <a:pt x="717" y="3630"/>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2803799" y="2409054"/>
                <a:ext cx="240874" cy="139724"/>
              </a:xfrm>
              <a:custGeom>
                <a:rect b="b" l="l" r="r" t="t"/>
                <a:pathLst>
                  <a:path extrusionOk="0" h="2600" w="4482">
                    <a:moveTo>
                      <a:pt x="314" y="0"/>
                    </a:moveTo>
                    <a:lnTo>
                      <a:pt x="0" y="179"/>
                    </a:lnTo>
                    <a:lnTo>
                      <a:pt x="2241" y="2151"/>
                    </a:lnTo>
                    <a:lnTo>
                      <a:pt x="4123" y="2599"/>
                    </a:lnTo>
                    <a:lnTo>
                      <a:pt x="4481" y="2375"/>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2803799" y="2418674"/>
                <a:ext cx="221580" cy="322709"/>
              </a:xfrm>
              <a:custGeom>
                <a:rect b="b" l="l" r="r" t="t"/>
                <a:pathLst>
                  <a:path extrusionOk="0" h="6005" w="4123">
                    <a:moveTo>
                      <a:pt x="0" y="0"/>
                    </a:moveTo>
                    <a:lnTo>
                      <a:pt x="0" y="3630"/>
                    </a:lnTo>
                    <a:lnTo>
                      <a:pt x="4123" y="6005"/>
                    </a:lnTo>
                    <a:lnTo>
                      <a:pt x="4123" y="242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3006082" y="2334407"/>
                <a:ext cx="38587" cy="204696"/>
              </a:xfrm>
              <a:custGeom>
                <a:rect b="b" l="l" r="r" t="t"/>
                <a:pathLst>
                  <a:path extrusionOk="0" h="3809" w="718">
                    <a:moveTo>
                      <a:pt x="717" y="0"/>
                    </a:moveTo>
                    <a:lnTo>
                      <a:pt x="135" y="45"/>
                    </a:lnTo>
                    <a:lnTo>
                      <a:pt x="0" y="3316"/>
                    </a:lnTo>
                    <a:lnTo>
                      <a:pt x="359" y="3809"/>
                    </a:lnTo>
                    <a:lnTo>
                      <a:pt x="717" y="3585"/>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2803799" y="2204354"/>
                <a:ext cx="240874" cy="139724"/>
              </a:xfrm>
              <a:custGeom>
                <a:rect b="b" l="l" r="r" t="t"/>
                <a:pathLst>
                  <a:path extrusionOk="0" h="2600" w="4482">
                    <a:moveTo>
                      <a:pt x="314" y="0"/>
                    </a:moveTo>
                    <a:lnTo>
                      <a:pt x="0" y="224"/>
                    </a:lnTo>
                    <a:lnTo>
                      <a:pt x="2241" y="2151"/>
                    </a:lnTo>
                    <a:lnTo>
                      <a:pt x="4123" y="2599"/>
                    </a:lnTo>
                    <a:lnTo>
                      <a:pt x="4481" y="2420"/>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2803799" y="2216392"/>
                <a:ext cx="221580" cy="322709"/>
              </a:xfrm>
              <a:custGeom>
                <a:rect b="b" l="l" r="r" t="t"/>
                <a:pathLst>
                  <a:path extrusionOk="0" h="6005" w="4123">
                    <a:moveTo>
                      <a:pt x="0" y="0"/>
                    </a:moveTo>
                    <a:lnTo>
                      <a:pt x="0" y="3585"/>
                    </a:lnTo>
                    <a:lnTo>
                      <a:pt x="4123" y="6005"/>
                    </a:lnTo>
                    <a:lnTo>
                      <a:pt x="4123" y="237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3006082" y="2129707"/>
                <a:ext cx="38587" cy="204749"/>
              </a:xfrm>
              <a:custGeom>
                <a:rect b="b" l="l" r="r" t="t"/>
                <a:pathLst>
                  <a:path extrusionOk="0" h="3810" w="718">
                    <a:moveTo>
                      <a:pt x="717" y="0"/>
                    </a:moveTo>
                    <a:lnTo>
                      <a:pt x="135" y="90"/>
                    </a:lnTo>
                    <a:lnTo>
                      <a:pt x="0" y="3316"/>
                    </a:lnTo>
                    <a:lnTo>
                      <a:pt x="359" y="3809"/>
                    </a:lnTo>
                    <a:lnTo>
                      <a:pt x="717" y="3630"/>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2803799" y="2002072"/>
                <a:ext cx="240874" cy="137306"/>
              </a:xfrm>
              <a:custGeom>
                <a:rect b="b" l="l" r="r" t="t"/>
                <a:pathLst>
                  <a:path extrusionOk="0" h="2555" w="4482">
                    <a:moveTo>
                      <a:pt x="314" y="0"/>
                    </a:moveTo>
                    <a:lnTo>
                      <a:pt x="0" y="180"/>
                    </a:lnTo>
                    <a:lnTo>
                      <a:pt x="2241" y="2106"/>
                    </a:lnTo>
                    <a:lnTo>
                      <a:pt x="4123" y="2555"/>
                    </a:lnTo>
                    <a:lnTo>
                      <a:pt x="4481" y="2375"/>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2803799" y="2011692"/>
                <a:ext cx="221580" cy="322762"/>
              </a:xfrm>
              <a:custGeom>
                <a:rect b="b" l="l" r="r" t="t"/>
                <a:pathLst>
                  <a:path extrusionOk="0" h="6006" w="4123">
                    <a:moveTo>
                      <a:pt x="0" y="1"/>
                    </a:moveTo>
                    <a:lnTo>
                      <a:pt x="0" y="3630"/>
                    </a:lnTo>
                    <a:lnTo>
                      <a:pt x="4123" y="6005"/>
                    </a:lnTo>
                    <a:lnTo>
                      <a:pt x="4123" y="237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3006082" y="1927425"/>
                <a:ext cx="38587" cy="202331"/>
              </a:xfrm>
              <a:custGeom>
                <a:rect b="b" l="l" r="r" t="t"/>
                <a:pathLst>
                  <a:path extrusionOk="0" h="3765" w="718">
                    <a:moveTo>
                      <a:pt x="717" y="0"/>
                    </a:moveTo>
                    <a:lnTo>
                      <a:pt x="135" y="45"/>
                    </a:lnTo>
                    <a:lnTo>
                      <a:pt x="0" y="3271"/>
                    </a:lnTo>
                    <a:lnTo>
                      <a:pt x="359" y="3764"/>
                    </a:lnTo>
                    <a:lnTo>
                      <a:pt x="717" y="3585"/>
                    </a:lnTo>
                    <a:lnTo>
                      <a:pt x="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2803799" y="1797372"/>
                <a:ext cx="240874" cy="139724"/>
              </a:xfrm>
              <a:custGeom>
                <a:rect b="b" l="l" r="r" t="t"/>
                <a:pathLst>
                  <a:path extrusionOk="0" h="2600" w="4482">
                    <a:moveTo>
                      <a:pt x="314" y="1"/>
                    </a:moveTo>
                    <a:lnTo>
                      <a:pt x="0" y="180"/>
                    </a:lnTo>
                    <a:lnTo>
                      <a:pt x="2241" y="2151"/>
                    </a:lnTo>
                    <a:lnTo>
                      <a:pt x="4123" y="2600"/>
                    </a:lnTo>
                    <a:lnTo>
                      <a:pt x="4481" y="2420"/>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803799" y="1806991"/>
                <a:ext cx="221580" cy="322762"/>
              </a:xfrm>
              <a:custGeom>
                <a:rect b="b" l="l" r="r" t="t"/>
                <a:pathLst>
                  <a:path extrusionOk="0" h="6006" w="4123">
                    <a:moveTo>
                      <a:pt x="0" y="1"/>
                    </a:moveTo>
                    <a:lnTo>
                      <a:pt x="0" y="3630"/>
                    </a:lnTo>
                    <a:lnTo>
                      <a:pt x="4123" y="6005"/>
                    </a:lnTo>
                    <a:lnTo>
                      <a:pt x="4123" y="242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3075892" y="3064052"/>
                <a:ext cx="81957" cy="110812"/>
              </a:xfrm>
              <a:custGeom>
                <a:rect b="b" l="l" r="r" t="t"/>
                <a:pathLst>
                  <a:path extrusionOk="0" h="2062" w="1525">
                    <a:moveTo>
                      <a:pt x="539" y="0"/>
                    </a:moveTo>
                    <a:lnTo>
                      <a:pt x="1" y="314"/>
                    </a:lnTo>
                    <a:lnTo>
                      <a:pt x="1031" y="2062"/>
                    </a:lnTo>
                    <a:lnTo>
                      <a:pt x="1524" y="1748"/>
                    </a:lnTo>
                    <a:lnTo>
                      <a:pt x="5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3172250" y="2895466"/>
                <a:ext cx="175845" cy="284231"/>
              </a:xfrm>
              <a:custGeom>
                <a:rect b="b" l="l" r="r" t="t"/>
                <a:pathLst>
                  <a:path extrusionOk="0" h="5289" w="3272">
                    <a:moveTo>
                      <a:pt x="359" y="1"/>
                    </a:moveTo>
                    <a:lnTo>
                      <a:pt x="0" y="225"/>
                    </a:lnTo>
                    <a:lnTo>
                      <a:pt x="896" y="3048"/>
                    </a:lnTo>
                    <a:lnTo>
                      <a:pt x="2913" y="5288"/>
                    </a:lnTo>
                    <a:lnTo>
                      <a:pt x="3271" y="5109"/>
                    </a:lnTo>
                    <a:lnTo>
                      <a:pt x="35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3054234" y="2907504"/>
                <a:ext cx="274570" cy="339583"/>
              </a:xfrm>
              <a:custGeom>
                <a:rect b="b" l="l" r="r" t="t"/>
                <a:pathLst>
                  <a:path extrusionOk="0" h="6319" w="5109">
                    <a:moveTo>
                      <a:pt x="2196" y="1"/>
                    </a:moveTo>
                    <a:lnTo>
                      <a:pt x="1" y="1255"/>
                    </a:lnTo>
                    <a:lnTo>
                      <a:pt x="2913" y="6319"/>
                    </a:lnTo>
                    <a:lnTo>
                      <a:pt x="5109" y="5064"/>
                    </a:lnTo>
                    <a:lnTo>
                      <a:pt x="2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3297468" y="2823238"/>
                <a:ext cx="175845" cy="284177"/>
              </a:xfrm>
              <a:custGeom>
                <a:rect b="b" l="l" r="r" t="t"/>
                <a:pathLst>
                  <a:path extrusionOk="0" h="5288" w="3272">
                    <a:moveTo>
                      <a:pt x="314" y="0"/>
                    </a:moveTo>
                    <a:lnTo>
                      <a:pt x="0" y="224"/>
                    </a:lnTo>
                    <a:lnTo>
                      <a:pt x="896" y="3047"/>
                    </a:lnTo>
                    <a:lnTo>
                      <a:pt x="2913" y="5288"/>
                    </a:lnTo>
                    <a:lnTo>
                      <a:pt x="3271" y="5109"/>
                    </a:lnTo>
                    <a:lnTo>
                      <a:pt x="314"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3177033" y="2832857"/>
                <a:ext cx="276989" cy="342001"/>
              </a:xfrm>
              <a:custGeom>
                <a:rect b="b" l="l" r="r" t="t"/>
                <a:pathLst>
                  <a:path extrusionOk="0" h="6364" w="5154">
                    <a:moveTo>
                      <a:pt x="2241" y="1"/>
                    </a:moveTo>
                    <a:lnTo>
                      <a:pt x="1" y="1300"/>
                    </a:lnTo>
                    <a:lnTo>
                      <a:pt x="2958" y="6364"/>
                    </a:lnTo>
                    <a:lnTo>
                      <a:pt x="5154" y="5064"/>
                    </a:lnTo>
                    <a:lnTo>
                      <a:pt x="22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3422685" y="2753374"/>
                <a:ext cx="175845" cy="281813"/>
              </a:xfrm>
              <a:custGeom>
                <a:rect b="b" l="l" r="r" t="t"/>
                <a:pathLst>
                  <a:path extrusionOk="0" h="5244" w="3272">
                    <a:moveTo>
                      <a:pt x="314" y="1"/>
                    </a:moveTo>
                    <a:lnTo>
                      <a:pt x="0" y="180"/>
                    </a:lnTo>
                    <a:lnTo>
                      <a:pt x="852" y="3003"/>
                    </a:lnTo>
                    <a:lnTo>
                      <a:pt x="2913" y="5244"/>
                    </a:lnTo>
                    <a:lnTo>
                      <a:pt x="3271" y="5064"/>
                    </a:lnTo>
                    <a:lnTo>
                      <a:pt x="314"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3302251" y="2763047"/>
                <a:ext cx="276989" cy="342001"/>
              </a:xfrm>
              <a:custGeom>
                <a:rect b="b" l="l" r="r" t="t"/>
                <a:pathLst>
                  <a:path extrusionOk="0" h="6364" w="5154">
                    <a:moveTo>
                      <a:pt x="2241" y="0"/>
                    </a:moveTo>
                    <a:lnTo>
                      <a:pt x="1" y="1300"/>
                    </a:lnTo>
                    <a:lnTo>
                      <a:pt x="2958" y="6363"/>
                    </a:lnTo>
                    <a:lnTo>
                      <a:pt x="5154" y="5064"/>
                    </a:lnTo>
                    <a:lnTo>
                      <a:pt x="22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3547903" y="2681146"/>
                <a:ext cx="173427" cy="281813"/>
              </a:xfrm>
              <a:custGeom>
                <a:rect b="b" l="l" r="r" t="t"/>
                <a:pathLst>
                  <a:path extrusionOk="0" h="5244" w="3227">
                    <a:moveTo>
                      <a:pt x="314" y="1"/>
                    </a:moveTo>
                    <a:lnTo>
                      <a:pt x="0" y="180"/>
                    </a:lnTo>
                    <a:lnTo>
                      <a:pt x="852" y="3003"/>
                    </a:lnTo>
                    <a:lnTo>
                      <a:pt x="2913" y="5243"/>
                    </a:lnTo>
                    <a:lnTo>
                      <a:pt x="3227" y="5064"/>
                    </a:lnTo>
                    <a:lnTo>
                      <a:pt x="314"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3427468" y="2690765"/>
                <a:ext cx="277043" cy="342001"/>
              </a:xfrm>
              <a:custGeom>
                <a:rect b="b" l="l" r="r" t="t"/>
                <a:pathLst>
                  <a:path extrusionOk="0" h="6364" w="5155">
                    <a:moveTo>
                      <a:pt x="2241" y="1"/>
                    </a:moveTo>
                    <a:lnTo>
                      <a:pt x="1" y="1256"/>
                    </a:lnTo>
                    <a:lnTo>
                      <a:pt x="2914" y="6364"/>
                    </a:lnTo>
                    <a:lnTo>
                      <a:pt x="5154" y="5064"/>
                    </a:lnTo>
                    <a:lnTo>
                      <a:pt x="22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3670702" y="2608918"/>
                <a:ext cx="175845" cy="281813"/>
              </a:xfrm>
              <a:custGeom>
                <a:rect b="b" l="l" r="r" t="t"/>
                <a:pathLst>
                  <a:path extrusionOk="0" h="5244" w="3272">
                    <a:moveTo>
                      <a:pt x="359" y="0"/>
                    </a:moveTo>
                    <a:lnTo>
                      <a:pt x="1" y="180"/>
                    </a:lnTo>
                    <a:lnTo>
                      <a:pt x="897" y="3003"/>
                    </a:lnTo>
                    <a:lnTo>
                      <a:pt x="2958" y="5243"/>
                    </a:lnTo>
                    <a:lnTo>
                      <a:pt x="3272" y="5064"/>
                    </a:lnTo>
                    <a:lnTo>
                      <a:pt x="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3552739" y="2618537"/>
                <a:ext cx="276989" cy="342001"/>
              </a:xfrm>
              <a:custGeom>
                <a:rect b="b" l="l" r="r" t="t"/>
                <a:pathLst>
                  <a:path extrusionOk="0" h="6364" w="5154">
                    <a:moveTo>
                      <a:pt x="2196" y="1"/>
                    </a:moveTo>
                    <a:lnTo>
                      <a:pt x="0" y="1300"/>
                    </a:lnTo>
                    <a:lnTo>
                      <a:pt x="2913" y="6364"/>
                    </a:lnTo>
                    <a:lnTo>
                      <a:pt x="5153" y="5109"/>
                    </a:lnTo>
                    <a:lnTo>
                      <a:pt x="2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3104805" y="3588996"/>
                <a:ext cx="599713" cy="965708"/>
              </a:xfrm>
              <a:custGeom>
                <a:rect b="b" l="l" r="r" t="t"/>
                <a:pathLst>
                  <a:path extrusionOk="0" h="17970" w="11159">
                    <a:moveTo>
                      <a:pt x="1345" y="1"/>
                    </a:moveTo>
                    <a:lnTo>
                      <a:pt x="1" y="763"/>
                    </a:lnTo>
                    <a:lnTo>
                      <a:pt x="9814" y="17969"/>
                    </a:lnTo>
                    <a:lnTo>
                      <a:pt x="11158" y="17208"/>
                    </a:lnTo>
                    <a:lnTo>
                      <a:pt x="1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3709234" y="4422200"/>
                <a:ext cx="137312" cy="216787"/>
              </a:xfrm>
              <a:custGeom>
                <a:rect b="b" l="l" r="r" t="t"/>
                <a:pathLst>
                  <a:path extrusionOk="0" h="4034" w="2555">
                    <a:moveTo>
                      <a:pt x="359" y="1"/>
                    </a:moveTo>
                    <a:lnTo>
                      <a:pt x="1" y="225"/>
                    </a:lnTo>
                    <a:lnTo>
                      <a:pt x="628" y="2510"/>
                    </a:lnTo>
                    <a:lnTo>
                      <a:pt x="2241" y="4034"/>
                    </a:lnTo>
                    <a:lnTo>
                      <a:pt x="2555" y="3855"/>
                    </a:lnTo>
                    <a:lnTo>
                      <a:pt x="3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3552739" y="4434238"/>
                <a:ext cx="276989" cy="296269"/>
              </a:xfrm>
              <a:custGeom>
                <a:rect b="b" l="l" r="r" t="t"/>
                <a:pathLst>
                  <a:path extrusionOk="0" h="5513" w="5154">
                    <a:moveTo>
                      <a:pt x="2913" y="1"/>
                    </a:moveTo>
                    <a:lnTo>
                      <a:pt x="0" y="1704"/>
                    </a:lnTo>
                    <a:lnTo>
                      <a:pt x="2196" y="5513"/>
                    </a:lnTo>
                    <a:lnTo>
                      <a:pt x="5153" y="3810"/>
                    </a:lnTo>
                    <a:lnTo>
                      <a:pt x="29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3584017" y="4207880"/>
                <a:ext cx="137312" cy="214369"/>
              </a:xfrm>
              <a:custGeom>
                <a:rect b="b" l="l" r="r" t="t"/>
                <a:pathLst>
                  <a:path extrusionOk="0" h="3989" w="2555">
                    <a:moveTo>
                      <a:pt x="359" y="1"/>
                    </a:moveTo>
                    <a:lnTo>
                      <a:pt x="1" y="180"/>
                    </a:lnTo>
                    <a:lnTo>
                      <a:pt x="628" y="2465"/>
                    </a:lnTo>
                    <a:lnTo>
                      <a:pt x="2241" y="3989"/>
                    </a:lnTo>
                    <a:lnTo>
                      <a:pt x="2555" y="3810"/>
                    </a:lnTo>
                    <a:lnTo>
                      <a:pt x="3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3427468" y="4217553"/>
                <a:ext cx="277043" cy="296215"/>
              </a:xfrm>
              <a:custGeom>
                <a:rect b="b" l="l" r="r" t="t"/>
                <a:pathLst>
                  <a:path extrusionOk="0" h="5512" w="5155">
                    <a:moveTo>
                      <a:pt x="2914" y="0"/>
                    </a:moveTo>
                    <a:lnTo>
                      <a:pt x="1" y="1703"/>
                    </a:lnTo>
                    <a:lnTo>
                      <a:pt x="2197" y="5512"/>
                    </a:lnTo>
                    <a:lnTo>
                      <a:pt x="5154" y="3809"/>
                    </a:lnTo>
                    <a:lnTo>
                      <a:pt x="2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3461218" y="3991195"/>
                <a:ext cx="134894" cy="216733"/>
              </a:xfrm>
              <a:custGeom>
                <a:rect b="b" l="l" r="r" t="t"/>
                <a:pathLst>
                  <a:path extrusionOk="0" h="4033" w="2510">
                    <a:moveTo>
                      <a:pt x="314" y="0"/>
                    </a:moveTo>
                    <a:lnTo>
                      <a:pt x="0" y="179"/>
                    </a:lnTo>
                    <a:lnTo>
                      <a:pt x="583" y="2509"/>
                    </a:lnTo>
                    <a:lnTo>
                      <a:pt x="2196" y="4033"/>
                    </a:lnTo>
                    <a:lnTo>
                      <a:pt x="2510" y="3809"/>
                    </a:lnTo>
                    <a:lnTo>
                      <a:pt x="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3302251" y="4000815"/>
                <a:ext cx="276989" cy="296215"/>
              </a:xfrm>
              <a:custGeom>
                <a:rect b="b" l="l" r="r" t="t"/>
                <a:pathLst>
                  <a:path extrusionOk="0" h="5512" w="5154">
                    <a:moveTo>
                      <a:pt x="2958" y="0"/>
                    </a:moveTo>
                    <a:lnTo>
                      <a:pt x="1" y="1703"/>
                    </a:lnTo>
                    <a:lnTo>
                      <a:pt x="2197" y="5512"/>
                    </a:lnTo>
                    <a:lnTo>
                      <a:pt x="5154" y="3854"/>
                    </a:lnTo>
                    <a:lnTo>
                      <a:pt x="2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3336000" y="3774457"/>
                <a:ext cx="137312" cy="216787"/>
              </a:xfrm>
              <a:custGeom>
                <a:rect b="b" l="l" r="r" t="t"/>
                <a:pathLst>
                  <a:path extrusionOk="0" h="4034" w="2555">
                    <a:moveTo>
                      <a:pt x="314" y="0"/>
                    </a:moveTo>
                    <a:lnTo>
                      <a:pt x="0" y="224"/>
                    </a:lnTo>
                    <a:lnTo>
                      <a:pt x="583" y="2510"/>
                    </a:lnTo>
                    <a:lnTo>
                      <a:pt x="2196" y="4033"/>
                    </a:lnTo>
                    <a:lnTo>
                      <a:pt x="2554" y="3854"/>
                    </a:lnTo>
                    <a:lnTo>
                      <a:pt x="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3179452" y="3786495"/>
                <a:ext cx="274570" cy="296215"/>
              </a:xfrm>
              <a:custGeom>
                <a:rect b="b" l="l" r="r" t="t"/>
                <a:pathLst>
                  <a:path extrusionOk="0" h="5512" w="5109">
                    <a:moveTo>
                      <a:pt x="2913" y="0"/>
                    </a:moveTo>
                    <a:lnTo>
                      <a:pt x="1" y="1703"/>
                    </a:lnTo>
                    <a:lnTo>
                      <a:pt x="2196" y="5512"/>
                    </a:lnTo>
                    <a:lnTo>
                      <a:pt x="5109" y="3809"/>
                    </a:lnTo>
                    <a:lnTo>
                      <a:pt x="29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3210783" y="3557719"/>
                <a:ext cx="137312" cy="216787"/>
              </a:xfrm>
              <a:custGeom>
                <a:rect b="b" l="l" r="r" t="t"/>
                <a:pathLst>
                  <a:path extrusionOk="0" h="4034" w="2555">
                    <a:moveTo>
                      <a:pt x="314" y="0"/>
                    </a:moveTo>
                    <a:lnTo>
                      <a:pt x="0" y="224"/>
                    </a:lnTo>
                    <a:lnTo>
                      <a:pt x="627" y="2510"/>
                    </a:lnTo>
                    <a:lnTo>
                      <a:pt x="2196" y="4033"/>
                    </a:lnTo>
                    <a:lnTo>
                      <a:pt x="2554" y="3854"/>
                    </a:lnTo>
                    <a:lnTo>
                      <a:pt x="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3051816" y="3569757"/>
                <a:ext cx="276989" cy="296215"/>
              </a:xfrm>
              <a:custGeom>
                <a:rect b="b" l="l" r="r" t="t"/>
                <a:pathLst>
                  <a:path extrusionOk="0" h="5512" w="5154">
                    <a:moveTo>
                      <a:pt x="2958" y="0"/>
                    </a:moveTo>
                    <a:lnTo>
                      <a:pt x="1" y="1658"/>
                    </a:lnTo>
                    <a:lnTo>
                      <a:pt x="2241" y="5512"/>
                    </a:lnTo>
                    <a:lnTo>
                      <a:pt x="5154" y="3809"/>
                    </a:lnTo>
                    <a:lnTo>
                      <a:pt x="29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3128881" y="3540844"/>
                <a:ext cx="48207" cy="57878"/>
              </a:xfrm>
              <a:custGeom>
                <a:rect b="b" l="l" r="r" t="t"/>
                <a:pathLst>
                  <a:path extrusionOk="0" h="1077" w="897">
                    <a:moveTo>
                      <a:pt x="359" y="1"/>
                    </a:moveTo>
                    <a:lnTo>
                      <a:pt x="45" y="180"/>
                    </a:lnTo>
                    <a:lnTo>
                      <a:pt x="1" y="807"/>
                    </a:lnTo>
                    <a:lnTo>
                      <a:pt x="583" y="1076"/>
                    </a:lnTo>
                    <a:lnTo>
                      <a:pt x="897" y="897"/>
                    </a:lnTo>
                    <a:lnTo>
                      <a:pt x="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3075892" y="3550464"/>
                <a:ext cx="81957" cy="79535"/>
              </a:xfrm>
              <a:custGeom>
                <a:rect b="b" l="l" r="r" t="t"/>
                <a:pathLst>
                  <a:path extrusionOk="0" h="1480" w="1525">
                    <a:moveTo>
                      <a:pt x="1031" y="1"/>
                    </a:moveTo>
                    <a:lnTo>
                      <a:pt x="1" y="583"/>
                    </a:lnTo>
                    <a:lnTo>
                      <a:pt x="539" y="1480"/>
                    </a:lnTo>
                    <a:lnTo>
                      <a:pt x="1524" y="897"/>
                    </a:lnTo>
                    <a:lnTo>
                      <a:pt x="10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3181870" y="3338562"/>
                <a:ext cx="57827" cy="120485"/>
              </a:xfrm>
              <a:custGeom>
                <a:rect b="b" l="l" r="r" t="t"/>
                <a:pathLst>
                  <a:path extrusionOk="0" h="2242" w="1076">
                    <a:moveTo>
                      <a:pt x="359" y="1"/>
                    </a:moveTo>
                    <a:lnTo>
                      <a:pt x="0" y="180"/>
                    </a:lnTo>
                    <a:lnTo>
                      <a:pt x="762" y="2241"/>
                    </a:lnTo>
                    <a:lnTo>
                      <a:pt x="1076" y="2062"/>
                    </a:lnTo>
                    <a:lnTo>
                      <a:pt x="1076" y="404"/>
                    </a:lnTo>
                    <a:lnTo>
                      <a:pt x="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3181870" y="3348182"/>
                <a:ext cx="41006" cy="110866"/>
              </a:xfrm>
              <a:custGeom>
                <a:rect b="b" l="l" r="r" t="t"/>
                <a:pathLst>
                  <a:path extrusionOk="0" h="2063" w="763">
                    <a:moveTo>
                      <a:pt x="0" y="1"/>
                    </a:moveTo>
                    <a:lnTo>
                      <a:pt x="0" y="1659"/>
                    </a:lnTo>
                    <a:lnTo>
                      <a:pt x="762" y="2062"/>
                    </a:lnTo>
                    <a:lnTo>
                      <a:pt x="762" y="449"/>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3379316" y="3374676"/>
                <a:ext cx="28967" cy="267357"/>
              </a:xfrm>
              <a:custGeom>
                <a:rect b="b" l="l" r="r" t="t"/>
                <a:pathLst>
                  <a:path extrusionOk="0" h="4975" w="539">
                    <a:moveTo>
                      <a:pt x="538" y="1"/>
                    </a:moveTo>
                    <a:lnTo>
                      <a:pt x="1" y="46"/>
                    </a:lnTo>
                    <a:lnTo>
                      <a:pt x="225" y="4975"/>
                    </a:lnTo>
                    <a:lnTo>
                      <a:pt x="538" y="4751"/>
                    </a:lnTo>
                    <a:lnTo>
                      <a:pt x="53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3222821" y="3275953"/>
                <a:ext cx="185465" cy="108447"/>
              </a:xfrm>
              <a:custGeom>
                <a:rect b="b" l="l" r="r" t="t"/>
                <a:pathLst>
                  <a:path extrusionOk="0" h="2018" w="3451">
                    <a:moveTo>
                      <a:pt x="314" y="1"/>
                    </a:moveTo>
                    <a:lnTo>
                      <a:pt x="0" y="225"/>
                    </a:lnTo>
                    <a:lnTo>
                      <a:pt x="1568" y="1793"/>
                    </a:lnTo>
                    <a:lnTo>
                      <a:pt x="3137" y="2017"/>
                    </a:lnTo>
                    <a:lnTo>
                      <a:pt x="3450" y="1838"/>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3222821" y="3287992"/>
                <a:ext cx="168590" cy="354039"/>
              </a:xfrm>
              <a:custGeom>
                <a:rect b="b" l="l" r="r" t="t"/>
                <a:pathLst>
                  <a:path extrusionOk="0" h="6588" w="3137">
                    <a:moveTo>
                      <a:pt x="0" y="1"/>
                    </a:moveTo>
                    <a:lnTo>
                      <a:pt x="0" y="4750"/>
                    </a:lnTo>
                    <a:lnTo>
                      <a:pt x="3137" y="6588"/>
                    </a:lnTo>
                    <a:lnTo>
                      <a:pt x="3137" y="179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3555104" y="3475817"/>
                <a:ext cx="28967" cy="267357"/>
              </a:xfrm>
              <a:custGeom>
                <a:rect b="b" l="l" r="r" t="t"/>
                <a:pathLst>
                  <a:path extrusionOk="0" h="4975" w="539">
                    <a:moveTo>
                      <a:pt x="539" y="1"/>
                    </a:moveTo>
                    <a:lnTo>
                      <a:pt x="1" y="46"/>
                    </a:lnTo>
                    <a:lnTo>
                      <a:pt x="225" y="4975"/>
                    </a:lnTo>
                    <a:lnTo>
                      <a:pt x="539" y="4795"/>
                    </a:lnTo>
                    <a:lnTo>
                      <a:pt x="53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3398609" y="3379513"/>
                <a:ext cx="185465" cy="106029"/>
              </a:xfrm>
              <a:custGeom>
                <a:rect b="b" l="l" r="r" t="t"/>
                <a:pathLst>
                  <a:path extrusionOk="0" h="1973" w="3451">
                    <a:moveTo>
                      <a:pt x="359" y="0"/>
                    </a:moveTo>
                    <a:lnTo>
                      <a:pt x="0" y="180"/>
                    </a:lnTo>
                    <a:lnTo>
                      <a:pt x="1569" y="1748"/>
                    </a:lnTo>
                    <a:lnTo>
                      <a:pt x="3137" y="1972"/>
                    </a:lnTo>
                    <a:lnTo>
                      <a:pt x="3451" y="1793"/>
                    </a:lnTo>
                    <a:lnTo>
                      <a:pt x="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3398609" y="3389132"/>
                <a:ext cx="168590" cy="354039"/>
              </a:xfrm>
              <a:custGeom>
                <a:rect b="b" l="l" r="r" t="t"/>
                <a:pathLst>
                  <a:path extrusionOk="0" h="6588" w="3137">
                    <a:moveTo>
                      <a:pt x="0" y="1"/>
                    </a:moveTo>
                    <a:lnTo>
                      <a:pt x="0" y="4795"/>
                    </a:lnTo>
                    <a:lnTo>
                      <a:pt x="3137" y="6588"/>
                    </a:lnTo>
                    <a:lnTo>
                      <a:pt x="3137" y="179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3730892" y="3576958"/>
                <a:ext cx="31386" cy="267357"/>
              </a:xfrm>
              <a:custGeom>
                <a:rect b="b" l="l" r="r" t="t"/>
                <a:pathLst>
                  <a:path extrusionOk="0" h="4975" w="584">
                    <a:moveTo>
                      <a:pt x="583" y="1"/>
                    </a:moveTo>
                    <a:lnTo>
                      <a:pt x="1" y="90"/>
                    </a:lnTo>
                    <a:lnTo>
                      <a:pt x="225" y="4975"/>
                    </a:lnTo>
                    <a:lnTo>
                      <a:pt x="583" y="4795"/>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3574397" y="3480654"/>
                <a:ext cx="187884" cy="108394"/>
              </a:xfrm>
              <a:custGeom>
                <a:rect b="b" l="l" r="r" t="t"/>
                <a:pathLst>
                  <a:path extrusionOk="0" h="2017" w="3496">
                    <a:moveTo>
                      <a:pt x="359" y="0"/>
                    </a:moveTo>
                    <a:lnTo>
                      <a:pt x="0" y="180"/>
                    </a:lnTo>
                    <a:lnTo>
                      <a:pt x="1569" y="1748"/>
                    </a:lnTo>
                    <a:lnTo>
                      <a:pt x="3137" y="2017"/>
                    </a:lnTo>
                    <a:lnTo>
                      <a:pt x="3495" y="1793"/>
                    </a:lnTo>
                    <a:lnTo>
                      <a:pt x="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3574397" y="3490273"/>
                <a:ext cx="168590" cy="354039"/>
              </a:xfrm>
              <a:custGeom>
                <a:rect b="b" l="l" r="r" t="t"/>
                <a:pathLst>
                  <a:path extrusionOk="0" h="6588" w="3137">
                    <a:moveTo>
                      <a:pt x="0" y="1"/>
                    </a:moveTo>
                    <a:lnTo>
                      <a:pt x="0" y="4795"/>
                    </a:lnTo>
                    <a:lnTo>
                      <a:pt x="3137" y="6588"/>
                    </a:lnTo>
                    <a:lnTo>
                      <a:pt x="3137" y="183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3909099" y="3678099"/>
                <a:ext cx="28967" cy="269775"/>
              </a:xfrm>
              <a:custGeom>
                <a:rect b="b" l="l" r="r" t="t"/>
                <a:pathLst>
                  <a:path extrusionOk="0" h="5020" w="539">
                    <a:moveTo>
                      <a:pt x="539" y="1"/>
                    </a:moveTo>
                    <a:lnTo>
                      <a:pt x="1" y="90"/>
                    </a:lnTo>
                    <a:lnTo>
                      <a:pt x="225" y="5019"/>
                    </a:lnTo>
                    <a:lnTo>
                      <a:pt x="539" y="4795"/>
                    </a:lnTo>
                    <a:lnTo>
                      <a:pt x="5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3752604" y="3581795"/>
                <a:ext cx="185465" cy="108394"/>
              </a:xfrm>
              <a:custGeom>
                <a:rect b="b" l="l" r="r" t="t"/>
                <a:pathLst>
                  <a:path extrusionOk="0" h="2017" w="3451">
                    <a:moveTo>
                      <a:pt x="314" y="0"/>
                    </a:moveTo>
                    <a:lnTo>
                      <a:pt x="0" y="224"/>
                    </a:lnTo>
                    <a:lnTo>
                      <a:pt x="1569" y="1793"/>
                    </a:lnTo>
                    <a:lnTo>
                      <a:pt x="3137" y="2017"/>
                    </a:lnTo>
                    <a:lnTo>
                      <a:pt x="3451" y="1793"/>
                    </a:lnTo>
                    <a:lnTo>
                      <a:pt x="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3752604" y="3593833"/>
                <a:ext cx="168590" cy="354039"/>
              </a:xfrm>
              <a:custGeom>
                <a:rect b="b" l="l" r="r" t="t"/>
                <a:pathLst>
                  <a:path extrusionOk="0" h="6588" w="3137">
                    <a:moveTo>
                      <a:pt x="0" y="0"/>
                    </a:moveTo>
                    <a:lnTo>
                      <a:pt x="0" y="4750"/>
                    </a:lnTo>
                    <a:lnTo>
                      <a:pt x="3137" y="6587"/>
                    </a:lnTo>
                    <a:lnTo>
                      <a:pt x="3137" y="1793"/>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4084887" y="3781658"/>
                <a:ext cx="28967" cy="267357"/>
              </a:xfrm>
              <a:custGeom>
                <a:rect b="b" l="l" r="r" t="t"/>
                <a:pathLst>
                  <a:path extrusionOk="0" h="4975" w="539">
                    <a:moveTo>
                      <a:pt x="539" y="1"/>
                    </a:moveTo>
                    <a:lnTo>
                      <a:pt x="1" y="45"/>
                    </a:lnTo>
                    <a:lnTo>
                      <a:pt x="225" y="4974"/>
                    </a:lnTo>
                    <a:lnTo>
                      <a:pt x="539" y="4795"/>
                    </a:lnTo>
                    <a:lnTo>
                      <a:pt x="5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3928392" y="3685354"/>
                <a:ext cx="185465" cy="105975"/>
              </a:xfrm>
              <a:custGeom>
                <a:rect b="b" l="l" r="r" t="t"/>
                <a:pathLst>
                  <a:path extrusionOk="0" h="1972" w="3451">
                    <a:moveTo>
                      <a:pt x="359" y="0"/>
                    </a:moveTo>
                    <a:lnTo>
                      <a:pt x="0" y="179"/>
                    </a:lnTo>
                    <a:lnTo>
                      <a:pt x="1569" y="1748"/>
                    </a:lnTo>
                    <a:lnTo>
                      <a:pt x="3137" y="1972"/>
                    </a:lnTo>
                    <a:lnTo>
                      <a:pt x="3451" y="1793"/>
                    </a:lnTo>
                    <a:lnTo>
                      <a:pt x="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3928392" y="3694974"/>
                <a:ext cx="168590" cy="354039"/>
              </a:xfrm>
              <a:custGeom>
                <a:rect b="b" l="l" r="r" t="t"/>
                <a:pathLst>
                  <a:path extrusionOk="0" h="6588" w="3137">
                    <a:moveTo>
                      <a:pt x="0" y="0"/>
                    </a:moveTo>
                    <a:lnTo>
                      <a:pt x="0" y="4795"/>
                    </a:lnTo>
                    <a:lnTo>
                      <a:pt x="3137" y="6587"/>
                    </a:lnTo>
                    <a:lnTo>
                      <a:pt x="3137" y="1793"/>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1857413" y="3646822"/>
                <a:ext cx="604496" cy="510530"/>
              </a:xfrm>
              <a:custGeom>
                <a:rect b="b" l="l" r="r" t="t"/>
                <a:pathLst>
                  <a:path extrusionOk="0" h="9500" w="11248">
                    <a:moveTo>
                      <a:pt x="11247" y="0"/>
                    </a:moveTo>
                    <a:lnTo>
                      <a:pt x="0" y="5243"/>
                    </a:lnTo>
                    <a:lnTo>
                      <a:pt x="90" y="8738"/>
                    </a:lnTo>
                    <a:lnTo>
                      <a:pt x="941" y="9500"/>
                    </a:lnTo>
                    <a:lnTo>
                      <a:pt x="11247" y="3585"/>
                    </a:lnTo>
                    <a:lnTo>
                      <a:pt x="112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746598" y="3442121"/>
                <a:ext cx="715313" cy="522621"/>
              </a:xfrm>
              <a:custGeom>
                <a:rect b="b" l="l" r="r" t="t"/>
                <a:pathLst>
                  <a:path extrusionOk="0" h="9725" w="13310">
                    <a:moveTo>
                      <a:pt x="11114" y="0"/>
                    </a:moveTo>
                    <a:lnTo>
                      <a:pt x="1390" y="4795"/>
                    </a:lnTo>
                    <a:lnTo>
                      <a:pt x="1" y="5960"/>
                    </a:lnTo>
                    <a:lnTo>
                      <a:pt x="3003" y="9724"/>
                    </a:lnTo>
                    <a:lnTo>
                      <a:pt x="13309" y="3809"/>
                    </a:lnTo>
                    <a:lnTo>
                      <a:pt x="111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1869451" y="3687772"/>
                <a:ext cx="173427" cy="134887"/>
              </a:xfrm>
              <a:custGeom>
                <a:rect b="b" l="l" r="r" t="t"/>
                <a:pathLst>
                  <a:path extrusionOk="0" h="2510" w="3227">
                    <a:moveTo>
                      <a:pt x="2689" y="0"/>
                    </a:moveTo>
                    <a:lnTo>
                      <a:pt x="0" y="1524"/>
                    </a:lnTo>
                    <a:lnTo>
                      <a:pt x="583" y="2509"/>
                    </a:lnTo>
                    <a:lnTo>
                      <a:pt x="3227" y="986"/>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1920022" y="3805734"/>
                <a:ext cx="105980" cy="81954"/>
              </a:xfrm>
              <a:custGeom>
                <a:rect b="b" l="l" r="r" t="t"/>
                <a:pathLst>
                  <a:path extrusionOk="0" h="1525" w="1972">
                    <a:moveTo>
                      <a:pt x="1613" y="1"/>
                    </a:moveTo>
                    <a:lnTo>
                      <a:pt x="0" y="942"/>
                    </a:lnTo>
                    <a:lnTo>
                      <a:pt x="314" y="1524"/>
                    </a:lnTo>
                    <a:lnTo>
                      <a:pt x="1972" y="583"/>
                    </a:lnTo>
                    <a:lnTo>
                      <a:pt x="16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623799" y="3345817"/>
                <a:ext cx="720096" cy="416646"/>
              </a:xfrm>
              <a:custGeom>
                <a:rect b="b" l="l" r="r" t="t"/>
                <a:pathLst>
                  <a:path extrusionOk="0" h="7753" w="13399">
                    <a:moveTo>
                      <a:pt x="10262" y="0"/>
                    </a:moveTo>
                    <a:lnTo>
                      <a:pt x="1" y="5960"/>
                    </a:lnTo>
                    <a:lnTo>
                      <a:pt x="494" y="7663"/>
                    </a:lnTo>
                    <a:lnTo>
                      <a:pt x="3093" y="7752"/>
                    </a:lnTo>
                    <a:lnTo>
                      <a:pt x="13399" y="1792"/>
                    </a:lnTo>
                    <a:lnTo>
                      <a:pt x="10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1373364" y="3666061"/>
                <a:ext cx="250494" cy="308306"/>
              </a:xfrm>
              <a:custGeom>
                <a:rect b="b" l="l" r="r" t="t"/>
                <a:pathLst>
                  <a:path extrusionOk="0" h="5737" w="4661">
                    <a:moveTo>
                      <a:pt x="4661" y="1"/>
                    </a:moveTo>
                    <a:lnTo>
                      <a:pt x="2465" y="1255"/>
                    </a:lnTo>
                    <a:lnTo>
                      <a:pt x="0" y="5736"/>
                    </a:lnTo>
                    <a:lnTo>
                      <a:pt x="0" y="5736"/>
                    </a:lnTo>
                    <a:lnTo>
                      <a:pt x="1972" y="5019"/>
                    </a:lnTo>
                    <a:lnTo>
                      <a:pt x="46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1515457" y="4130815"/>
                <a:ext cx="392589" cy="93991"/>
              </a:xfrm>
              <a:custGeom>
                <a:rect b="b" l="l" r="r" t="t"/>
                <a:pathLst>
                  <a:path extrusionOk="0" h="1749" w="7305">
                    <a:moveTo>
                      <a:pt x="5333" y="1"/>
                    </a:moveTo>
                    <a:lnTo>
                      <a:pt x="717" y="494"/>
                    </a:lnTo>
                    <a:lnTo>
                      <a:pt x="0" y="1659"/>
                    </a:lnTo>
                    <a:lnTo>
                      <a:pt x="5109" y="1749"/>
                    </a:lnTo>
                    <a:lnTo>
                      <a:pt x="7304" y="494"/>
                    </a:lnTo>
                    <a:lnTo>
                      <a:pt x="53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573229" y="3964701"/>
                <a:ext cx="334816" cy="221570"/>
              </a:xfrm>
              <a:custGeom>
                <a:rect b="b" l="l" r="r" t="t"/>
                <a:pathLst>
                  <a:path extrusionOk="0" h="4123" w="6230">
                    <a:moveTo>
                      <a:pt x="6229" y="0"/>
                    </a:moveTo>
                    <a:lnTo>
                      <a:pt x="1972" y="1165"/>
                    </a:lnTo>
                    <a:lnTo>
                      <a:pt x="1" y="2330"/>
                    </a:lnTo>
                    <a:lnTo>
                      <a:pt x="1" y="4123"/>
                    </a:lnTo>
                    <a:lnTo>
                      <a:pt x="6229" y="3585"/>
                    </a:lnTo>
                    <a:lnTo>
                      <a:pt x="6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1491380" y="3762419"/>
                <a:ext cx="416666" cy="327545"/>
              </a:xfrm>
              <a:custGeom>
                <a:rect b="b" l="l" r="r" t="t"/>
                <a:pathLst>
                  <a:path extrusionOk="0" h="6095" w="7753">
                    <a:moveTo>
                      <a:pt x="5557" y="0"/>
                    </a:moveTo>
                    <a:lnTo>
                      <a:pt x="0" y="3719"/>
                    </a:lnTo>
                    <a:lnTo>
                      <a:pt x="448" y="5019"/>
                    </a:lnTo>
                    <a:lnTo>
                      <a:pt x="1524" y="6094"/>
                    </a:lnTo>
                    <a:lnTo>
                      <a:pt x="7752" y="3764"/>
                    </a:lnTo>
                    <a:lnTo>
                      <a:pt x="55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431136" y="3666061"/>
                <a:ext cx="358892" cy="322762"/>
              </a:xfrm>
              <a:custGeom>
                <a:rect b="b" l="l" r="r" t="t"/>
                <a:pathLst>
                  <a:path extrusionOk="0" h="6006" w="6678">
                    <a:moveTo>
                      <a:pt x="3586" y="1"/>
                    </a:moveTo>
                    <a:lnTo>
                      <a:pt x="1" y="5109"/>
                    </a:lnTo>
                    <a:lnTo>
                      <a:pt x="583" y="5871"/>
                    </a:lnTo>
                    <a:lnTo>
                      <a:pt x="1569" y="6005"/>
                    </a:lnTo>
                    <a:lnTo>
                      <a:pt x="6678" y="1793"/>
                    </a:lnTo>
                    <a:lnTo>
                      <a:pt x="35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510620" y="4089918"/>
                <a:ext cx="62664" cy="118013"/>
              </a:xfrm>
              <a:custGeom>
                <a:rect b="b" l="l" r="r" t="t"/>
                <a:pathLst>
                  <a:path extrusionOk="0" h="2196" w="1166">
                    <a:moveTo>
                      <a:pt x="1166" y="0"/>
                    </a:moveTo>
                    <a:lnTo>
                      <a:pt x="1" y="90"/>
                    </a:lnTo>
                    <a:lnTo>
                      <a:pt x="45" y="1837"/>
                    </a:lnTo>
                    <a:lnTo>
                      <a:pt x="449" y="2196"/>
                    </a:lnTo>
                    <a:lnTo>
                      <a:pt x="1166" y="1793"/>
                    </a:lnTo>
                    <a:lnTo>
                      <a:pt x="11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455266" y="3981522"/>
                <a:ext cx="118019" cy="130105"/>
              </a:xfrm>
              <a:custGeom>
                <a:rect b="b" l="l" r="r" t="t"/>
                <a:pathLst>
                  <a:path extrusionOk="0" h="2421" w="2196">
                    <a:moveTo>
                      <a:pt x="672" y="1"/>
                    </a:moveTo>
                    <a:lnTo>
                      <a:pt x="0" y="538"/>
                    </a:lnTo>
                    <a:lnTo>
                      <a:pt x="1479" y="2420"/>
                    </a:lnTo>
                    <a:lnTo>
                      <a:pt x="2196" y="2017"/>
                    </a:lnTo>
                    <a:lnTo>
                      <a:pt x="1120" y="135"/>
                    </a:lnTo>
                    <a:lnTo>
                      <a:pt x="6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1392604" y="3940625"/>
                <a:ext cx="122909" cy="69862"/>
              </a:xfrm>
              <a:custGeom>
                <a:rect b="b" l="l" r="r" t="t"/>
                <a:pathLst>
                  <a:path extrusionOk="0" h="1300" w="2287">
                    <a:moveTo>
                      <a:pt x="718" y="0"/>
                    </a:moveTo>
                    <a:lnTo>
                      <a:pt x="1" y="403"/>
                    </a:lnTo>
                    <a:lnTo>
                      <a:pt x="270" y="1299"/>
                    </a:lnTo>
                    <a:lnTo>
                      <a:pt x="1569" y="1299"/>
                    </a:lnTo>
                    <a:lnTo>
                      <a:pt x="2286" y="896"/>
                    </a:lnTo>
                    <a:lnTo>
                      <a:pt x="7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1334832" y="3962282"/>
                <a:ext cx="199922" cy="279394"/>
              </a:xfrm>
              <a:custGeom>
                <a:rect b="b" l="l" r="r" t="t"/>
                <a:pathLst>
                  <a:path extrusionOk="0" h="5199" w="3720">
                    <a:moveTo>
                      <a:pt x="1076" y="0"/>
                    </a:moveTo>
                    <a:lnTo>
                      <a:pt x="1" y="628"/>
                    </a:lnTo>
                    <a:lnTo>
                      <a:pt x="1" y="2420"/>
                    </a:lnTo>
                    <a:lnTo>
                      <a:pt x="1076" y="4302"/>
                    </a:lnTo>
                    <a:lnTo>
                      <a:pt x="2644" y="5198"/>
                    </a:lnTo>
                    <a:lnTo>
                      <a:pt x="3720" y="4571"/>
                    </a:lnTo>
                    <a:lnTo>
                      <a:pt x="3720" y="2778"/>
                    </a:lnTo>
                    <a:lnTo>
                      <a:pt x="2644" y="896"/>
                    </a:lnTo>
                    <a:lnTo>
                      <a:pt x="1076"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1166245" y="4268124"/>
                <a:ext cx="12092" cy="28912"/>
              </a:xfrm>
              <a:custGeom>
                <a:rect b="b" l="l" r="r" t="t"/>
                <a:pathLst>
                  <a:path extrusionOk="0" h="538" w="225">
                    <a:moveTo>
                      <a:pt x="1" y="0"/>
                    </a:moveTo>
                    <a:lnTo>
                      <a:pt x="90" y="538"/>
                    </a:lnTo>
                    <a:lnTo>
                      <a:pt x="225" y="448"/>
                    </a:lnTo>
                    <a:lnTo>
                      <a:pt x="2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1149424" y="4241629"/>
                <a:ext cx="28913" cy="28912"/>
              </a:xfrm>
              <a:custGeom>
                <a:rect b="b" l="l" r="r" t="t"/>
                <a:pathLst>
                  <a:path extrusionOk="0" h="538" w="538">
                    <a:moveTo>
                      <a:pt x="269" y="0"/>
                    </a:moveTo>
                    <a:lnTo>
                      <a:pt x="0" y="90"/>
                    </a:lnTo>
                    <a:lnTo>
                      <a:pt x="90" y="359"/>
                    </a:lnTo>
                    <a:lnTo>
                      <a:pt x="269" y="493"/>
                    </a:lnTo>
                    <a:lnTo>
                      <a:pt x="403" y="538"/>
                    </a:lnTo>
                    <a:lnTo>
                      <a:pt x="538" y="493"/>
                    </a:lnTo>
                    <a:lnTo>
                      <a:pt x="2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1134967" y="4229591"/>
                <a:ext cx="28967" cy="14510"/>
              </a:xfrm>
              <a:custGeom>
                <a:rect b="b" l="l" r="r" t="t"/>
                <a:pathLst>
                  <a:path extrusionOk="0" h="270" w="539">
                    <a:moveTo>
                      <a:pt x="135" y="0"/>
                    </a:moveTo>
                    <a:lnTo>
                      <a:pt x="0" y="45"/>
                    </a:lnTo>
                    <a:lnTo>
                      <a:pt x="0" y="269"/>
                    </a:lnTo>
                    <a:lnTo>
                      <a:pt x="404" y="269"/>
                    </a:lnTo>
                    <a:lnTo>
                      <a:pt x="538" y="224"/>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1120511" y="4231956"/>
                <a:ext cx="50625" cy="74752"/>
              </a:xfrm>
              <a:custGeom>
                <a:rect b="b" l="l" r="r" t="t"/>
                <a:pathLst>
                  <a:path extrusionOk="0" h="1391" w="942">
                    <a:moveTo>
                      <a:pt x="269" y="1"/>
                    </a:moveTo>
                    <a:lnTo>
                      <a:pt x="0" y="180"/>
                    </a:lnTo>
                    <a:lnTo>
                      <a:pt x="0" y="628"/>
                    </a:lnTo>
                    <a:lnTo>
                      <a:pt x="269" y="1121"/>
                    </a:lnTo>
                    <a:lnTo>
                      <a:pt x="673" y="1390"/>
                    </a:lnTo>
                    <a:lnTo>
                      <a:pt x="941" y="1211"/>
                    </a:lnTo>
                    <a:lnTo>
                      <a:pt x="941" y="718"/>
                    </a:lnTo>
                    <a:lnTo>
                      <a:pt x="673" y="225"/>
                    </a:lnTo>
                    <a:lnTo>
                      <a:pt x="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1250565" y="4352390"/>
                <a:ext cx="144514" cy="84318"/>
              </a:xfrm>
              <a:custGeom>
                <a:rect b="b" l="l" r="r" t="t"/>
                <a:pathLst>
                  <a:path extrusionOk="0" h="1569" w="2689">
                    <a:moveTo>
                      <a:pt x="2465" y="0"/>
                    </a:moveTo>
                    <a:lnTo>
                      <a:pt x="0" y="1434"/>
                    </a:lnTo>
                    <a:lnTo>
                      <a:pt x="224" y="1569"/>
                    </a:lnTo>
                    <a:lnTo>
                      <a:pt x="1300" y="1076"/>
                    </a:lnTo>
                    <a:lnTo>
                      <a:pt x="2689" y="135"/>
                    </a:lnTo>
                    <a:lnTo>
                      <a:pt x="2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122929" y="4296983"/>
                <a:ext cx="272152" cy="154180"/>
              </a:xfrm>
              <a:custGeom>
                <a:rect b="b" l="l" r="r" t="t"/>
                <a:pathLst>
                  <a:path extrusionOk="0" h="2869" w="5064">
                    <a:moveTo>
                      <a:pt x="269" y="1"/>
                    </a:moveTo>
                    <a:lnTo>
                      <a:pt x="0" y="90"/>
                    </a:lnTo>
                    <a:lnTo>
                      <a:pt x="2330" y="2689"/>
                    </a:lnTo>
                    <a:lnTo>
                      <a:pt x="2510" y="2869"/>
                    </a:lnTo>
                    <a:lnTo>
                      <a:pt x="5064" y="1390"/>
                    </a:lnTo>
                    <a:lnTo>
                      <a:pt x="5064" y="1166"/>
                    </a:lnTo>
                    <a:lnTo>
                      <a:pt x="2599" y="2600"/>
                    </a:lnTo>
                    <a:lnTo>
                      <a:pt x="2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1115674" y="4289781"/>
                <a:ext cx="21766" cy="12092"/>
              </a:xfrm>
              <a:custGeom>
                <a:rect b="b" l="l" r="r" t="t"/>
                <a:pathLst>
                  <a:path extrusionOk="0" h="225" w="405">
                    <a:moveTo>
                      <a:pt x="180" y="0"/>
                    </a:moveTo>
                    <a:lnTo>
                      <a:pt x="1" y="135"/>
                    </a:lnTo>
                    <a:lnTo>
                      <a:pt x="180" y="224"/>
                    </a:lnTo>
                    <a:lnTo>
                      <a:pt x="225" y="224"/>
                    </a:lnTo>
                    <a:lnTo>
                      <a:pt x="404" y="135"/>
                    </a:lnTo>
                    <a:lnTo>
                      <a:pt x="180"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115674" y="4296983"/>
                <a:ext cx="142149" cy="154180"/>
              </a:xfrm>
              <a:custGeom>
                <a:rect b="b" l="l" r="r" t="t"/>
                <a:pathLst>
                  <a:path extrusionOk="0" h="2869" w="2645">
                    <a:moveTo>
                      <a:pt x="1" y="1"/>
                    </a:moveTo>
                    <a:lnTo>
                      <a:pt x="2421" y="2734"/>
                    </a:lnTo>
                    <a:lnTo>
                      <a:pt x="2645" y="2869"/>
                    </a:lnTo>
                    <a:lnTo>
                      <a:pt x="225" y="9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106055" y="4270488"/>
                <a:ext cx="55462" cy="43422"/>
              </a:xfrm>
              <a:custGeom>
                <a:rect b="b" l="l" r="r" t="t"/>
                <a:pathLst>
                  <a:path extrusionOk="0" h="808" w="1032">
                    <a:moveTo>
                      <a:pt x="897" y="1"/>
                    </a:moveTo>
                    <a:lnTo>
                      <a:pt x="1" y="494"/>
                    </a:lnTo>
                    <a:lnTo>
                      <a:pt x="90" y="807"/>
                    </a:lnTo>
                    <a:lnTo>
                      <a:pt x="1031" y="270"/>
                    </a:lnTo>
                    <a:lnTo>
                      <a:pt x="1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098853" y="4256086"/>
                <a:ext cx="62664" cy="43368"/>
              </a:xfrm>
              <a:custGeom>
                <a:rect b="b" l="l" r="r" t="t"/>
                <a:pathLst>
                  <a:path extrusionOk="0" h="807" w="1166">
                    <a:moveTo>
                      <a:pt x="986" y="0"/>
                    </a:moveTo>
                    <a:lnTo>
                      <a:pt x="807" y="45"/>
                    </a:lnTo>
                    <a:lnTo>
                      <a:pt x="0" y="538"/>
                    </a:lnTo>
                    <a:lnTo>
                      <a:pt x="135" y="762"/>
                    </a:lnTo>
                    <a:lnTo>
                      <a:pt x="224" y="807"/>
                    </a:lnTo>
                    <a:lnTo>
                      <a:pt x="1165" y="269"/>
                    </a:lnTo>
                    <a:lnTo>
                      <a:pt x="9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1089180" y="4248831"/>
                <a:ext cx="62717" cy="36167"/>
              </a:xfrm>
              <a:custGeom>
                <a:rect b="b" l="l" r="r" t="t"/>
                <a:pathLst>
                  <a:path extrusionOk="0" h="673" w="1167">
                    <a:moveTo>
                      <a:pt x="942" y="1"/>
                    </a:moveTo>
                    <a:lnTo>
                      <a:pt x="1" y="538"/>
                    </a:lnTo>
                    <a:lnTo>
                      <a:pt x="1" y="673"/>
                    </a:lnTo>
                    <a:lnTo>
                      <a:pt x="225" y="673"/>
                    </a:lnTo>
                    <a:lnTo>
                      <a:pt x="1166" y="135"/>
                    </a:lnTo>
                    <a:lnTo>
                      <a:pt x="9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081978" y="4277743"/>
                <a:ext cx="28967" cy="41004"/>
              </a:xfrm>
              <a:custGeom>
                <a:rect b="b" l="l" r="r" t="t"/>
                <a:pathLst>
                  <a:path extrusionOk="0" h="763" w="539">
                    <a:moveTo>
                      <a:pt x="135" y="0"/>
                    </a:moveTo>
                    <a:lnTo>
                      <a:pt x="1" y="90"/>
                    </a:lnTo>
                    <a:lnTo>
                      <a:pt x="1" y="359"/>
                    </a:lnTo>
                    <a:lnTo>
                      <a:pt x="135" y="628"/>
                    </a:lnTo>
                    <a:lnTo>
                      <a:pt x="359" y="762"/>
                    </a:lnTo>
                    <a:lnTo>
                      <a:pt x="538" y="672"/>
                    </a:lnTo>
                    <a:lnTo>
                      <a:pt x="538" y="404"/>
                    </a:lnTo>
                    <a:lnTo>
                      <a:pt x="359" y="135"/>
                    </a:lnTo>
                    <a:lnTo>
                      <a:pt x="1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484125" y="4140488"/>
                <a:ext cx="89159" cy="228825"/>
              </a:xfrm>
              <a:custGeom>
                <a:rect b="b" l="l" r="r" t="t"/>
                <a:pathLst>
                  <a:path extrusionOk="0" h="4258" w="1659">
                    <a:moveTo>
                      <a:pt x="1" y="0"/>
                    </a:moveTo>
                    <a:lnTo>
                      <a:pt x="90" y="3495"/>
                    </a:lnTo>
                    <a:lnTo>
                      <a:pt x="942" y="4257"/>
                    </a:lnTo>
                    <a:lnTo>
                      <a:pt x="1659" y="3854"/>
                    </a:lnTo>
                    <a:lnTo>
                      <a:pt x="1659" y="26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1373364" y="3935788"/>
                <a:ext cx="199922" cy="240863"/>
              </a:xfrm>
              <a:custGeom>
                <a:rect b="b" l="l" r="r" t="t"/>
                <a:pathLst>
                  <a:path extrusionOk="0" h="4482" w="3720">
                    <a:moveTo>
                      <a:pt x="673" y="0"/>
                    </a:moveTo>
                    <a:lnTo>
                      <a:pt x="0" y="717"/>
                    </a:lnTo>
                    <a:lnTo>
                      <a:pt x="3003" y="4481"/>
                    </a:lnTo>
                    <a:lnTo>
                      <a:pt x="3720" y="4078"/>
                    </a:lnTo>
                    <a:lnTo>
                      <a:pt x="1524" y="269"/>
                    </a:lnTo>
                    <a:lnTo>
                      <a:pt x="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1250565" y="3856305"/>
                <a:ext cx="204705" cy="118067"/>
              </a:xfrm>
              <a:custGeom>
                <a:rect b="b" l="l" r="r" t="t"/>
                <a:pathLst>
                  <a:path extrusionOk="0" h="2197" w="3809">
                    <a:moveTo>
                      <a:pt x="717" y="1"/>
                    </a:moveTo>
                    <a:lnTo>
                      <a:pt x="0" y="404"/>
                    </a:lnTo>
                    <a:lnTo>
                      <a:pt x="493" y="2152"/>
                    </a:lnTo>
                    <a:lnTo>
                      <a:pt x="3092" y="2196"/>
                    </a:lnTo>
                    <a:lnTo>
                      <a:pt x="3809" y="1748"/>
                    </a:lnTo>
                    <a:lnTo>
                      <a:pt x="7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132549" y="3877963"/>
                <a:ext cx="402209" cy="558735"/>
              </a:xfrm>
              <a:custGeom>
                <a:rect b="b" l="l" r="r" t="t"/>
                <a:pathLst>
                  <a:path extrusionOk="0" h="10397" w="7484">
                    <a:moveTo>
                      <a:pt x="2196" y="1"/>
                    </a:moveTo>
                    <a:lnTo>
                      <a:pt x="1" y="1256"/>
                    </a:lnTo>
                    <a:lnTo>
                      <a:pt x="1" y="4840"/>
                    </a:lnTo>
                    <a:lnTo>
                      <a:pt x="2196" y="8604"/>
                    </a:lnTo>
                    <a:lnTo>
                      <a:pt x="5288" y="10397"/>
                    </a:lnTo>
                    <a:lnTo>
                      <a:pt x="7484" y="9142"/>
                    </a:lnTo>
                    <a:lnTo>
                      <a:pt x="7484" y="5557"/>
                    </a:lnTo>
                    <a:lnTo>
                      <a:pt x="5288" y="1793"/>
                    </a:lnTo>
                    <a:lnTo>
                      <a:pt x="2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346870" y="4162146"/>
                <a:ext cx="33750" cy="57824"/>
              </a:xfrm>
              <a:custGeom>
                <a:rect b="b" l="l" r="r" t="t"/>
                <a:pathLst>
                  <a:path extrusionOk="0" h="1076" w="628">
                    <a:moveTo>
                      <a:pt x="628" y="0"/>
                    </a:moveTo>
                    <a:lnTo>
                      <a:pt x="1" y="90"/>
                    </a:lnTo>
                    <a:lnTo>
                      <a:pt x="45" y="897"/>
                    </a:lnTo>
                    <a:lnTo>
                      <a:pt x="225" y="1076"/>
                    </a:lnTo>
                    <a:lnTo>
                      <a:pt x="628" y="852"/>
                    </a:lnTo>
                    <a:lnTo>
                      <a:pt x="6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1322794" y="4113994"/>
                <a:ext cx="57827" cy="60243"/>
              </a:xfrm>
              <a:custGeom>
                <a:rect b="b" l="l" r="r" t="t"/>
                <a:pathLst>
                  <a:path extrusionOk="0" h="1121" w="1076">
                    <a:moveTo>
                      <a:pt x="538" y="0"/>
                    </a:moveTo>
                    <a:lnTo>
                      <a:pt x="135" y="90"/>
                    </a:lnTo>
                    <a:lnTo>
                      <a:pt x="0" y="224"/>
                    </a:lnTo>
                    <a:lnTo>
                      <a:pt x="673" y="1121"/>
                    </a:lnTo>
                    <a:lnTo>
                      <a:pt x="1076" y="896"/>
                    </a:lnTo>
                    <a:lnTo>
                      <a:pt x="5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293881" y="4092336"/>
                <a:ext cx="57881" cy="33749"/>
              </a:xfrm>
              <a:custGeom>
                <a:rect b="b" l="l" r="r" t="t"/>
                <a:pathLst>
                  <a:path extrusionOk="0" h="628" w="1077">
                    <a:moveTo>
                      <a:pt x="359" y="0"/>
                    </a:moveTo>
                    <a:lnTo>
                      <a:pt x="1" y="224"/>
                    </a:lnTo>
                    <a:lnTo>
                      <a:pt x="90" y="627"/>
                    </a:lnTo>
                    <a:lnTo>
                      <a:pt x="718" y="627"/>
                    </a:lnTo>
                    <a:lnTo>
                      <a:pt x="1076" y="403"/>
                    </a:lnTo>
                    <a:lnTo>
                      <a:pt x="3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265022" y="4104374"/>
                <a:ext cx="93942" cy="130051"/>
              </a:xfrm>
              <a:custGeom>
                <a:rect b="b" l="l" r="r" t="t"/>
                <a:pathLst>
                  <a:path extrusionOk="0" h="2420" w="1748">
                    <a:moveTo>
                      <a:pt x="538" y="0"/>
                    </a:moveTo>
                    <a:lnTo>
                      <a:pt x="0" y="314"/>
                    </a:lnTo>
                    <a:lnTo>
                      <a:pt x="0" y="1120"/>
                    </a:lnTo>
                    <a:lnTo>
                      <a:pt x="538" y="2016"/>
                    </a:lnTo>
                    <a:lnTo>
                      <a:pt x="1255" y="2420"/>
                    </a:lnTo>
                    <a:lnTo>
                      <a:pt x="1748" y="2151"/>
                    </a:lnTo>
                    <a:lnTo>
                      <a:pt x="1748" y="1300"/>
                    </a:lnTo>
                    <a:lnTo>
                      <a:pt x="1255" y="403"/>
                    </a:lnTo>
                    <a:lnTo>
                      <a:pt x="5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0"/>
            <p:cNvSpPr/>
            <p:nvPr/>
          </p:nvSpPr>
          <p:spPr>
            <a:xfrm>
              <a:off x="6288850" y="2791650"/>
              <a:ext cx="704375" cy="550298"/>
            </a:xfrm>
            <a:custGeom>
              <a:rect b="b" l="l" r="r" t="t"/>
              <a:pathLst>
                <a:path extrusionOk="0" h="22107" w="28175">
                  <a:moveTo>
                    <a:pt x="0" y="13500"/>
                  </a:moveTo>
                  <a:lnTo>
                    <a:pt x="4892" y="22107"/>
                  </a:lnTo>
                  <a:lnTo>
                    <a:pt x="28175" y="8655"/>
                  </a:lnTo>
                  <a:lnTo>
                    <a:pt x="23189" y="0"/>
                  </a:lnTo>
                  <a:close/>
                </a:path>
              </a:pathLst>
            </a:custGeom>
            <a:solidFill>
              <a:srgbClr val="1D1D1D">
                <a:alpha val="22640"/>
              </a:srgbClr>
            </a:solidFill>
            <a:ln>
              <a:noFill/>
            </a:ln>
          </p:spPr>
        </p:sp>
        <p:sp>
          <p:nvSpPr>
            <p:cNvPr id="375" name="Google Shape;375;p30"/>
            <p:cNvSpPr/>
            <p:nvPr/>
          </p:nvSpPr>
          <p:spPr>
            <a:xfrm>
              <a:off x="6408800" y="3008025"/>
              <a:ext cx="584443" cy="533875"/>
            </a:xfrm>
            <a:custGeom>
              <a:rect b="b" l="l" r="r" t="t"/>
              <a:pathLst>
                <a:path extrusionOk="0" h="21355" w="23236">
                  <a:moveTo>
                    <a:pt x="0" y="21355"/>
                  </a:moveTo>
                  <a:lnTo>
                    <a:pt x="0" y="13405"/>
                  </a:lnTo>
                  <a:lnTo>
                    <a:pt x="23236" y="0"/>
                  </a:lnTo>
                  <a:lnTo>
                    <a:pt x="23236" y="8090"/>
                  </a:lnTo>
                  <a:close/>
                </a:path>
              </a:pathLst>
            </a:custGeom>
            <a:solidFill>
              <a:srgbClr val="1D1D1D">
                <a:alpha val="38360"/>
              </a:srgbClr>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713225" y="1138400"/>
            <a:ext cx="5426700" cy="74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381" name="Google Shape;381;p31"/>
          <p:cNvSpPr txBox="1"/>
          <p:nvPr>
            <p:ph idx="1" type="subTitle"/>
          </p:nvPr>
        </p:nvSpPr>
        <p:spPr>
          <a:xfrm>
            <a:off x="713225" y="2157900"/>
            <a:ext cx="4696500" cy="1310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Exponential growth of satellites in orbit</a:t>
            </a:r>
            <a:endParaRPr sz="1600"/>
          </a:p>
          <a:p>
            <a:pPr indent="-330200" lvl="0" marL="457200" rtl="0" algn="l">
              <a:spcBef>
                <a:spcPts val="0"/>
              </a:spcBef>
              <a:spcAft>
                <a:spcPts val="0"/>
              </a:spcAft>
              <a:buSzPts val="1600"/>
              <a:buChar char="★"/>
            </a:pPr>
            <a:r>
              <a:rPr lang="en" sz="1600"/>
              <a:t>Difficulty in managing data from various sources</a:t>
            </a:r>
            <a:endParaRPr sz="1600"/>
          </a:p>
          <a:p>
            <a:pPr indent="-330200" lvl="0" marL="457200" rtl="0" algn="l">
              <a:spcBef>
                <a:spcPts val="0"/>
              </a:spcBef>
              <a:spcAft>
                <a:spcPts val="0"/>
              </a:spcAft>
              <a:buSzPts val="1600"/>
              <a:buChar char="★"/>
            </a:pPr>
            <a:r>
              <a:rPr lang="en" sz="1600"/>
              <a:t>Data </a:t>
            </a:r>
            <a:r>
              <a:rPr lang="en" sz="1600"/>
              <a:t>redundancy</a:t>
            </a:r>
            <a:r>
              <a:rPr lang="en" sz="1600"/>
              <a:t> and </a:t>
            </a:r>
            <a:r>
              <a:rPr lang="en" sz="1600"/>
              <a:t>inconsistency</a:t>
            </a:r>
            <a:endParaRPr sz="1600"/>
          </a:p>
        </p:txBody>
      </p:sp>
      <p:grpSp>
        <p:nvGrpSpPr>
          <p:cNvPr id="382" name="Google Shape;382;p31"/>
          <p:cNvGrpSpPr/>
          <p:nvPr/>
        </p:nvGrpSpPr>
        <p:grpSpPr>
          <a:xfrm>
            <a:off x="5161735" y="1345503"/>
            <a:ext cx="3424287" cy="2565037"/>
            <a:chOff x="4189822" y="883226"/>
            <a:chExt cx="4732292" cy="3544827"/>
          </a:xfrm>
        </p:grpSpPr>
        <p:sp>
          <p:nvSpPr>
            <p:cNvPr id="383" name="Google Shape;383;p31"/>
            <p:cNvSpPr/>
            <p:nvPr/>
          </p:nvSpPr>
          <p:spPr>
            <a:xfrm>
              <a:off x="4493413" y="2819353"/>
              <a:ext cx="112917" cy="74746"/>
            </a:xfrm>
            <a:custGeom>
              <a:rect b="b" l="l" r="r" t="t"/>
              <a:pathLst>
                <a:path extrusionOk="0" h="2107" w="3183">
                  <a:moveTo>
                    <a:pt x="180" y="0"/>
                  </a:moveTo>
                  <a:lnTo>
                    <a:pt x="1" y="90"/>
                  </a:lnTo>
                  <a:lnTo>
                    <a:pt x="1" y="403"/>
                  </a:lnTo>
                  <a:lnTo>
                    <a:pt x="2958" y="2106"/>
                  </a:lnTo>
                  <a:lnTo>
                    <a:pt x="3182" y="1658"/>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4609451" y="2723962"/>
              <a:ext cx="287773" cy="170138"/>
            </a:xfrm>
            <a:custGeom>
              <a:rect b="b" l="l" r="r" t="t"/>
              <a:pathLst>
                <a:path extrusionOk="0" h="4796" w="8112">
                  <a:moveTo>
                    <a:pt x="7708" y="1"/>
                  </a:moveTo>
                  <a:lnTo>
                    <a:pt x="1" y="4347"/>
                  </a:lnTo>
                  <a:lnTo>
                    <a:pt x="135" y="4571"/>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598347" y="2873381"/>
              <a:ext cx="23875" cy="20717"/>
            </a:xfrm>
            <a:custGeom>
              <a:rect b="b" l="l" r="r" t="t"/>
              <a:pathLst>
                <a:path extrusionOk="0" h="584" w="673">
                  <a:moveTo>
                    <a:pt x="359" y="1"/>
                  </a:moveTo>
                  <a:lnTo>
                    <a:pt x="0" y="270"/>
                  </a:lnTo>
                  <a:lnTo>
                    <a:pt x="0" y="583"/>
                  </a:lnTo>
                  <a:lnTo>
                    <a:pt x="672" y="583"/>
                  </a:lnTo>
                  <a:lnTo>
                    <a:pt x="672"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4493413" y="2650849"/>
              <a:ext cx="403812" cy="232113"/>
            </a:xfrm>
            <a:custGeom>
              <a:rect b="b" l="l" r="r" t="t"/>
              <a:pathLst>
                <a:path extrusionOk="0" h="6543" w="11383">
                  <a:moveTo>
                    <a:pt x="7753" y="0"/>
                  </a:moveTo>
                  <a:lnTo>
                    <a:pt x="1" y="4481"/>
                  </a:lnTo>
                  <a:lnTo>
                    <a:pt x="1" y="4840"/>
                  </a:lnTo>
                  <a:lnTo>
                    <a:pt x="2958" y="6543"/>
                  </a:lnTo>
                  <a:lnTo>
                    <a:pt x="3630" y="6543"/>
                  </a:lnTo>
                  <a:lnTo>
                    <a:pt x="11382" y="2062"/>
                  </a:lnTo>
                  <a:lnTo>
                    <a:pt x="11382"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4628536" y="2897220"/>
              <a:ext cx="114478" cy="76342"/>
            </a:xfrm>
            <a:custGeom>
              <a:rect b="b" l="l" r="r" t="t"/>
              <a:pathLst>
                <a:path extrusionOk="0" h="2152" w="3227">
                  <a:moveTo>
                    <a:pt x="225" y="1"/>
                  </a:moveTo>
                  <a:lnTo>
                    <a:pt x="1" y="135"/>
                  </a:lnTo>
                  <a:lnTo>
                    <a:pt x="1" y="449"/>
                  </a:lnTo>
                  <a:lnTo>
                    <a:pt x="2958" y="2152"/>
                  </a:lnTo>
                  <a:lnTo>
                    <a:pt x="3227" y="1659"/>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4746170" y="2801864"/>
              <a:ext cx="287773" cy="171699"/>
            </a:xfrm>
            <a:custGeom>
              <a:rect b="b" l="l" r="r" t="t"/>
              <a:pathLst>
                <a:path extrusionOk="0" h="4840" w="8112">
                  <a:moveTo>
                    <a:pt x="7708" y="0"/>
                  </a:moveTo>
                  <a:lnTo>
                    <a:pt x="1" y="4347"/>
                  </a:lnTo>
                  <a:lnTo>
                    <a:pt x="90" y="4571"/>
                  </a:lnTo>
                  <a:lnTo>
                    <a:pt x="314" y="4840"/>
                  </a:lnTo>
                  <a:lnTo>
                    <a:pt x="8111" y="359"/>
                  </a:lnTo>
                  <a:lnTo>
                    <a:pt x="8111" y="45"/>
                  </a:lnTo>
                  <a:lnTo>
                    <a:pt x="770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4733470" y="2952879"/>
              <a:ext cx="23875" cy="20682"/>
            </a:xfrm>
            <a:custGeom>
              <a:rect b="b" l="l" r="r" t="t"/>
              <a:pathLst>
                <a:path extrusionOk="0" h="583" w="673">
                  <a:moveTo>
                    <a:pt x="403" y="0"/>
                  </a:moveTo>
                  <a:lnTo>
                    <a:pt x="0" y="269"/>
                  </a:lnTo>
                  <a:lnTo>
                    <a:pt x="0" y="583"/>
                  </a:lnTo>
                  <a:lnTo>
                    <a:pt x="672" y="583"/>
                  </a:lnTo>
                  <a:lnTo>
                    <a:pt x="672" y="269"/>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4628536" y="2728716"/>
              <a:ext cx="405408" cy="233709"/>
            </a:xfrm>
            <a:custGeom>
              <a:rect b="b" l="l" r="r" t="t"/>
              <a:pathLst>
                <a:path extrusionOk="0" h="6588" w="11428">
                  <a:moveTo>
                    <a:pt x="7797" y="1"/>
                  </a:moveTo>
                  <a:lnTo>
                    <a:pt x="1" y="4482"/>
                  </a:lnTo>
                  <a:lnTo>
                    <a:pt x="1" y="4885"/>
                  </a:lnTo>
                  <a:lnTo>
                    <a:pt x="2958" y="6588"/>
                  </a:lnTo>
                  <a:lnTo>
                    <a:pt x="3630" y="6588"/>
                  </a:lnTo>
                  <a:lnTo>
                    <a:pt x="11427" y="2107"/>
                  </a:lnTo>
                  <a:lnTo>
                    <a:pt x="11427" y="1704"/>
                  </a:lnTo>
                  <a:lnTo>
                    <a:pt x="8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4189822" y="2994207"/>
              <a:ext cx="114478" cy="74746"/>
            </a:xfrm>
            <a:custGeom>
              <a:rect b="b" l="l" r="r" t="t"/>
              <a:pathLst>
                <a:path extrusionOk="0" h="2107" w="3227">
                  <a:moveTo>
                    <a:pt x="224" y="0"/>
                  </a:moveTo>
                  <a:lnTo>
                    <a:pt x="0" y="90"/>
                  </a:lnTo>
                  <a:lnTo>
                    <a:pt x="0" y="403"/>
                  </a:lnTo>
                  <a:lnTo>
                    <a:pt x="2958" y="2106"/>
                  </a:lnTo>
                  <a:lnTo>
                    <a:pt x="3226" y="1658"/>
                  </a:lnTo>
                  <a:lnTo>
                    <a:pt x="2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4305859" y="2898816"/>
              <a:ext cx="287738" cy="170138"/>
            </a:xfrm>
            <a:custGeom>
              <a:rect b="b" l="l" r="r" t="t"/>
              <a:pathLst>
                <a:path extrusionOk="0" h="4796" w="8111">
                  <a:moveTo>
                    <a:pt x="7752" y="1"/>
                  </a:moveTo>
                  <a:lnTo>
                    <a:pt x="0" y="4347"/>
                  </a:lnTo>
                  <a:lnTo>
                    <a:pt x="135" y="4571"/>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4294720" y="3049831"/>
              <a:ext cx="23875" cy="19121"/>
            </a:xfrm>
            <a:custGeom>
              <a:rect b="b" l="l" r="r" t="t"/>
              <a:pathLst>
                <a:path extrusionOk="0" h="539" w="673">
                  <a:moveTo>
                    <a:pt x="359" y="1"/>
                  </a:moveTo>
                  <a:lnTo>
                    <a:pt x="1" y="225"/>
                  </a:lnTo>
                  <a:lnTo>
                    <a:pt x="1" y="538"/>
                  </a:lnTo>
                  <a:lnTo>
                    <a:pt x="673" y="538"/>
                  </a:lnTo>
                  <a:lnTo>
                    <a:pt x="673" y="225"/>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4189822" y="2825703"/>
              <a:ext cx="403776" cy="232113"/>
            </a:xfrm>
            <a:custGeom>
              <a:rect b="b" l="l" r="r" t="t"/>
              <a:pathLst>
                <a:path extrusionOk="0" h="6543" w="11382">
                  <a:moveTo>
                    <a:pt x="7752" y="0"/>
                  </a:moveTo>
                  <a:lnTo>
                    <a:pt x="0" y="4481"/>
                  </a:lnTo>
                  <a:lnTo>
                    <a:pt x="0" y="4840"/>
                  </a:lnTo>
                  <a:lnTo>
                    <a:pt x="2958" y="6543"/>
                  </a:lnTo>
                  <a:lnTo>
                    <a:pt x="3630" y="6543"/>
                  </a:lnTo>
                  <a:lnTo>
                    <a:pt x="11382" y="2062"/>
                  </a:lnTo>
                  <a:lnTo>
                    <a:pt x="11382" y="1703"/>
                  </a:lnTo>
                  <a:lnTo>
                    <a:pt x="84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4326505" y="3072074"/>
              <a:ext cx="112917" cy="76342"/>
            </a:xfrm>
            <a:custGeom>
              <a:rect b="b" l="l" r="r" t="t"/>
              <a:pathLst>
                <a:path extrusionOk="0" h="2152" w="3183">
                  <a:moveTo>
                    <a:pt x="180" y="1"/>
                  </a:moveTo>
                  <a:lnTo>
                    <a:pt x="1" y="135"/>
                  </a:lnTo>
                  <a:lnTo>
                    <a:pt x="1" y="449"/>
                  </a:lnTo>
                  <a:lnTo>
                    <a:pt x="2958" y="2152"/>
                  </a:lnTo>
                  <a:lnTo>
                    <a:pt x="3182" y="1659"/>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442543" y="2978314"/>
              <a:ext cx="287773" cy="170103"/>
            </a:xfrm>
            <a:custGeom>
              <a:rect b="b" l="l" r="r" t="t"/>
              <a:pathLst>
                <a:path extrusionOk="0" h="4795" w="8112">
                  <a:moveTo>
                    <a:pt x="7708" y="0"/>
                  </a:moveTo>
                  <a:lnTo>
                    <a:pt x="1" y="4302"/>
                  </a:lnTo>
                  <a:lnTo>
                    <a:pt x="135" y="4526"/>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4431439" y="3127733"/>
              <a:ext cx="23875" cy="20682"/>
            </a:xfrm>
            <a:custGeom>
              <a:rect b="b" l="l" r="r" t="t"/>
              <a:pathLst>
                <a:path extrusionOk="0" h="583" w="673">
                  <a:moveTo>
                    <a:pt x="359" y="0"/>
                  </a:moveTo>
                  <a:lnTo>
                    <a:pt x="0" y="269"/>
                  </a:lnTo>
                  <a:lnTo>
                    <a:pt x="0" y="583"/>
                  </a:lnTo>
                  <a:lnTo>
                    <a:pt x="672" y="583"/>
                  </a:lnTo>
                  <a:lnTo>
                    <a:pt x="672"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4326505" y="2903605"/>
              <a:ext cx="403812" cy="233709"/>
            </a:xfrm>
            <a:custGeom>
              <a:rect b="b" l="l" r="r" t="t"/>
              <a:pathLst>
                <a:path extrusionOk="0" h="6588" w="11383">
                  <a:moveTo>
                    <a:pt x="7753" y="0"/>
                  </a:moveTo>
                  <a:lnTo>
                    <a:pt x="1" y="4481"/>
                  </a:lnTo>
                  <a:lnTo>
                    <a:pt x="1" y="4884"/>
                  </a:lnTo>
                  <a:lnTo>
                    <a:pt x="2958" y="6587"/>
                  </a:lnTo>
                  <a:lnTo>
                    <a:pt x="3630" y="6587"/>
                  </a:lnTo>
                  <a:lnTo>
                    <a:pt x="11382" y="2106"/>
                  </a:lnTo>
                  <a:lnTo>
                    <a:pt x="11382"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4765255" y="2976718"/>
              <a:ext cx="112881" cy="74746"/>
            </a:xfrm>
            <a:custGeom>
              <a:rect b="b" l="l" r="r" t="t"/>
              <a:pathLst>
                <a:path extrusionOk="0" h="2107" w="3182">
                  <a:moveTo>
                    <a:pt x="224" y="0"/>
                  </a:moveTo>
                  <a:lnTo>
                    <a:pt x="0" y="90"/>
                  </a:lnTo>
                  <a:lnTo>
                    <a:pt x="0" y="404"/>
                  </a:lnTo>
                  <a:lnTo>
                    <a:pt x="2958" y="2106"/>
                  </a:lnTo>
                  <a:lnTo>
                    <a:pt x="3182" y="1613"/>
                  </a:lnTo>
                  <a:lnTo>
                    <a:pt x="2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4881293" y="2881327"/>
              <a:ext cx="287738" cy="170138"/>
            </a:xfrm>
            <a:custGeom>
              <a:rect b="b" l="l" r="r" t="t"/>
              <a:pathLst>
                <a:path extrusionOk="0" h="4796" w="8111">
                  <a:moveTo>
                    <a:pt x="7752" y="1"/>
                  </a:moveTo>
                  <a:lnTo>
                    <a:pt x="0" y="4302"/>
                  </a:lnTo>
                  <a:lnTo>
                    <a:pt x="135" y="4526"/>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4870154" y="3030746"/>
              <a:ext cx="23875" cy="20717"/>
            </a:xfrm>
            <a:custGeom>
              <a:rect b="b" l="l" r="r" t="t"/>
              <a:pathLst>
                <a:path extrusionOk="0" h="584" w="673">
                  <a:moveTo>
                    <a:pt x="359" y="1"/>
                  </a:moveTo>
                  <a:lnTo>
                    <a:pt x="1" y="270"/>
                  </a:lnTo>
                  <a:lnTo>
                    <a:pt x="1" y="583"/>
                  </a:lnTo>
                  <a:lnTo>
                    <a:pt x="673" y="583"/>
                  </a:lnTo>
                  <a:lnTo>
                    <a:pt x="673"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4765255" y="2806618"/>
              <a:ext cx="403776" cy="233709"/>
            </a:xfrm>
            <a:custGeom>
              <a:rect b="b" l="l" r="r" t="t"/>
              <a:pathLst>
                <a:path extrusionOk="0" h="6588" w="11382">
                  <a:moveTo>
                    <a:pt x="7752" y="1"/>
                  </a:moveTo>
                  <a:lnTo>
                    <a:pt x="0" y="4482"/>
                  </a:lnTo>
                  <a:lnTo>
                    <a:pt x="0" y="4885"/>
                  </a:lnTo>
                  <a:lnTo>
                    <a:pt x="2958" y="6588"/>
                  </a:lnTo>
                  <a:lnTo>
                    <a:pt x="3630" y="6588"/>
                  </a:lnTo>
                  <a:lnTo>
                    <a:pt x="11382" y="2107"/>
                  </a:lnTo>
                  <a:lnTo>
                    <a:pt x="11382" y="1703"/>
                  </a:lnTo>
                  <a:lnTo>
                    <a:pt x="8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4461628" y="3151572"/>
              <a:ext cx="114478" cy="74746"/>
            </a:xfrm>
            <a:custGeom>
              <a:rect b="b" l="l" r="r" t="t"/>
              <a:pathLst>
                <a:path extrusionOk="0" h="2107" w="3227">
                  <a:moveTo>
                    <a:pt x="225" y="0"/>
                  </a:moveTo>
                  <a:lnTo>
                    <a:pt x="1" y="90"/>
                  </a:lnTo>
                  <a:lnTo>
                    <a:pt x="1" y="404"/>
                  </a:lnTo>
                  <a:lnTo>
                    <a:pt x="2958" y="2106"/>
                  </a:lnTo>
                  <a:lnTo>
                    <a:pt x="3227" y="1613"/>
                  </a:lnTo>
                  <a:lnTo>
                    <a:pt x="2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4579262" y="3056181"/>
              <a:ext cx="287773" cy="170138"/>
            </a:xfrm>
            <a:custGeom>
              <a:rect b="b" l="l" r="r" t="t"/>
              <a:pathLst>
                <a:path extrusionOk="0" h="4796" w="8112">
                  <a:moveTo>
                    <a:pt x="7708" y="1"/>
                  </a:moveTo>
                  <a:lnTo>
                    <a:pt x="1" y="4347"/>
                  </a:lnTo>
                  <a:lnTo>
                    <a:pt x="90" y="4571"/>
                  </a:lnTo>
                  <a:lnTo>
                    <a:pt x="314" y="4795"/>
                  </a:lnTo>
                  <a:lnTo>
                    <a:pt x="8111" y="314"/>
                  </a:lnTo>
                  <a:lnTo>
                    <a:pt x="8066"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4566562" y="3205600"/>
              <a:ext cx="23875" cy="20717"/>
            </a:xfrm>
            <a:custGeom>
              <a:rect b="b" l="l" r="r" t="t"/>
              <a:pathLst>
                <a:path extrusionOk="0" h="584" w="673">
                  <a:moveTo>
                    <a:pt x="359" y="1"/>
                  </a:moveTo>
                  <a:lnTo>
                    <a:pt x="0" y="270"/>
                  </a:lnTo>
                  <a:lnTo>
                    <a:pt x="0" y="583"/>
                  </a:lnTo>
                  <a:lnTo>
                    <a:pt x="672" y="583"/>
                  </a:lnTo>
                  <a:lnTo>
                    <a:pt x="672"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4461628" y="2981472"/>
              <a:ext cx="403812" cy="233709"/>
            </a:xfrm>
            <a:custGeom>
              <a:rect b="b" l="l" r="r" t="t"/>
              <a:pathLst>
                <a:path extrusionOk="0" h="6588" w="11383">
                  <a:moveTo>
                    <a:pt x="7797" y="1"/>
                  </a:moveTo>
                  <a:lnTo>
                    <a:pt x="1" y="4482"/>
                  </a:lnTo>
                  <a:lnTo>
                    <a:pt x="1" y="4885"/>
                  </a:lnTo>
                  <a:lnTo>
                    <a:pt x="2958" y="6588"/>
                  </a:lnTo>
                  <a:lnTo>
                    <a:pt x="3630" y="6588"/>
                  </a:lnTo>
                  <a:lnTo>
                    <a:pt x="11382" y="2107"/>
                  </a:lnTo>
                  <a:lnTo>
                    <a:pt x="11382" y="1703"/>
                  </a:lnTo>
                  <a:lnTo>
                    <a:pt x="8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901939" y="3054585"/>
              <a:ext cx="112917" cy="74746"/>
            </a:xfrm>
            <a:custGeom>
              <a:rect b="b" l="l" r="r" t="t"/>
              <a:pathLst>
                <a:path extrusionOk="0" h="2107" w="3183">
                  <a:moveTo>
                    <a:pt x="180" y="1"/>
                  </a:moveTo>
                  <a:lnTo>
                    <a:pt x="1" y="91"/>
                  </a:lnTo>
                  <a:lnTo>
                    <a:pt x="1" y="404"/>
                  </a:lnTo>
                  <a:lnTo>
                    <a:pt x="2913" y="2107"/>
                  </a:lnTo>
                  <a:lnTo>
                    <a:pt x="3182" y="1659"/>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5017976" y="2959229"/>
              <a:ext cx="287773" cy="170103"/>
            </a:xfrm>
            <a:custGeom>
              <a:rect b="b" l="l" r="r" t="t"/>
              <a:pathLst>
                <a:path extrusionOk="0" h="4795" w="8112">
                  <a:moveTo>
                    <a:pt x="7708" y="0"/>
                  </a:moveTo>
                  <a:lnTo>
                    <a:pt x="1" y="4347"/>
                  </a:lnTo>
                  <a:lnTo>
                    <a:pt x="135" y="4571"/>
                  </a:lnTo>
                  <a:lnTo>
                    <a:pt x="315"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5005276" y="3110244"/>
              <a:ext cx="23875" cy="19086"/>
            </a:xfrm>
            <a:custGeom>
              <a:rect b="b" l="l" r="r" t="t"/>
              <a:pathLst>
                <a:path extrusionOk="0" h="538" w="673">
                  <a:moveTo>
                    <a:pt x="404" y="0"/>
                  </a:moveTo>
                  <a:lnTo>
                    <a:pt x="0" y="224"/>
                  </a:lnTo>
                  <a:lnTo>
                    <a:pt x="0" y="538"/>
                  </a:lnTo>
                  <a:lnTo>
                    <a:pt x="673" y="538"/>
                  </a:lnTo>
                  <a:lnTo>
                    <a:pt x="673" y="224"/>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4901939" y="2886116"/>
              <a:ext cx="403812" cy="232113"/>
            </a:xfrm>
            <a:custGeom>
              <a:rect b="b" l="l" r="r" t="t"/>
              <a:pathLst>
                <a:path extrusionOk="0" h="6543" w="11383">
                  <a:moveTo>
                    <a:pt x="7753" y="0"/>
                  </a:moveTo>
                  <a:lnTo>
                    <a:pt x="1" y="4481"/>
                  </a:lnTo>
                  <a:lnTo>
                    <a:pt x="1" y="4840"/>
                  </a:lnTo>
                  <a:lnTo>
                    <a:pt x="2913" y="6542"/>
                  </a:lnTo>
                  <a:lnTo>
                    <a:pt x="3586" y="6542"/>
                  </a:lnTo>
                  <a:lnTo>
                    <a:pt x="11382" y="2061"/>
                  </a:lnTo>
                  <a:lnTo>
                    <a:pt x="11382"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5037061" y="3134083"/>
              <a:ext cx="112917" cy="74746"/>
            </a:xfrm>
            <a:custGeom>
              <a:rect b="b" l="l" r="r" t="t"/>
              <a:pathLst>
                <a:path extrusionOk="0" h="2107" w="3183">
                  <a:moveTo>
                    <a:pt x="225" y="0"/>
                  </a:moveTo>
                  <a:lnTo>
                    <a:pt x="1" y="90"/>
                  </a:lnTo>
                  <a:lnTo>
                    <a:pt x="1" y="404"/>
                  </a:lnTo>
                  <a:lnTo>
                    <a:pt x="2958" y="2106"/>
                  </a:lnTo>
                  <a:lnTo>
                    <a:pt x="3182" y="1614"/>
                  </a:lnTo>
                  <a:lnTo>
                    <a:pt x="2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5153099" y="3038692"/>
              <a:ext cx="287773" cy="170138"/>
            </a:xfrm>
            <a:custGeom>
              <a:rect b="b" l="l" r="r" t="t"/>
              <a:pathLst>
                <a:path extrusionOk="0" h="4796" w="8112">
                  <a:moveTo>
                    <a:pt x="7753" y="1"/>
                  </a:moveTo>
                  <a:lnTo>
                    <a:pt x="1" y="4303"/>
                  </a:lnTo>
                  <a:lnTo>
                    <a:pt x="135" y="4527"/>
                  </a:lnTo>
                  <a:lnTo>
                    <a:pt x="359" y="4795"/>
                  </a:lnTo>
                  <a:lnTo>
                    <a:pt x="8111" y="315"/>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5141995" y="3188111"/>
              <a:ext cx="23875" cy="20717"/>
            </a:xfrm>
            <a:custGeom>
              <a:rect b="b" l="l" r="r" t="t"/>
              <a:pathLst>
                <a:path extrusionOk="0" h="584" w="673">
                  <a:moveTo>
                    <a:pt x="359" y="1"/>
                  </a:moveTo>
                  <a:lnTo>
                    <a:pt x="0" y="270"/>
                  </a:lnTo>
                  <a:lnTo>
                    <a:pt x="0" y="583"/>
                  </a:lnTo>
                  <a:lnTo>
                    <a:pt x="672" y="583"/>
                  </a:lnTo>
                  <a:lnTo>
                    <a:pt x="672"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5037061" y="2963983"/>
              <a:ext cx="403812" cy="233709"/>
            </a:xfrm>
            <a:custGeom>
              <a:rect b="b" l="l" r="r" t="t"/>
              <a:pathLst>
                <a:path extrusionOk="0" h="6588" w="11383">
                  <a:moveTo>
                    <a:pt x="7753" y="1"/>
                  </a:moveTo>
                  <a:lnTo>
                    <a:pt x="1" y="4482"/>
                  </a:lnTo>
                  <a:lnTo>
                    <a:pt x="1" y="4885"/>
                  </a:lnTo>
                  <a:lnTo>
                    <a:pt x="2958" y="6588"/>
                  </a:lnTo>
                  <a:lnTo>
                    <a:pt x="3630" y="6588"/>
                  </a:lnTo>
                  <a:lnTo>
                    <a:pt x="11382" y="2107"/>
                  </a:lnTo>
                  <a:lnTo>
                    <a:pt x="11382" y="1704"/>
                  </a:lnTo>
                  <a:lnTo>
                    <a:pt x="8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5173781" y="3211985"/>
              <a:ext cx="112881" cy="74746"/>
            </a:xfrm>
            <a:custGeom>
              <a:rect b="b" l="l" r="r" t="t"/>
              <a:pathLst>
                <a:path extrusionOk="0" h="2107" w="3182">
                  <a:moveTo>
                    <a:pt x="180" y="0"/>
                  </a:moveTo>
                  <a:lnTo>
                    <a:pt x="0" y="90"/>
                  </a:lnTo>
                  <a:lnTo>
                    <a:pt x="0" y="403"/>
                  </a:lnTo>
                  <a:lnTo>
                    <a:pt x="2958" y="2106"/>
                  </a:lnTo>
                  <a:lnTo>
                    <a:pt x="3182" y="1658"/>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5289818" y="3116594"/>
              <a:ext cx="287738" cy="170138"/>
            </a:xfrm>
            <a:custGeom>
              <a:rect b="b" l="l" r="r" t="t"/>
              <a:pathLst>
                <a:path extrusionOk="0" h="4796" w="8111">
                  <a:moveTo>
                    <a:pt x="7708" y="1"/>
                  </a:moveTo>
                  <a:lnTo>
                    <a:pt x="0" y="4347"/>
                  </a:lnTo>
                  <a:lnTo>
                    <a:pt x="135" y="4571"/>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5278679" y="3266013"/>
              <a:ext cx="23875" cy="20717"/>
            </a:xfrm>
            <a:custGeom>
              <a:rect b="b" l="l" r="r" t="t"/>
              <a:pathLst>
                <a:path extrusionOk="0" h="584" w="673">
                  <a:moveTo>
                    <a:pt x="359" y="1"/>
                  </a:moveTo>
                  <a:lnTo>
                    <a:pt x="1" y="269"/>
                  </a:lnTo>
                  <a:lnTo>
                    <a:pt x="1" y="583"/>
                  </a:lnTo>
                  <a:lnTo>
                    <a:pt x="673" y="583"/>
                  </a:lnTo>
                  <a:lnTo>
                    <a:pt x="673" y="269"/>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5173781" y="3043481"/>
              <a:ext cx="403776" cy="232113"/>
            </a:xfrm>
            <a:custGeom>
              <a:rect b="b" l="l" r="r" t="t"/>
              <a:pathLst>
                <a:path extrusionOk="0" h="6543" w="11382">
                  <a:moveTo>
                    <a:pt x="7752" y="0"/>
                  </a:moveTo>
                  <a:lnTo>
                    <a:pt x="0" y="4481"/>
                  </a:lnTo>
                  <a:lnTo>
                    <a:pt x="0" y="4840"/>
                  </a:lnTo>
                  <a:lnTo>
                    <a:pt x="2958" y="6542"/>
                  </a:lnTo>
                  <a:lnTo>
                    <a:pt x="3630" y="6542"/>
                  </a:lnTo>
                  <a:lnTo>
                    <a:pt x="11382" y="2062"/>
                  </a:lnTo>
                  <a:lnTo>
                    <a:pt x="11382" y="1703"/>
                  </a:lnTo>
                  <a:lnTo>
                    <a:pt x="8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5308903" y="3289852"/>
              <a:ext cx="114478" cy="76342"/>
            </a:xfrm>
            <a:custGeom>
              <a:rect b="b" l="l" r="r" t="t"/>
              <a:pathLst>
                <a:path extrusionOk="0" h="2152" w="3227">
                  <a:moveTo>
                    <a:pt x="224" y="1"/>
                  </a:moveTo>
                  <a:lnTo>
                    <a:pt x="0" y="135"/>
                  </a:lnTo>
                  <a:lnTo>
                    <a:pt x="0" y="449"/>
                  </a:lnTo>
                  <a:lnTo>
                    <a:pt x="2958" y="2152"/>
                  </a:lnTo>
                  <a:lnTo>
                    <a:pt x="3226" y="1659"/>
                  </a:lnTo>
                  <a:lnTo>
                    <a:pt x="2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5424941" y="3196057"/>
              <a:ext cx="287738" cy="170138"/>
            </a:xfrm>
            <a:custGeom>
              <a:rect b="b" l="l" r="r" t="t"/>
              <a:pathLst>
                <a:path extrusionOk="0" h="4796" w="8111">
                  <a:moveTo>
                    <a:pt x="7752" y="1"/>
                  </a:moveTo>
                  <a:lnTo>
                    <a:pt x="0" y="4303"/>
                  </a:lnTo>
                  <a:lnTo>
                    <a:pt x="135" y="4527"/>
                  </a:lnTo>
                  <a:lnTo>
                    <a:pt x="359" y="4796"/>
                  </a:lnTo>
                  <a:lnTo>
                    <a:pt x="8111" y="315"/>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5413802" y="3345511"/>
              <a:ext cx="23875" cy="20682"/>
            </a:xfrm>
            <a:custGeom>
              <a:rect b="b" l="l" r="r" t="t"/>
              <a:pathLst>
                <a:path extrusionOk="0" h="583" w="673">
                  <a:moveTo>
                    <a:pt x="359" y="0"/>
                  </a:moveTo>
                  <a:lnTo>
                    <a:pt x="1" y="269"/>
                  </a:lnTo>
                  <a:lnTo>
                    <a:pt x="1" y="583"/>
                  </a:lnTo>
                  <a:lnTo>
                    <a:pt x="673" y="583"/>
                  </a:lnTo>
                  <a:lnTo>
                    <a:pt x="673"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5308903" y="3121348"/>
              <a:ext cx="403776" cy="233709"/>
            </a:xfrm>
            <a:custGeom>
              <a:rect b="b" l="l" r="r" t="t"/>
              <a:pathLst>
                <a:path extrusionOk="0" h="6588" w="11382">
                  <a:moveTo>
                    <a:pt x="7797" y="1"/>
                  </a:moveTo>
                  <a:lnTo>
                    <a:pt x="0" y="4482"/>
                  </a:lnTo>
                  <a:lnTo>
                    <a:pt x="0" y="4885"/>
                  </a:lnTo>
                  <a:lnTo>
                    <a:pt x="2958" y="6588"/>
                  </a:lnTo>
                  <a:lnTo>
                    <a:pt x="3630" y="6588"/>
                  </a:lnTo>
                  <a:lnTo>
                    <a:pt x="11382" y="2107"/>
                  </a:lnTo>
                  <a:lnTo>
                    <a:pt x="11382" y="1704"/>
                  </a:lnTo>
                  <a:lnTo>
                    <a:pt x="84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4598347" y="3229438"/>
              <a:ext cx="112881" cy="76342"/>
            </a:xfrm>
            <a:custGeom>
              <a:rect b="b" l="l" r="r" t="t"/>
              <a:pathLst>
                <a:path extrusionOk="0" h="2152" w="3182">
                  <a:moveTo>
                    <a:pt x="179" y="1"/>
                  </a:moveTo>
                  <a:lnTo>
                    <a:pt x="0" y="135"/>
                  </a:lnTo>
                  <a:lnTo>
                    <a:pt x="0" y="404"/>
                  </a:lnTo>
                  <a:lnTo>
                    <a:pt x="2958" y="2152"/>
                  </a:lnTo>
                  <a:lnTo>
                    <a:pt x="3182" y="1659"/>
                  </a:lnTo>
                  <a:lnTo>
                    <a:pt x="1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4714385" y="3134083"/>
              <a:ext cx="287738" cy="171699"/>
            </a:xfrm>
            <a:custGeom>
              <a:rect b="b" l="l" r="r" t="t"/>
              <a:pathLst>
                <a:path extrusionOk="0" h="4840" w="8111">
                  <a:moveTo>
                    <a:pt x="7708" y="0"/>
                  </a:moveTo>
                  <a:lnTo>
                    <a:pt x="0" y="4347"/>
                  </a:lnTo>
                  <a:lnTo>
                    <a:pt x="135" y="4571"/>
                  </a:lnTo>
                  <a:lnTo>
                    <a:pt x="359" y="4840"/>
                  </a:lnTo>
                  <a:lnTo>
                    <a:pt x="8111" y="359"/>
                  </a:lnTo>
                  <a:lnTo>
                    <a:pt x="8111" y="45"/>
                  </a:lnTo>
                  <a:lnTo>
                    <a:pt x="770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4703246" y="3285098"/>
              <a:ext cx="23875" cy="20682"/>
            </a:xfrm>
            <a:custGeom>
              <a:rect b="b" l="l" r="r" t="t"/>
              <a:pathLst>
                <a:path extrusionOk="0" h="583" w="673">
                  <a:moveTo>
                    <a:pt x="359" y="0"/>
                  </a:moveTo>
                  <a:lnTo>
                    <a:pt x="1" y="269"/>
                  </a:lnTo>
                  <a:lnTo>
                    <a:pt x="1" y="583"/>
                  </a:lnTo>
                  <a:lnTo>
                    <a:pt x="673" y="583"/>
                  </a:lnTo>
                  <a:lnTo>
                    <a:pt x="673"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598347" y="3060970"/>
              <a:ext cx="403776" cy="233709"/>
            </a:xfrm>
            <a:custGeom>
              <a:rect b="b" l="l" r="r" t="t"/>
              <a:pathLst>
                <a:path extrusionOk="0" h="6588" w="11382">
                  <a:moveTo>
                    <a:pt x="7752" y="0"/>
                  </a:moveTo>
                  <a:lnTo>
                    <a:pt x="0" y="4481"/>
                  </a:lnTo>
                  <a:lnTo>
                    <a:pt x="0" y="4884"/>
                  </a:lnTo>
                  <a:lnTo>
                    <a:pt x="2958" y="6587"/>
                  </a:lnTo>
                  <a:lnTo>
                    <a:pt x="3630" y="6587"/>
                  </a:lnTo>
                  <a:lnTo>
                    <a:pt x="11382" y="2106"/>
                  </a:lnTo>
                  <a:lnTo>
                    <a:pt x="11382" y="1703"/>
                  </a:lnTo>
                  <a:lnTo>
                    <a:pt x="84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4735031" y="3308937"/>
              <a:ext cx="112917" cy="74746"/>
            </a:xfrm>
            <a:custGeom>
              <a:rect b="b" l="l" r="r" t="t"/>
              <a:pathLst>
                <a:path extrusionOk="0" h="2107" w="3183">
                  <a:moveTo>
                    <a:pt x="180" y="0"/>
                  </a:moveTo>
                  <a:lnTo>
                    <a:pt x="1" y="90"/>
                  </a:lnTo>
                  <a:lnTo>
                    <a:pt x="1" y="404"/>
                  </a:lnTo>
                  <a:lnTo>
                    <a:pt x="2913" y="2106"/>
                  </a:lnTo>
                  <a:lnTo>
                    <a:pt x="3182" y="1614"/>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4851068" y="3213546"/>
              <a:ext cx="287773" cy="170138"/>
            </a:xfrm>
            <a:custGeom>
              <a:rect b="b" l="l" r="r" t="t"/>
              <a:pathLst>
                <a:path extrusionOk="0" h="4796" w="8112">
                  <a:moveTo>
                    <a:pt x="7708" y="1"/>
                  </a:moveTo>
                  <a:lnTo>
                    <a:pt x="1" y="4303"/>
                  </a:lnTo>
                  <a:lnTo>
                    <a:pt x="135" y="4527"/>
                  </a:lnTo>
                  <a:lnTo>
                    <a:pt x="315" y="4795"/>
                  </a:lnTo>
                  <a:lnTo>
                    <a:pt x="8111" y="315"/>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4838368" y="3362964"/>
              <a:ext cx="23875" cy="20717"/>
            </a:xfrm>
            <a:custGeom>
              <a:rect b="b" l="l" r="r" t="t"/>
              <a:pathLst>
                <a:path extrusionOk="0" h="584" w="673">
                  <a:moveTo>
                    <a:pt x="404" y="1"/>
                  </a:moveTo>
                  <a:lnTo>
                    <a:pt x="0" y="270"/>
                  </a:lnTo>
                  <a:lnTo>
                    <a:pt x="0" y="583"/>
                  </a:lnTo>
                  <a:lnTo>
                    <a:pt x="673" y="583"/>
                  </a:lnTo>
                  <a:lnTo>
                    <a:pt x="673" y="270"/>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4735031" y="3138837"/>
              <a:ext cx="403812" cy="233709"/>
            </a:xfrm>
            <a:custGeom>
              <a:rect b="b" l="l" r="r" t="t"/>
              <a:pathLst>
                <a:path extrusionOk="0" h="6588" w="11383">
                  <a:moveTo>
                    <a:pt x="7753" y="1"/>
                  </a:moveTo>
                  <a:lnTo>
                    <a:pt x="1" y="4482"/>
                  </a:lnTo>
                  <a:lnTo>
                    <a:pt x="1" y="4885"/>
                  </a:lnTo>
                  <a:lnTo>
                    <a:pt x="2913" y="6588"/>
                  </a:lnTo>
                  <a:lnTo>
                    <a:pt x="3586" y="6588"/>
                  </a:lnTo>
                  <a:lnTo>
                    <a:pt x="11382" y="2107"/>
                  </a:lnTo>
                  <a:lnTo>
                    <a:pt x="11382" y="1704"/>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4870154" y="3386839"/>
              <a:ext cx="112917" cy="74746"/>
            </a:xfrm>
            <a:custGeom>
              <a:rect b="b" l="l" r="r" t="t"/>
              <a:pathLst>
                <a:path extrusionOk="0" h="2107" w="3183">
                  <a:moveTo>
                    <a:pt x="225" y="0"/>
                  </a:moveTo>
                  <a:lnTo>
                    <a:pt x="1" y="90"/>
                  </a:lnTo>
                  <a:lnTo>
                    <a:pt x="1" y="403"/>
                  </a:lnTo>
                  <a:lnTo>
                    <a:pt x="2958" y="2106"/>
                  </a:lnTo>
                  <a:lnTo>
                    <a:pt x="3182" y="1658"/>
                  </a:lnTo>
                  <a:lnTo>
                    <a:pt x="2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4986191" y="3291448"/>
              <a:ext cx="287773" cy="170138"/>
            </a:xfrm>
            <a:custGeom>
              <a:rect b="b" l="l" r="r" t="t"/>
              <a:pathLst>
                <a:path extrusionOk="0" h="4796" w="8112">
                  <a:moveTo>
                    <a:pt x="7753" y="1"/>
                  </a:moveTo>
                  <a:lnTo>
                    <a:pt x="1" y="4347"/>
                  </a:lnTo>
                  <a:lnTo>
                    <a:pt x="135" y="4571"/>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4975087" y="3442463"/>
              <a:ext cx="23875" cy="19121"/>
            </a:xfrm>
            <a:custGeom>
              <a:rect b="b" l="l" r="r" t="t"/>
              <a:pathLst>
                <a:path extrusionOk="0" h="539" w="673">
                  <a:moveTo>
                    <a:pt x="359" y="0"/>
                  </a:moveTo>
                  <a:lnTo>
                    <a:pt x="0" y="224"/>
                  </a:lnTo>
                  <a:lnTo>
                    <a:pt x="0" y="538"/>
                  </a:lnTo>
                  <a:lnTo>
                    <a:pt x="672" y="538"/>
                  </a:lnTo>
                  <a:lnTo>
                    <a:pt x="672" y="224"/>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4870154" y="3218335"/>
              <a:ext cx="403812" cy="232113"/>
            </a:xfrm>
            <a:custGeom>
              <a:rect b="b" l="l" r="r" t="t"/>
              <a:pathLst>
                <a:path extrusionOk="0" h="6543" w="11383">
                  <a:moveTo>
                    <a:pt x="7753" y="0"/>
                  </a:moveTo>
                  <a:lnTo>
                    <a:pt x="1" y="4481"/>
                  </a:lnTo>
                  <a:lnTo>
                    <a:pt x="1" y="4840"/>
                  </a:lnTo>
                  <a:lnTo>
                    <a:pt x="2958" y="6542"/>
                  </a:lnTo>
                  <a:lnTo>
                    <a:pt x="3630" y="6542"/>
                  </a:lnTo>
                  <a:lnTo>
                    <a:pt x="11382" y="2062"/>
                  </a:lnTo>
                  <a:lnTo>
                    <a:pt x="11382"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5006873" y="3464705"/>
              <a:ext cx="112881" cy="76342"/>
            </a:xfrm>
            <a:custGeom>
              <a:rect b="b" l="l" r="r" t="t"/>
              <a:pathLst>
                <a:path extrusionOk="0" h="2152" w="3182">
                  <a:moveTo>
                    <a:pt x="180" y="1"/>
                  </a:moveTo>
                  <a:lnTo>
                    <a:pt x="0" y="135"/>
                  </a:lnTo>
                  <a:lnTo>
                    <a:pt x="0" y="449"/>
                  </a:lnTo>
                  <a:lnTo>
                    <a:pt x="2913" y="2152"/>
                  </a:lnTo>
                  <a:lnTo>
                    <a:pt x="3182" y="1659"/>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5122910" y="3370946"/>
              <a:ext cx="287738" cy="170103"/>
            </a:xfrm>
            <a:custGeom>
              <a:rect b="b" l="l" r="r" t="t"/>
              <a:pathLst>
                <a:path extrusionOk="0" h="4795" w="8111">
                  <a:moveTo>
                    <a:pt x="7708" y="0"/>
                  </a:moveTo>
                  <a:lnTo>
                    <a:pt x="0" y="4302"/>
                  </a:lnTo>
                  <a:lnTo>
                    <a:pt x="135" y="4526"/>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5110175" y="3520365"/>
              <a:ext cx="25471" cy="20682"/>
            </a:xfrm>
            <a:custGeom>
              <a:rect b="b" l="l" r="r" t="t"/>
              <a:pathLst>
                <a:path extrusionOk="0" h="583" w="718">
                  <a:moveTo>
                    <a:pt x="404" y="0"/>
                  </a:moveTo>
                  <a:lnTo>
                    <a:pt x="1" y="269"/>
                  </a:lnTo>
                  <a:lnTo>
                    <a:pt x="1" y="583"/>
                  </a:lnTo>
                  <a:lnTo>
                    <a:pt x="718" y="583"/>
                  </a:lnTo>
                  <a:lnTo>
                    <a:pt x="718" y="269"/>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5006873" y="3296201"/>
              <a:ext cx="403776" cy="233709"/>
            </a:xfrm>
            <a:custGeom>
              <a:rect b="b" l="l" r="r" t="t"/>
              <a:pathLst>
                <a:path extrusionOk="0" h="6588" w="11382">
                  <a:moveTo>
                    <a:pt x="7752" y="1"/>
                  </a:moveTo>
                  <a:lnTo>
                    <a:pt x="0" y="4482"/>
                  </a:lnTo>
                  <a:lnTo>
                    <a:pt x="0" y="4885"/>
                  </a:lnTo>
                  <a:lnTo>
                    <a:pt x="2913" y="6588"/>
                  </a:lnTo>
                  <a:lnTo>
                    <a:pt x="3630" y="6588"/>
                  </a:lnTo>
                  <a:lnTo>
                    <a:pt x="11382" y="2107"/>
                  </a:lnTo>
                  <a:lnTo>
                    <a:pt x="11382" y="1704"/>
                  </a:lnTo>
                  <a:lnTo>
                    <a:pt x="8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5135610" y="3204039"/>
              <a:ext cx="600911" cy="349748"/>
            </a:xfrm>
            <a:custGeom>
              <a:rect b="b" l="l" r="r" t="t"/>
              <a:pathLst>
                <a:path extrusionOk="0" h="9859" w="16939">
                  <a:moveTo>
                    <a:pt x="15863" y="0"/>
                  </a:moveTo>
                  <a:lnTo>
                    <a:pt x="15863" y="314"/>
                  </a:lnTo>
                  <a:lnTo>
                    <a:pt x="16401" y="1658"/>
                  </a:lnTo>
                  <a:lnTo>
                    <a:pt x="2869" y="9410"/>
                  </a:lnTo>
                  <a:lnTo>
                    <a:pt x="539" y="9096"/>
                  </a:lnTo>
                  <a:lnTo>
                    <a:pt x="1" y="9186"/>
                  </a:lnTo>
                  <a:lnTo>
                    <a:pt x="1" y="9500"/>
                  </a:lnTo>
                  <a:lnTo>
                    <a:pt x="3003" y="9858"/>
                  </a:lnTo>
                  <a:lnTo>
                    <a:pt x="9769" y="5960"/>
                  </a:lnTo>
                  <a:lnTo>
                    <a:pt x="10800" y="6542"/>
                  </a:lnTo>
                  <a:lnTo>
                    <a:pt x="11203" y="6318"/>
                  </a:lnTo>
                  <a:lnTo>
                    <a:pt x="11203" y="6004"/>
                  </a:lnTo>
                  <a:lnTo>
                    <a:pt x="10262" y="5691"/>
                  </a:lnTo>
                  <a:lnTo>
                    <a:pt x="16939" y="1837"/>
                  </a:lnTo>
                  <a:lnTo>
                    <a:pt x="16939" y="1524"/>
                  </a:lnTo>
                  <a:lnTo>
                    <a:pt x="16536" y="1120"/>
                  </a:lnTo>
                  <a:lnTo>
                    <a:pt x="158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5135610" y="3196057"/>
              <a:ext cx="600911" cy="346591"/>
            </a:xfrm>
            <a:custGeom>
              <a:rect b="b" l="l" r="r" t="t"/>
              <a:pathLst>
                <a:path extrusionOk="0" h="9770" w="16939">
                  <a:moveTo>
                    <a:pt x="16267" y="1"/>
                  </a:moveTo>
                  <a:lnTo>
                    <a:pt x="15863" y="225"/>
                  </a:lnTo>
                  <a:lnTo>
                    <a:pt x="16401" y="1569"/>
                  </a:lnTo>
                  <a:lnTo>
                    <a:pt x="2734" y="9456"/>
                  </a:lnTo>
                  <a:lnTo>
                    <a:pt x="404" y="9187"/>
                  </a:lnTo>
                  <a:lnTo>
                    <a:pt x="1" y="9411"/>
                  </a:lnTo>
                  <a:lnTo>
                    <a:pt x="3003" y="9769"/>
                  </a:lnTo>
                  <a:lnTo>
                    <a:pt x="9769" y="5871"/>
                  </a:lnTo>
                  <a:lnTo>
                    <a:pt x="10800" y="6454"/>
                  </a:lnTo>
                  <a:lnTo>
                    <a:pt x="11203" y="6229"/>
                  </a:lnTo>
                  <a:lnTo>
                    <a:pt x="10173" y="5647"/>
                  </a:lnTo>
                  <a:lnTo>
                    <a:pt x="16939" y="1749"/>
                  </a:lnTo>
                  <a:lnTo>
                    <a:pt x="16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7427836" y="2170773"/>
              <a:ext cx="206677" cy="97024"/>
            </a:xfrm>
            <a:custGeom>
              <a:rect b="b" l="l" r="r" t="t"/>
              <a:pathLst>
                <a:path extrusionOk="0" h="2735" w="5826">
                  <a:moveTo>
                    <a:pt x="5825" y="1"/>
                  </a:moveTo>
                  <a:lnTo>
                    <a:pt x="3495" y="180"/>
                  </a:lnTo>
                  <a:lnTo>
                    <a:pt x="0" y="2197"/>
                  </a:lnTo>
                  <a:lnTo>
                    <a:pt x="627" y="2734"/>
                  </a:lnTo>
                  <a:lnTo>
                    <a:pt x="2778" y="2555"/>
                  </a:lnTo>
                  <a:lnTo>
                    <a:pt x="58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7688503" y="2561844"/>
              <a:ext cx="170138" cy="138317"/>
            </a:xfrm>
            <a:custGeom>
              <a:rect b="b" l="l" r="r" t="t"/>
              <a:pathLst>
                <a:path extrusionOk="0" h="3899" w="4796">
                  <a:moveTo>
                    <a:pt x="4795" y="0"/>
                  </a:moveTo>
                  <a:lnTo>
                    <a:pt x="1031" y="1524"/>
                  </a:lnTo>
                  <a:lnTo>
                    <a:pt x="1" y="3898"/>
                  </a:lnTo>
                  <a:lnTo>
                    <a:pt x="3451" y="1882"/>
                  </a:lnTo>
                  <a:lnTo>
                    <a:pt x="47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7726674" y="2450560"/>
              <a:ext cx="131967" cy="181242"/>
            </a:xfrm>
            <a:custGeom>
              <a:rect b="b" l="l" r="r" t="t"/>
              <a:pathLst>
                <a:path extrusionOk="0" h="5109" w="3720">
                  <a:moveTo>
                    <a:pt x="3719" y="0"/>
                  </a:moveTo>
                  <a:lnTo>
                    <a:pt x="986" y="1345"/>
                  </a:lnTo>
                  <a:lnTo>
                    <a:pt x="0" y="1882"/>
                  </a:lnTo>
                  <a:lnTo>
                    <a:pt x="269" y="5109"/>
                  </a:lnTo>
                  <a:lnTo>
                    <a:pt x="3719" y="3137"/>
                  </a:lnTo>
                  <a:lnTo>
                    <a:pt x="37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7680557" y="2328173"/>
              <a:ext cx="178085" cy="193942"/>
            </a:xfrm>
            <a:custGeom>
              <a:rect b="b" l="l" r="r" t="t"/>
              <a:pathLst>
                <a:path extrusionOk="0" h="5467" w="5020">
                  <a:moveTo>
                    <a:pt x="3137" y="0"/>
                  </a:moveTo>
                  <a:lnTo>
                    <a:pt x="1" y="2016"/>
                  </a:lnTo>
                  <a:lnTo>
                    <a:pt x="1569" y="5467"/>
                  </a:lnTo>
                  <a:lnTo>
                    <a:pt x="5019" y="3450"/>
                  </a:lnTo>
                  <a:lnTo>
                    <a:pt x="36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7593148" y="2226432"/>
              <a:ext cx="217816" cy="173295"/>
            </a:xfrm>
            <a:custGeom>
              <a:rect b="b" l="l" r="r" t="t"/>
              <a:pathLst>
                <a:path extrusionOk="0" h="4885" w="6140">
                  <a:moveTo>
                    <a:pt x="3809" y="0"/>
                  </a:moveTo>
                  <a:lnTo>
                    <a:pt x="583" y="1479"/>
                  </a:lnTo>
                  <a:lnTo>
                    <a:pt x="0" y="1972"/>
                  </a:lnTo>
                  <a:lnTo>
                    <a:pt x="2689" y="4884"/>
                  </a:lnTo>
                  <a:lnTo>
                    <a:pt x="6139" y="2868"/>
                  </a:lnTo>
                  <a:lnTo>
                    <a:pt x="38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7510492" y="2170773"/>
              <a:ext cx="217816" cy="125617"/>
            </a:xfrm>
            <a:custGeom>
              <a:rect b="b" l="l" r="r" t="t"/>
              <a:pathLst>
                <a:path extrusionOk="0" h="3541" w="6140">
                  <a:moveTo>
                    <a:pt x="3495" y="1"/>
                  </a:moveTo>
                  <a:lnTo>
                    <a:pt x="0" y="2017"/>
                  </a:lnTo>
                  <a:lnTo>
                    <a:pt x="583" y="3362"/>
                  </a:lnTo>
                  <a:lnTo>
                    <a:pt x="2689" y="3541"/>
                  </a:lnTo>
                  <a:lnTo>
                    <a:pt x="6139" y="1569"/>
                  </a:lnTo>
                  <a:lnTo>
                    <a:pt x="34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7380123" y="2242325"/>
              <a:ext cx="356134" cy="465787"/>
            </a:xfrm>
            <a:custGeom>
              <a:rect b="b" l="l" r="r" t="t"/>
              <a:pathLst>
                <a:path extrusionOk="0" h="13130" w="10039">
                  <a:moveTo>
                    <a:pt x="3675" y="0"/>
                  </a:moveTo>
                  <a:lnTo>
                    <a:pt x="1345" y="180"/>
                  </a:lnTo>
                  <a:lnTo>
                    <a:pt x="1" y="2106"/>
                  </a:lnTo>
                  <a:lnTo>
                    <a:pt x="1" y="5198"/>
                  </a:lnTo>
                  <a:lnTo>
                    <a:pt x="1345" y="8649"/>
                  </a:lnTo>
                  <a:lnTo>
                    <a:pt x="3675" y="11561"/>
                  </a:lnTo>
                  <a:lnTo>
                    <a:pt x="6364" y="13129"/>
                  </a:lnTo>
                  <a:lnTo>
                    <a:pt x="8694" y="12905"/>
                  </a:lnTo>
                  <a:lnTo>
                    <a:pt x="10038" y="10979"/>
                  </a:lnTo>
                  <a:lnTo>
                    <a:pt x="10038" y="7887"/>
                  </a:lnTo>
                  <a:lnTo>
                    <a:pt x="8694" y="4436"/>
                  </a:lnTo>
                  <a:lnTo>
                    <a:pt x="6364" y="1524"/>
                  </a:lnTo>
                  <a:lnTo>
                    <a:pt x="367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6358029" y="2987822"/>
              <a:ext cx="20682" cy="143106"/>
            </a:xfrm>
            <a:custGeom>
              <a:rect b="b" l="l" r="r" t="t"/>
              <a:pathLst>
                <a:path extrusionOk="0" h="4034" w="583">
                  <a:moveTo>
                    <a:pt x="0" y="1"/>
                  </a:moveTo>
                  <a:lnTo>
                    <a:pt x="90" y="3855"/>
                  </a:lnTo>
                  <a:lnTo>
                    <a:pt x="269" y="4034"/>
                  </a:lnTo>
                  <a:lnTo>
                    <a:pt x="583" y="3855"/>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6043298" y="2784375"/>
              <a:ext cx="322716" cy="200327"/>
            </a:xfrm>
            <a:custGeom>
              <a:rect b="b" l="l" r="r" t="t"/>
              <a:pathLst>
                <a:path extrusionOk="0" h="5647" w="9097">
                  <a:moveTo>
                    <a:pt x="314" y="0"/>
                  </a:moveTo>
                  <a:lnTo>
                    <a:pt x="0" y="180"/>
                  </a:lnTo>
                  <a:lnTo>
                    <a:pt x="224" y="538"/>
                  </a:lnTo>
                  <a:lnTo>
                    <a:pt x="8828" y="5646"/>
                  </a:lnTo>
                  <a:lnTo>
                    <a:pt x="8962" y="5422"/>
                  </a:lnTo>
                  <a:lnTo>
                    <a:pt x="9096"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6351679" y="2963983"/>
              <a:ext cx="27032" cy="30260"/>
            </a:xfrm>
            <a:custGeom>
              <a:rect b="b" l="l" r="r" t="t"/>
              <a:pathLst>
                <a:path extrusionOk="0" h="853" w="762">
                  <a:moveTo>
                    <a:pt x="403" y="1"/>
                  </a:moveTo>
                  <a:lnTo>
                    <a:pt x="90" y="180"/>
                  </a:lnTo>
                  <a:lnTo>
                    <a:pt x="0" y="628"/>
                  </a:lnTo>
                  <a:lnTo>
                    <a:pt x="448" y="852"/>
                  </a:lnTo>
                  <a:lnTo>
                    <a:pt x="762" y="673"/>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6030563" y="2790725"/>
              <a:ext cx="337048" cy="346591"/>
            </a:xfrm>
            <a:custGeom>
              <a:rect b="b" l="l" r="r" t="t"/>
              <a:pathLst>
                <a:path extrusionOk="0" h="9770" w="9501">
                  <a:moveTo>
                    <a:pt x="359" y="1"/>
                  </a:moveTo>
                  <a:lnTo>
                    <a:pt x="1" y="225"/>
                  </a:lnTo>
                  <a:lnTo>
                    <a:pt x="1" y="4078"/>
                  </a:lnTo>
                  <a:lnTo>
                    <a:pt x="359" y="4706"/>
                  </a:lnTo>
                  <a:lnTo>
                    <a:pt x="9142" y="9769"/>
                  </a:lnTo>
                  <a:lnTo>
                    <a:pt x="9500" y="9590"/>
                  </a:lnTo>
                  <a:lnTo>
                    <a:pt x="9500" y="5736"/>
                  </a:lnTo>
                  <a:lnTo>
                    <a:pt x="9142"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6358029" y="2809811"/>
              <a:ext cx="20682" cy="143106"/>
            </a:xfrm>
            <a:custGeom>
              <a:rect b="b" l="l" r="r" t="t"/>
              <a:pathLst>
                <a:path extrusionOk="0" h="4034" w="583">
                  <a:moveTo>
                    <a:pt x="583" y="0"/>
                  </a:moveTo>
                  <a:lnTo>
                    <a:pt x="0" y="45"/>
                  </a:lnTo>
                  <a:lnTo>
                    <a:pt x="90" y="3899"/>
                  </a:lnTo>
                  <a:lnTo>
                    <a:pt x="269" y="4033"/>
                  </a:lnTo>
                  <a:lnTo>
                    <a:pt x="583" y="3854"/>
                  </a:lnTo>
                  <a:lnTo>
                    <a:pt x="58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043298" y="2606329"/>
              <a:ext cx="322716" cy="201924"/>
            </a:xfrm>
            <a:custGeom>
              <a:rect b="b" l="l" r="r" t="t"/>
              <a:pathLst>
                <a:path extrusionOk="0" h="5692" w="9097">
                  <a:moveTo>
                    <a:pt x="314" y="1"/>
                  </a:moveTo>
                  <a:lnTo>
                    <a:pt x="0" y="180"/>
                  </a:lnTo>
                  <a:lnTo>
                    <a:pt x="224" y="583"/>
                  </a:lnTo>
                  <a:lnTo>
                    <a:pt x="8828" y="5691"/>
                  </a:lnTo>
                  <a:lnTo>
                    <a:pt x="8962" y="5423"/>
                  </a:lnTo>
                  <a:lnTo>
                    <a:pt x="9096"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6351679" y="2785972"/>
              <a:ext cx="27032" cy="30225"/>
            </a:xfrm>
            <a:custGeom>
              <a:rect b="b" l="l" r="r" t="t"/>
              <a:pathLst>
                <a:path extrusionOk="0" h="852" w="762">
                  <a:moveTo>
                    <a:pt x="403" y="0"/>
                  </a:moveTo>
                  <a:lnTo>
                    <a:pt x="90" y="179"/>
                  </a:lnTo>
                  <a:lnTo>
                    <a:pt x="0" y="627"/>
                  </a:lnTo>
                  <a:lnTo>
                    <a:pt x="448" y="852"/>
                  </a:lnTo>
                  <a:lnTo>
                    <a:pt x="762" y="672"/>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6030563" y="2612679"/>
              <a:ext cx="337048" cy="348187"/>
            </a:xfrm>
            <a:custGeom>
              <a:rect b="b" l="l" r="r" t="t"/>
              <a:pathLst>
                <a:path extrusionOk="0" h="9815" w="9501">
                  <a:moveTo>
                    <a:pt x="359" y="1"/>
                  </a:moveTo>
                  <a:lnTo>
                    <a:pt x="1" y="225"/>
                  </a:lnTo>
                  <a:lnTo>
                    <a:pt x="1" y="4079"/>
                  </a:lnTo>
                  <a:lnTo>
                    <a:pt x="359" y="4751"/>
                  </a:lnTo>
                  <a:lnTo>
                    <a:pt x="9142" y="9814"/>
                  </a:lnTo>
                  <a:lnTo>
                    <a:pt x="9500" y="9590"/>
                  </a:lnTo>
                  <a:lnTo>
                    <a:pt x="9500" y="5737"/>
                  </a:lnTo>
                  <a:lnTo>
                    <a:pt x="9142"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358029" y="2631764"/>
              <a:ext cx="20682" cy="143106"/>
            </a:xfrm>
            <a:custGeom>
              <a:rect b="b" l="l" r="r" t="t"/>
              <a:pathLst>
                <a:path extrusionOk="0" h="4034" w="583">
                  <a:moveTo>
                    <a:pt x="583" y="1"/>
                  </a:moveTo>
                  <a:lnTo>
                    <a:pt x="0" y="45"/>
                  </a:lnTo>
                  <a:lnTo>
                    <a:pt x="90" y="3899"/>
                  </a:lnTo>
                  <a:lnTo>
                    <a:pt x="269" y="4033"/>
                  </a:lnTo>
                  <a:lnTo>
                    <a:pt x="583" y="3854"/>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043298" y="2428318"/>
              <a:ext cx="322716" cy="201888"/>
            </a:xfrm>
            <a:custGeom>
              <a:rect b="b" l="l" r="r" t="t"/>
              <a:pathLst>
                <a:path extrusionOk="0" h="5691" w="9097">
                  <a:moveTo>
                    <a:pt x="314" y="0"/>
                  </a:moveTo>
                  <a:lnTo>
                    <a:pt x="0" y="179"/>
                  </a:lnTo>
                  <a:lnTo>
                    <a:pt x="224" y="583"/>
                  </a:lnTo>
                  <a:lnTo>
                    <a:pt x="8828" y="5691"/>
                  </a:lnTo>
                  <a:lnTo>
                    <a:pt x="8962" y="5422"/>
                  </a:lnTo>
                  <a:lnTo>
                    <a:pt x="9096" y="5063"/>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6351679" y="2607925"/>
              <a:ext cx="27032" cy="30225"/>
            </a:xfrm>
            <a:custGeom>
              <a:rect b="b" l="l" r="r" t="t"/>
              <a:pathLst>
                <a:path extrusionOk="0" h="852" w="762">
                  <a:moveTo>
                    <a:pt x="403" y="0"/>
                  </a:moveTo>
                  <a:lnTo>
                    <a:pt x="90" y="180"/>
                  </a:lnTo>
                  <a:lnTo>
                    <a:pt x="0" y="628"/>
                  </a:lnTo>
                  <a:lnTo>
                    <a:pt x="448" y="852"/>
                  </a:lnTo>
                  <a:lnTo>
                    <a:pt x="762" y="673"/>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6030563" y="2434668"/>
              <a:ext cx="337048" cy="348152"/>
            </a:xfrm>
            <a:custGeom>
              <a:rect b="b" l="l" r="r" t="t"/>
              <a:pathLst>
                <a:path extrusionOk="0" h="9814" w="9501">
                  <a:moveTo>
                    <a:pt x="359" y="0"/>
                  </a:moveTo>
                  <a:lnTo>
                    <a:pt x="1" y="224"/>
                  </a:lnTo>
                  <a:lnTo>
                    <a:pt x="1" y="4078"/>
                  </a:lnTo>
                  <a:lnTo>
                    <a:pt x="359" y="4750"/>
                  </a:lnTo>
                  <a:lnTo>
                    <a:pt x="9142" y="9814"/>
                  </a:lnTo>
                  <a:lnTo>
                    <a:pt x="9500" y="9589"/>
                  </a:lnTo>
                  <a:lnTo>
                    <a:pt x="9500" y="5736"/>
                  </a:lnTo>
                  <a:lnTo>
                    <a:pt x="9142"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6358029" y="2453718"/>
              <a:ext cx="20682" cy="143106"/>
            </a:xfrm>
            <a:custGeom>
              <a:rect b="b" l="l" r="r" t="t"/>
              <a:pathLst>
                <a:path extrusionOk="0" h="4034" w="583">
                  <a:moveTo>
                    <a:pt x="583" y="1"/>
                  </a:moveTo>
                  <a:lnTo>
                    <a:pt x="0" y="46"/>
                  </a:lnTo>
                  <a:lnTo>
                    <a:pt x="90" y="3899"/>
                  </a:lnTo>
                  <a:lnTo>
                    <a:pt x="269" y="4034"/>
                  </a:lnTo>
                  <a:lnTo>
                    <a:pt x="583" y="3855"/>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6043298" y="2251868"/>
              <a:ext cx="322716" cy="200327"/>
            </a:xfrm>
            <a:custGeom>
              <a:rect b="b" l="l" r="r" t="t"/>
              <a:pathLst>
                <a:path extrusionOk="0" h="5647" w="9097">
                  <a:moveTo>
                    <a:pt x="314" y="0"/>
                  </a:moveTo>
                  <a:lnTo>
                    <a:pt x="0" y="179"/>
                  </a:lnTo>
                  <a:lnTo>
                    <a:pt x="224" y="538"/>
                  </a:lnTo>
                  <a:lnTo>
                    <a:pt x="8828" y="5646"/>
                  </a:lnTo>
                  <a:lnTo>
                    <a:pt x="8962" y="5422"/>
                  </a:lnTo>
                  <a:lnTo>
                    <a:pt x="9096"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351679" y="2431475"/>
              <a:ext cx="27032" cy="28664"/>
            </a:xfrm>
            <a:custGeom>
              <a:rect b="b" l="l" r="r" t="t"/>
              <a:pathLst>
                <a:path extrusionOk="0" h="808" w="762">
                  <a:moveTo>
                    <a:pt x="403" y="1"/>
                  </a:moveTo>
                  <a:lnTo>
                    <a:pt x="90" y="180"/>
                  </a:lnTo>
                  <a:lnTo>
                    <a:pt x="0" y="628"/>
                  </a:lnTo>
                  <a:lnTo>
                    <a:pt x="448" y="807"/>
                  </a:lnTo>
                  <a:lnTo>
                    <a:pt x="762" y="628"/>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6030563" y="2258218"/>
              <a:ext cx="337048" cy="346555"/>
            </a:xfrm>
            <a:custGeom>
              <a:rect b="b" l="l" r="r" t="t"/>
              <a:pathLst>
                <a:path extrusionOk="0" h="9769" w="9501">
                  <a:moveTo>
                    <a:pt x="359" y="0"/>
                  </a:moveTo>
                  <a:lnTo>
                    <a:pt x="1" y="180"/>
                  </a:lnTo>
                  <a:lnTo>
                    <a:pt x="1" y="4033"/>
                  </a:lnTo>
                  <a:lnTo>
                    <a:pt x="359" y="4705"/>
                  </a:lnTo>
                  <a:lnTo>
                    <a:pt x="9142" y="9769"/>
                  </a:lnTo>
                  <a:lnTo>
                    <a:pt x="9500" y="9545"/>
                  </a:lnTo>
                  <a:lnTo>
                    <a:pt x="9500" y="5691"/>
                  </a:lnTo>
                  <a:lnTo>
                    <a:pt x="9142"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6358029" y="2277303"/>
              <a:ext cx="20682" cy="141510"/>
            </a:xfrm>
            <a:custGeom>
              <a:rect b="b" l="l" r="r" t="t"/>
              <a:pathLst>
                <a:path extrusionOk="0" h="3989" w="583">
                  <a:moveTo>
                    <a:pt x="0" y="0"/>
                  </a:moveTo>
                  <a:lnTo>
                    <a:pt x="90" y="3854"/>
                  </a:lnTo>
                  <a:lnTo>
                    <a:pt x="269" y="3988"/>
                  </a:lnTo>
                  <a:lnTo>
                    <a:pt x="583" y="3854"/>
                  </a:lnTo>
                  <a:lnTo>
                    <a:pt x="58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043298" y="2073821"/>
              <a:ext cx="322716" cy="200327"/>
            </a:xfrm>
            <a:custGeom>
              <a:rect b="b" l="l" r="r" t="t"/>
              <a:pathLst>
                <a:path extrusionOk="0" h="5647" w="9097">
                  <a:moveTo>
                    <a:pt x="314" y="1"/>
                  </a:moveTo>
                  <a:lnTo>
                    <a:pt x="0" y="180"/>
                  </a:lnTo>
                  <a:lnTo>
                    <a:pt x="224" y="538"/>
                  </a:lnTo>
                  <a:lnTo>
                    <a:pt x="8828" y="5646"/>
                  </a:lnTo>
                  <a:lnTo>
                    <a:pt x="8962" y="5422"/>
                  </a:lnTo>
                  <a:lnTo>
                    <a:pt x="9096"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6351679" y="2253429"/>
              <a:ext cx="27032" cy="30260"/>
            </a:xfrm>
            <a:custGeom>
              <a:rect b="b" l="l" r="r" t="t"/>
              <a:pathLst>
                <a:path extrusionOk="0" h="853" w="762">
                  <a:moveTo>
                    <a:pt x="403" y="1"/>
                  </a:moveTo>
                  <a:lnTo>
                    <a:pt x="90" y="180"/>
                  </a:lnTo>
                  <a:lnTo>
                    <a:pt x="0" y="628"/>
                  </a:lnTo>
                  <a:lnTo>
                    <a:pt x="448" y="852"/>
                  </a:lnTo>
                  <a:lnTo>
                    <a:pt x="762" y="673"/>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6030563" y="2080171"/>
              <a:ext cx="337048" cy="348187"/>
            </a:xfrm>
            <a:custGeom>
              <a:rect b="b" l="l" r="r" t="t"/>
              <a:pathLst>
                <a:path extrusionOk="0" h="9815" w="9501">
                  <a:moveTo>
                    <a:pt x="359" y="1"/>
                  </a:moveTo>
                  <a:lnTo>
                    <a:pt x="1" y="225"/>
                  </a:lnTo>
                  <a:lnTo>
                    <a:pt x="1" y="4078"/>
                  </a:lnTo>
                  <a:lnTo>
                    <a:pt x="359" y="4706"/>
                  </a:lnTo>
                  <a:lnTo>
                    <a:pt x="9142" y="9814"/>
                  </a:lnTo>
                  <a:lnTo>
                    <a:pt x="9500" y="9545"/>
                  </a:lnTo>
                  <a:lnTo>
                    <a:pt x="9500" y="5736"/>
                  </a:lnTo>
                  <a:lnTo>
                    <a:pt x="9142"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6100519" y="2026143"/>
              <a:ext cx="224167" cy="209870"/>
            </a:xfrm>
            <a:custGeom>
              <a:rect b="b" l="l" r="r" t="t"/>
              <a:pathLst>
                <a:path extrusionOk="0" h="5916" w="6319">
                  <a:moveTo>
                    <a:pt x="2868" y="0"/>
                  </a:moveTo>
                  <a:lnTo>
                    <a:pt x="2554" y="179"/>
                  </a:lnTo>
                  <a:lnTo>
                    <a:pt x="2734" y="1300"/>
                  </a:lnTo>
                  <a:lnTo>
                    <a:pt x="2734" y="1300"/>
                  </a:lnTo>
                  <a:lnTo>
                    <a:pt x="1210" y="404"/>
                  </a:lnTo>
                  <a:lnTo>
                    <a:pt x="896" y="583"/>
                  </a:lnTo>
                  <a:lnTo>
                    <a:pt x="762" y="1210"/>
                  </a:lnTo>
                  <a:lnTo>
                    <a:pt x="0" y="2465"/>
                  </a:lnTo>
                  <a:lnTo>
                    <a:pt x="314" y="2286"/>
                  </a:lnTo>
                  <a:lnTo>
                    <a:pt x="1389" y="1031"/>
                  </a:lnTo>
                  <a:lnTo>
                    <a:pt x="4571" y="2913"/>
                  </a:lnTo>
                  <a:lnTo>
                    <a:pt x="5601" y="5422"/>
                  </a:lnTo>
                  <a:lnTo>
                    <a:pt x="6005" y="5915"/>
                  </a:lnTo>
                  <a:lnTo>
                    <a:pt x="6318" y="5736"/>
                  </a:lnTo>
                  <a:lnTo>
                    <a:pt x="4929" y="2554"/>
                  </a:lnTo>
                  <a:lnTo>
                    <a:pt x="3316" y="1613"/>
                  </a:lnTo>
                  <a:lnTo>
                    <a:pt x="3316" y="269"/>
                  </a:lnTo>
                  <a:lnTo>
                    <a:pt x="28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6084626" y="2032493"/>
              <a:ext cx="228920" cy="203520"/>
            </a:xfrm>
            <a:custGeom>
              <a:rect b="b" l="l" r="r" t="t"/>
              <a:pathLst>
                <a:path extrusionOk="0" h="5737" w="6453">
                  <a:moveTo>
                    <a:pt x="3002" y="0"/>
                  </a:moveTo>
                  <a:lnTo>
                    <a:pt x="3002" y="1345"/>
                  </a:lnTo>
                  <a:lnTo>
                    <a:pt x="1344" y="404"/>
                  </a:lnTo>
                  <a:lnTo>
                    <a:pt x="0" y="2017"/>
                  </a:lnTo>
                  <a:lnTo>
                    <a:pt x="448" y="2286"/>
                  </a:lnTo>
                  <a:lnTo>
                    <a:pt x="1524" y="1031"/>
                  </a:lnTo>
                  <a:lnTo>
                    <a:pt x="4929" y="2958"/>
                  </a:lnTo>
                  <a:lnTo>
                    <a:pt x="6005" y="5467"/>
                  </a:lnTo>
                  <a:lnTo>
                    <a:pt x="6453" y="5736"/>
                  </a:lnTo>
                  <a:lnTo>
                    <a:pt x="5064" y="2555"/>
                  </a:lnTo>
                  <a:lnTo>
                    <a:pt x="3450" y="1614"/>
                  </a:lnTo>
                  <a:lnTo>
                    <a:pt x="3450" y="269"/>
                  </a:lnTo>
                  <a:lnTo>
                    <a:pt x="3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7036764" y="2464857"/>
              <a:ext cx="112917" cy="108128"/>
            </a:xfrm>
            <a:custGeom>
              <a:rect b="b" l="l" r="r" t="t"/>
              <a:pathLst>
                <a:path extrusionOk="0" h="3048" w="3183">
                  <a:moveTo>
                    <a:pt x="3182" y="1"/>
                  </a:moveTo>
                  <a:lnTo>
                    <a:pt x="1" y="1659"/>
                  </a:lnTo>
                  <a:lnTo>
                    <a:pt x="180" y="3048"/>
                  </a:lnTo>
                  <a:lnTo>
                    <a:pt x="3182" y="1345"/>
                  </a:lnTo>
                  <a:lnTo>
                    <a:pt x="3182"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5658612" y="1665297"/>
              <a:ext cx="1491085" cy="860020"/>
            </a:xfrm>
            <a:custGeom>
              <a:rect b="b" l="l" r="r" t="t"/>
              <a:pathLst>
                <a:path extrusionOk="0" h="24243" w="42032">
                  <a:moveTo>
                    <a:pt x="3002" y="0"/>
                  </a:moveTo>
                  <a:lnTo>
                    <a:pt x="0" y="1703"/>
                  </a:lnTo>
                  <a:lnTo>
                    <a:pt x="39029" y="24242"/>
                  </a:lnTo>
                  <a:lnTo>
                    <a:pt x="42031" y="22540"/>
                  </a:lnTo>
                  <a:lnTo>
                    <a:pt x="3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5658612" y="1725710"/>
              <a:ext cx="1384589" cy="847285"/>
            </a:xfrm>
            <a:custGeom>
              <a:rect b="b" l="l" r="r" t="t"/>
              <a:pathLst>
                <a:path extrusionOk="0" h="23884" w="39030">
                  <a:moveTo>
                    <a:pt x="0" y="0"/>
                  </a:moveTo>
                  <a:lnTo>
                    <a:pt x="0" y="1345"/>
                  </a:lnTo>
                  <a:lnTo>
                    <a:pt x="39029" y="23884"/>
                  </a:lnTo>
                  <a:lnTo>
                    <a:pt x="39029" y="22539"/>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6084626" y="1784527"/>
              <a:ext cx="240059" cy="209870"/>
            </a:xfrm>
            <a:custGeom>
              <a:rect b="b" l="l" r="r" t="t"/>
              <a:pathLst>
                <a:path extrusionOk="0" h="5916" w="6767">
                  <a:moveTo>
                    <a:pt x="314" y="0"/>
                  </a:moveTo>
                  <a:lnTo>
                    <a:pt x="0" y="179"/>
                  </a:lnTo>
                  <a:lnTo>
                    <a:pt x="403" y="762"/>
                  </a:lnTo>
                  <a:lnTo>
                    <a:pt x="1389" y="3047"/>
                  </a:lnTo>
                  <a:lnTo>
                    <a:pt x="3137" y="4033"/>
                  </a:lnTo>
                  <a:lnTo>
                    <a:pt x="3137" y="5377"/>
                  </a:lnTo>
                  <a:lnTo>
                    <a:pt x="3450" y="5915"/>
                  </a:lnTo>
                  <a:lnTo>
                    <a:pt x="3764" y="5736"/>
                  </a:lnTo>
                  <a:lnTo>
                    <a:pt x="3764" y="4392"/>
                  </a:lnTo>
                  <a:lnTo>
                    <a:pt x="4974" y="5108"/>
                  </a:lnTo>
                  <a:lnTo>
                    <a:pt x="5064" y="5512"/>
                  </a:lnTo>
                  <a:lnTo>
                    <a:pt x="5377" y="5333"/>
                  </a:lnTo>
                  <a:lnTo>
                    <a:pt x="6766" y="3719"/>
                  </a:lnTo>
                  <a:lnTo>
                    <a:pt x="6273" y="3451"/>
                  </a:lnTo>
                  <a:lnTo>
                    <a:pt x="5243" y="4750"/>
                  </a:lnTo>
                  <a:lnTo>
                    <a:pt x="1837" y="2778"/>
                  </a:lnTo>
                  <a:lnTo>
                    <a:pt x="762" y="269"/>
                  </a:lnTo>
                  <a:lnTo>
                    <a:pt x="3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6084626" y="1790877"/>
              <a:ext cx="228920" cy="203520"/>
            </a:xfrm>
            <a:custGeom>
              <a:rect b="b" l="l" r="r" t="t"/>
              <a:pathLst>
                <a:path extrusionOk="0" h="5737" w="6453">
                  <a:moveTo>
                    <a:pt x="0" y="0"/>
                  </a:moveTo>
                  <a:lnTo>
                    <a:pt x="1344" y="3182"/>
                  </a:lnTo>
                  <a:lnTo>
                    <a:pt x="3002" y="4123"/>
                  </a:lnTo>
                  <a:lnTo>
                    <a:pt x="3002" y="5467"/>
                  </a:lnTo>
                  <a:lnTo>
                    <a:pt x="3450" y="5736"/>
                  </a:lnTo>
                  <a:lnTo>
                    <a:pt x="3450" y="4392"/>
                  </a:lnTo>
                  <a:lnTo>
                    <a:pt x="5064" y="5333"/>
                  </a:lnTo>
                  <a:lnTo>
                    <a:pt x="6453" y="3720"/>
                  </a:lnTo>
                  <a:lnTo>
                    <a:pt x="6005" y="3451"/>
                  </a:lnTo>
                  <a:lnTo>
                    <a:pt x="4929" y="4705"/>
                  </a:lnTo>
                  <a:lnTo>
                    <a:pt x="1524" y="2779"/>
                  </a:lnTo>
                  <a:lnTo>
                    <a:pt x="448" y="26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6358029" y="1797226"/>
              <a:ext cx="20682" cy="141510"/>
            </a:xfrm>
            <a:custGeom>
              <a:rect b="b" l="l" r="r" t="t"/>
              <a:pathLst>
                <a:path extrusionOk="0" h="3989" w="583">
                  <a:moveTo>
                    <a:pt x="0" y="1"/>
                  </a:moveTo>
                  <a:lnTo>
                    <a:pt x="90" y="3854"/>
                  </a:lnTo>
                  <a:lnTo>
                    <a:pt x="269" y="3989"/>
                  </a:lnTo>
                  <a:lnTo>
                    <a:pt x="583" y="3809"/>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6043298" y="1593780"/>
              <a:ext cx="322716" cy="200327"/>
            </a:xfrm>
            <a:custGeom>
              <a:rect b="b" l="l" r="r" t="t"/>
              <a:pathLst>
                <a:path extrusionOk="0" h="5647" w="9097">
                  <a:moveTo>
                    <a:pt x="314" y="0"/>
                  </a:moveTo>
                  <a:lnTo>
                    <a:pt x="0" y="179"/>
                  </a:lnTo>
                  <a:lnTo>
                    <a:pt x="224" y="538"/>
                  </a:lnTo>
                  <a:lnTo>
                    <a:pt x="8828" y="5646"/>
                  </a:lnTo>
                  <a:lnTo>
                    <a:pt x="8962" y="5422"/>
                  </a:lnTo>
                  <a:lnTo>
                    <a:pt x="9096"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6351679" y="1773388"/>
              <a:ext cx="27032" cy="28664"/>
            </a:xfrm>
            <a:custGeom>
              <a:rect b="b" l="l" r="r" t="t"/>
              <a:pathLst>
                <a:path extrusionOk="0" h="808" w="762">
                  <a:moveTo>
                    <a:pt x="403" y="1"/>
                  </a:moveTo>
                  <a:lnTo>
                    <a:pt x="90" y="180"/>
                  </a:lnTo>
                  <a:lnTo>
                    <a:pt x="0" y="628"/>
                  </a:lnTo>
                  <a:lnTo>
                    <a:pt x="448" y="807"/>
                  </a:lnTo>
                  <a:lnTo>
                    <a:pt x="762" y="673"/>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6030563" y="1600130"/>
              <a:ext cx="337048" cy="346555"/>
            </a:xfrm>
            <a:custGeom>
              <a:rect b="b" l="l" r="r" t="t"/>
              <a:pathLst>
                <a:path extrusionOk="0" h="9769" w="9501">
                  <a:moveTo>
                    <a:pt x="359" y="0"/>
                  </a:moveTo>
                  <a:lnTo>
                    <a:pt x="1" y="224"/>
                  </a:lnTo>
                  <a:lnTo>
                    <a:pt x="1" y="4033"/>
                  </a:lnTo>
                  <a:lnTo>
                    <a:pt x="359" y="4705"/>
                  </a:lnTo>
                  <a:lnTo>
                    <a:pt x="9142" y="9769"/>
                  </a:lnTo>
                  <a:lnTo>
                    <a:pt x="9500" y="9545"/>
                  </a:lnTo>
                  <a:lnTo>
                    <a:pt x="9500" y="5691"/>
                  </a:lnTo>
                  <a:lnTo>
                    <a:pt x="9142"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6358029" y="1619215"/>
              <a:ext cx="20682" cy="143071"/>
            </a:xfrm>
            <a:custGeom>
              <a:rect b="b" l="l" r="r" t="t"/>
              <a:pathLst>
                <a:path extrusionOk="0" h="4033" w="583">
                  <a:moveTo>
                    <a:pt x="0" y="0"/>
                  </a:moveTo>
                  <a:lnTo>
                    <a:pt x="90" y="3854"/>
                  </a:lnTo>
                  <a:lnTo>
                    <a:pt x="269" y="4033"/>
                  </a:lnTo>
                  <a:lnTo>
                    <a:pt x="583" y="3854"/>
                  </a:lnTo>
                  <a:lnTo>
                    <a:pt x="58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6043298" y="1415734"/>
              <a:ext cx="322716" cy="201924"/>
            </a:xfrm>
            <a:custGeom>
              <a:rect b="b" l="l" r="r" t="t"/>
              <a:pathLst>
                <a:path extrusionOk="0" h="5692" w="9097">
                  <a:moveTo>
                    <a:pt x="314" y="0"/>
                  </a:moveTo>
                  <a:lnTo>
                    <a:pt x="0" y="180"/>
                  </a:lnTo>
                  <a:lnTo>
                    <a:pt x="224" y="538"/>
                  </a:lnTo>
                  <a:lnTo>
                    <a:pt x="8828" y="5691"/>
                  </a:lnTo>
                  <a:lnTo>
                    <a:pt x="8962" y="5422"/>
                  </a:lnTo>
                  <a:lnTo>
                    <a:pt x="9096"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6351679" y="1595341"/>
              <a:ext cx="27032" cy="30260"/>
            </a:xfrm>
            <a:custGeom>
              <a:rect b="b" l="l" r="r" t="t"/>
              <a:pathLst>
                <a:path extrusionOk="0" h="853" w="762">
                  <a:moveTo>
                    <a:pt x="403" y="1"/>
                  </a:moveTo>
                  <a:lnTo>
                    <a:pt x="90" y="180"/>
                  </a:lnTo>
                  <a:lnTo>
                    <a:pt x="0" y="628"/>
                  </a:lnTo>
                  <a:lnTo>
                    <a:pt x="448" y="852"/>
                  </a:lnTo>
                  <a:lnTo>
                    <a:pt x="762" y="673"/>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6030563" y="1422084"/>
              <a:ext cx="337048" cy="348152"/>
            </a:xfrm>
            <a:custGeom>
              <a:rect b="b" l="l" r="r" t="t"/>
              <a:pathLst>
                <a:path extrusionOk="0" h="9814" w="9501">
                  <a:moveTo>
                    <a:pt x="359" y="1"/>
                  </a:moveTo>
                  <a:lnTo>
                    <a:pt x="1" y="225"/>
                  </a:lnTo>
                  <a:lnTo>
                    <a:pt x="1" y="4078"/>
                  </a:lnTo>
                  <a:lnTo>
                    <a:pt x="359" y="4750"/>
                  </a:lnTo>
                  <a:lnTo>
                    <a:pt x="9142" y="9814"/>
                  </a:lnTo>
                  <a:lnTo>
                    <a:pt x="9500" y="9590"/>
                  </a:lnTo>
                  <a:lnTo>
                    <a:pt x="9500" y="5736"/>
                  </a:lnTo>
                  <a:lnTo>
                    <a:pt x="9142"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6358029" y="1441169"/>
              <a:ext cx="20682" cy="143106"/>
            </a:xfrm>
            <a:custGeom>
              <a:rect b="b" l="l" r="r" t="t"/>
              <a:pathLst>
                <a:path extrusionOk="0" h="4034" w="583">
                  <a:moveTo>
                    <a:pt x="583" y="0"/>
                  </a:moveTo>
                  <a:lnTo>
                    <a:pt x="0" y="45"/>
                  </a:lnTo>
                  <a:lnTo>
                    <a:pt x="90" y="3899"/>
                  </a:lnTo>
                  <a:lnTo>
                    <a:pt x="269" y="4033"/>
                  </a:lnTo>
                  <a:lnTo>
                    <a:pt x="583" y="3854"/>
                  </a:lnTo>
                  <a:lnTo>
                    <a:pt x="58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6043298" y="1237687"/>
              <a:ext cx="322716" cy="201924"/>
            </a:xfrm>
            <a:custGeom>
              <a:rect b="b" l="l" r="r" t="t"/>
              <a:pathLst>
                <a:path extrusionOk="0" h="5692" w="9097">
                  <a:moveTo>
                    <a:pt x="314" y="1"/>
                  </a:moveTo>
                  <a:lnTo>
                    <a:pt x="0" y="180"/>
                  </a:lnTo>
                  <a:lnTo>
                    <a:pt x="224" y="583"/>
                  </a:lnTo>
                  <a:lnTo>
                    <a:pt x="8828" y="5692"/>
                  </a:lnTo>
                  <a:lnTo>
                    <a:pt x="8962" y="5423"/>
                  </a:lnTo>
                  <a:lnTo>
                    <a:pt x="9096"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6351679" y="1417330"/>
              <a:ext cx="27032" cy="30225"/>
            </a:xfrm>
            <a:custGeom>
              <a:rect b="b" l="l" r="r" t="t"/>
              <a:pathLst>
                <a:path extrusionOk="0" h="852" w="762">
                  <a:moveTo>
                    <a:pt x="403" y="0"/>
                  </a:moveTo>
                  <a:lnTo>
                    <a:pt x="90" y="179"/>
                  </a:lnTo>
                  <a:lnTo>
                    <a:pt x="0" y="628"/>
                  </a:lnTo>
                  <a:lnTo>
                    <a:pt x="448" y="852"/>
                  </a:lnTo>
                  <a:lnTo>
                    <a:pt x="762" y="672"/>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6030563" y="1244037"/>
              <a:ext cx="337048" cy="348187"/>
            </a:xfrm>
            <a:custGeom>
              <a:rect b="b" l="l" r="r" t="t"/>
              <a:pathLst>
                <a:path extrusionOk="0" h="9815" w="9501">
                  <a:moveTo>
                    <a:pt x="359" y="1"/>
                  </a:moveTo>
                  <a:lnTo>
                    <a:pt x="1" y="225"/>
                  </a:lnTo>
                  <a:lnTo>
                    <a:pt x="1" y="4079"/>
                  </a:lnTo>
                  <a:lnTo>
                    <a:pt x="359" y="4751"/>
                  </a:lnTo>
                  <a:lnTo>
                    <a:pt x="9142" y="9814"/>
                  </a:lnTo>
                  <a:lnTo>
                    <a:pt x="9500" y="9590"/>
                  </a:lnTo>
                  <a:lnTo>
                    <a:pt x="9500" y="5737"/>
                  </a:lnTo>
                  <a:lnTo>
                    <a:pt x="9142"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6358029" y="1263122"/>
              <a:ext cx="20682" cy="143106"/>
            </a:xfrm>
            <a:custGeom>
              <a:rect b="b" l="l" r="r" t="t"/>
              <a:pathLst>
                <a:path extrusionOk="0" h="4034" w="583">
                  <a:moveTo>
                    <a:pt x="583" y="1"/>
                  </a:moveTo>
                  <a:lnTo>
                    <a:pt x="0" y="45"/>
                  </a:lnTo>
                  <a:lnTo>
                    <a:pt x="90" y="3899"/>
                  </a:lnTo>
                  <a:lnTo>
                    <a:pt x="269" y="4034"/>
                  </a:lnTo>
                  <a:lnTo>
                    <a:pt x="583" y="3854"/>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6043298" y="1059676"/>
              <a:ext cx="322716" cy="201888"/>
            </a:xfrm>
            <a:custGeom>
              <a:rect b="b" l="l" r="r" t="t"/>
              <a:pathLst>
                <a:path extrusionOk="0" h="5691" w="9097">
                  <a:moveTo>
                    <a:pt x="314" y="0"/>
                  </a:moveTo>
                  <a:lnTo>
                    <a:pt x="0" y="179"/>
                  </a:lnTo>
                  <a:lnTo>
                    <a:pt x="224" y="583"/>
                  </a:lnTo>
                  <a:lnTo>
                    <a:pt x="8828" y="5691"/>
                  </a:lnTo>
                  <a:lnTo>
                    <a:pt x="8962" y="5422"/>
                  </a:lnTo>
                  <a:lnTo>
                    <a:pt x="9096" y="5108"/>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6351679" y="1240880"/>
              <a:ext cx="27032" cy="28628"/>
            </a:xfrm>
            <a:custGeom>
              <a:rect b="b" l="l" r="r" t="t"/>
              <a:pathLst>
                <a:path extrusionOk="0" h="807" w="762">
                  <a:moveTo>
                    <a:pt x="403" y="0"/>
                  </a:moveTo>
                  <a:lnTo>
                    <a:pt x="90" y="180"/>
                  </a:lnTo>
                  <a:lnTo>
                    <a:pt x="0" y="583"/>
                  </a:lnTo>
                  <a:lnTo>
                    <a:pt x="448" y="807"/>
                  </a:lnTo>
                  <a:lnTo>
                    <a:pt x="762" y="628"/>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6030563" y="1066026"/>
              <a:ext cx="337048" cy="348152"/>
            </a:xfrm>
            <a:custGeom>
              <a:rect b="b" l="l" r="r" t="t"/>
              <a:pathLst>
                <a:path extrusionOk="0" h="9814" w="9501">
                  <a:moveTo>
                    <a:pt x="359" y="0"/>
                  </a:moveTo>
                  <a:lnTo>
                    <a:pt x="1" y="224"/>
                  </a:lnTo>
                  <a:lnTo>
                    <a:pt x="1" y="4078"/>
                  </a:lnTo>
                  <a:lnTo>
                    <a:pt x="359" y="4750"/>
                  </a:lnTo>
                  <a:lnTo>
                    <a:pt x="9142" y="9814"/>
                  </a:lnTo>
                  <a:lnTo>
                    <a:pt x="9500" y="9590"/>
                  </a:lnTo>
                  <a:lnTo>
                    <a:pt x="9500" y="5736"/>
                  </a:lnTo>
                  <a:lnTo>
                    <a:pt x="9142" y="5109"/>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6358029" y="1086672"/>
              <a:ext cx="20682" cy="141510"/>
            </a:xfrm>
            <a:custGeom>
              <a:rect b="b" l="l" r="r" t="t"/>
              <a:pathLst>
                <a:path extrusionOk="0" h="3989" w="583">
                  <a:moveTo>
                    <a:pt x="0" y="1"/>
                  </a:moveTo>
                  <a:lnTo>
                    <a:pt x="90" y="3854"/>
                  </a:lnTo>
                  <a:lnTo>
                    <a:pt x="269" y="3989"/>
                  </a:lnTo>
                  <a:lnTo>
                    <a:pt x="583" y="3854"/>
                  </a:lnTo>
                  <a:lnTo>
                    <a:pt x="583"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6043298" y="883226"/>
              <a:ext cx="322716" cy="200327"/>
            </a:xfrm>
            <a:custGeom>
              <a:rect b="b" l="l" r="r" t="t"/>
              <a:pathLst>
                <a:path extrusionOk="0" h="5647" w="9097">
                  <a:moveTo>
                    <a:pt x="314" y="0"/>
                  </a:moveTo>
                  <a:lnTo>
                    <a:pt x="0" y="179"/>
                  </a:lnTo>
                  <a:lnTo>
                    <a:pt x="224" y="538"/>
                  </a:lnTo>
                  <a:lnTo>
                    <a:pt x="8828" y="5646"/>
                  </a:lnTo>
                  <a:lnTo>
                    <a:pt x="8962" y="5422"/>
                  </a:lnTo>
                  <a:lnTo>
                    <a:pt x="9096"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6351679" y="1062833"/>
              <a:ext cx="27032" cy="30260"/>
            </a:xfrm>
            <a:custGeom>
              <a:rect b="b" l="l" r="r" t="t"/>
              <a:pathLst>
                <a:path extrusionOk="0" h="853" w="762">
                  <a:moveTo>
                    <a:pt x="403" y="1"/>
                  </a:moveTo>
                  <a:lnTo>
                    <a:pt x="90" y="180"/>
                  </a:lnTo>
                  <a:lnTo>
                    <a:pt x="0" y="628"/>
                  </a:lnTo>
                  <a:lnTo>
                    <a:pt x="448" y="852"/>
                  </a:lnTo>
                  <a:lnTo>
                    <a:pt x="762" y="673"/>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6030563" y="889576"/>
              <a:ext cx="337048" cy="346555"/>
            </a:xfrm>
            <a:custGeom>
              <a:rect b="b" l="l" r="r" t="t"/>
              <a:pathLst>
                <a:path extrusionOk="0" h="9769" w="9501">
                  <a:moveTo>
                    <a:pt x="359" y="0"/>
                  </a:moveTo>
                  <a:lnTo>
                    <a:pt x="1" y="225"/>
                  </a:lnTo>
                  <a:lnTo>
                    <a:pt x="1" y="4078"/>
                  </a:lnTo>
                  <a:lnTo>
                    <a:pt x="359" y="4705"/>
                  </a:lnTo>
                  <a:lnTo>
                    <a:pt x="9142" y="9769"/>
                  </a:lnTo>
                  <a:lnTo>
                    <a:pt x="9500" y="9545"/>
                  </a:lnTo>
                  <a:lnTo>
                    <a:pt x="9500" y="5736"/>
                  </a:lnTo>
                  <a:lnTo>
                    <a:pt x="9142"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7168730" y="2495081"/>
              <a:ext cx="581825" cy="494380"/>
            </a:xfrm>
            <a:custGeom>
              <a:rect b="b" l="l" r="r" t="t"/>
              <a:pathLst>
                <a:path extrusionOk="0" h="13936" w="16401">
                  <a:moveTo>
                    <a:pt x="16400" y="0"/>
                  </a:moveTo>
                  <a:lnTo>
                    <a:pt x="0" y="7662"/>
                  </a:lnTo>
                  <a:lnTo>
                    <a:pt x="135" y="12771"/>
                  </a:lnTo>
                  <a:lnTo>
                    <a:pt x="1344" y="13936"/>
                  </a:lnTo>
                  <a:lnTo>
                    <a:pt x="16400" y="5243"/>
                  </a:lnTo>
                  <a:lnTo>
                    <a:pt x="164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7062199" y="2297949"/>
              <a:ext cx="688357" cy="505554"/>
            </a:xfrm>
            <a:custGeom>
              <a:rect b="b" l="l" r="r" t="t"/>
              <a:pathLst>
                <a:path extrusionOk="0" h="14251" w="19404">
                  <a:moveTo>
                    <a:pt x="16222" y="1"/>
                  </a:moveTo>
                  <a:lnTo>
                    <a:pt x="1973" y="7036"/>
                  </a:lnTo>
                  <a:lnTo>
                    <a:pt x="1" y="8694"/>
                  </a:lnTo>
                  <a:lnTo>
                    <a:pt x="4347" y="14250"/>
                  </a:lnTo>
                  <a:lnTo>
                    <a:pt x="19403" y="5557"/>
                  </a:lnTo>
                  <a:lnTo>
                    <a:pt x="162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7179833" y="2533216"/>
              <a:ext cx="168542" cy="131967"/>
            </a:xfrm>
            <a:custGeom>
              <a:rect b="b" l="l" r="r" t="t"/>
              <a:pathLst>
                <a:path extrusionOk="0" h="3720" w="4751">
                  <a:moveTo>
                    <a:pt x="3899" y="0"/>
                  </a:moveTo>
                  <a:lnTo>
                    <a:pt x="1" y="2286"/>
                  </a:lnTo>
                  <a:lnTo>
                    <a:pt x="852" y="3720"/>
                  </a:lnTo>
                  <a:lnTo>
                    <a:pt x="4751" y="1434"/>
                  </a:lnTo>
                  <a:lnTo>
                    <a:pt x="38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7227547" y="2647657"/>
              <a:ext cx="103339" cy="79535"/>
            </a:xfrm>
            <a:custGeom>
              <a:rect b="b" l="l" r="r" t="t"/>
              <a:pathLst>
                <a:path extrusionOk="0" h="2242" w="2913">
                  <a:moveTo>
                    <a:pt x="2420" y="1"/>
                  </a:moveTo>
                  <a:lnTo>
                    <a:pt x="0" y="1390"/>
                  </a:lnTo>
                  <a:lnTo>
                    <a:pt x="538" y="2241"/>
                  </a:lnTo>
                  <a:lnTo>
                    <a:pt x="2913" y="852"/>
                  </a:lnTo>
                  <a:lnTo>
                    <a:pt x="24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6943005" y="2204154"/>
              <a:ext cx="694671" cy="402216"/>
            </a:xfrm>
            <a:custGeom>
              <a:rect b="b" l="l" r="r" t="t"/>
              <a:pathLst>
                <a:path extrusionOk="0" h="11338" w="19582">
                  <a:moveTo>
                    <a:pt x="15056" y="1"/>
                  </a:moveTo>
                  <a:lnTo>
                    <a:pt x="0" y="8694"/>
                  </a:lnTo>
                  <a:lnTo>
                    <a:pt x="717" y="11248"/>
                  </a:lnTo>
                  <a:lnTo>
                    <a:pt x="4526" y="11338"/>
                  </a:lnTo>
                  <a:lnTo>
                    <a:pt x="19582" y="2645"/>
                  </a:lnTo>
                  <a:lnTo>
                    <a:pt x="150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6828528" y="2512534"/>
              <a:ext cx="387919" cy="542093"/>
            </a:xfrm>
            <a:custGeom>
              <a:rect b="b" l="l" r="r" t="t"/>
              <a:pathLst>
                <a:path extrusionOk="0" h="15281" w="10935">
                  <a:moveTo>
                    <a:pt x="3227" y="1"/>
                  </a:moveTo>
                  <a:lnTo>
                    <a:pt x="1" y="1883"/>
                  </a:lnTo>
                  <a:lnTo>
                    <a:pt x="1" y="7081"/>
                  </a:lnTo>
                  <a:lnTo>
                    <a:pt x="3227" y="12637"/>
                  </a:lnTo>
                  <a:lnTo>
                    <a:pt x="7753" y="15281"/>
                  </a:lnTo>
                  <a:lnTo>
                    <a:pt x="10934" y="13444"/>
                  </a:lnTo>
                  <a:lnTo>
                    <a:pt x="10934" y="8201"/>
                  </a:lnTo>
                  <a:lnTo>
                    <a:pt x="7753" y="2645"/>
                  </a:lnTo>
                  <a:lnTo>
                    <a:pt x="32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8523043" y="4230884"/>
              <a:ext cx="22314" cy="143106"/>
            </a:xfrm>
            <a:custGeom>
              <a:rect b="b" l="l" r="r" t="t"/>
              <a:pathLst>
                <a:path extrusionOk="0" h="4034" w="629">
                  <a:moveTo>
                    <a:pt x="628" y="1"/>
                  </a:moveTo>
                  <a:lnTo>
                    <a:pt x="1" y="46"/>
                  </a:lnTo>
                  <a:lnTo>
                    <a:pt x="90" y="3899"/>
                  </a:lnTo>
                  <a:lnTo>
                    <a:pt x="315" y="4034"/>
                  </a:lnTo>
                  <a:lnTo>
                    <a:pt x="628" y="3855"/>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8208313" y="4029034"/>
              <a:ext cx="322716" cy="200327"/>
            </a:xfrm>
            <a:custGeom>
              <a:rect b="b" l="l" r="r" t="t"/>
              <a:pathLst>
                <a:path extrusionOk="0" h="5647" w="9097">
                  <a:moveTo>
                    <a:pt x="314" y="0"/>
                  </a:moveTo>
                  <a:lnTo>
                    <a:pt x="1" y="179"/>
                  </a:lnTo>
                  <a:lnTo>
                    <a:pt x="225" y="538"/>
                  </a:lnTo>
                  <a:lnTo>
                    <a:pt x="8828" y="5646"/>
                  </a:lnTo>
                  <a:lnTo>
                    <a:pt x="8962" y="5377"/>
                  </a:lnTo>
                  <a:lnTo>
                    <a:pt x="9097"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8516693" y="4208641"/>
              <a:ext cx="28664" cy="28664"/>
            </a:xfrm>
            <a:custGeom>
              <a:rect b="b" l="l" r="r" t="t"/>
              <a:pathLst>
                <a:path extrusionOk="0" h="808" w="808">
                  <a:moveTo>
                    <a:pt x="404" y="1"/>
                  </a:moveTo>
                  <a:lnTo>
                    <a:pt x="90" y="180"/>
                  </a:lnTo>
                  <a:lnTo>
                    <a:pt x="1" y="628"/>
                  </a:lnTo>
                  <a:lnTo>
                    <a:pt x="494" y="807"/>
                  </a:lnTo>
                  <a:lnTo>
                    <a:pt x="807" y="628"/>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8195613" y="4035384"/>
              <a:ext cx="338609" cy="346555"/>
            </a:xfrm>
            <a:custGeom>
              <a:rect b="b" l="l" r="r" t="t"/>
              <a:pathLst>
                <a:path extrusionOk="0" h="9769" w="9545">
                  <a:moveTo>
                    <a:pt x="359" y="0"/>
                  </a:moveTo>
                  <a:lnTo>
                    <a:pt x="0" y="180"/>
                  </a:lnTo>
                  <a:lnTo>
                    <a:pt x="0" y="4033"/>
                  </a:lnTo>
                  <a:lnTo>
                    <a:pt x="359" y="4705"/>
                  </a:lnTo>
                  <a:lnTo>
                    <a:pt x="9141" y="9769"/>
                  </a:lnTo>
                  <a:lnTo>
                    <a:pt x="9545" y="9545"/>
                  </a:lnTo>
                  <a:lnTo>
                    <a:pt x="9545" y="5691"/>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523043" y="4054469"/>
              <a:ext cx="22314" cy="143071"/>
            </a:xfrm>
            <a:custGeom>
              <a:rect b="b" l="l" r="r" t="t"/>
              <a:pathLst>
                <a:path extrusionOk="0" h="4033" w="629">
                  <a:moveTo>
                    <a:pt x="1" y="0"/>
                  </a:moveTo>
                  <a:lnTo>
                    <a:pt x="90" y="3854"/>
                  </a:lnTo>
                  <a:lnTo>
                    <a:pt x="315" y="4033"/>
                  </a:lnTo>
                  <a:lnTo>
                    <a:pt x="628" y="3854"/>
                  </a:lnTo>
                  <a:lnTo>
                    <a:pt x="628"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8208313" y="3850987"/>
              <a:ext cx="322716" cy="200327"/>
            </a:xfrm>
            <a:custGeom>
              <a:rect b="b" l="l" r="r" t="t"/>
              <a:pathLst>
                <a:path extrusionOk="0" h="5647" w="9097">
                  <a:moveTo>
                    <a:pt x="314" y="0"/>
                  </a:moveTo>
                  <a:lnTo>
                    <a:pt x="1" y="180"/>
                  </a:lnTo>
                  <a:lnTo>
                    <a:pt x="225" y="538"/>
                  </a:lnTo>
                  <a:lnTo>
                    <a:pt x="8828" y="5646"/>
                  </a:lnTo>
                  <a:lnTo>
                    <a:pt x="8962" y="5422"/>
                  </a:lnTo>
                  <a:lnTo>
                    <a:pt x="9097"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8516693" y="4030595"/>
              <a:ext cx="28664" cy="30260"/>
            </a:xfrm>
            <a:custGeom>
              <a:rect b="b" l="l" r="r" t="t"/>
              <a:pathLst>
                <a:path extrusionOk="0" h="853" w="808">
                  <a:moveTo>
                    <a:pt x="404" y="1"/>
                  </a:moveTo>
                  <a:lnTo>
                    <a:pt x="90" y="180"/>
                  </a:lnTo>
                  <a:lnTo>
                    <a:pt x="1" y="628"/>
                  </a:lnTo>
                  <a:lnTo>
                    <a:pt x="494" y="852"/>
                  </a:lnTo>
                  <a:lnTo>
                    <a:pt x="807" y="673"/>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8195613" y="3857337"/>
              <a:ext cx="338609" cy="346591"/>
            </a:xfrm>
            <a:custGeom>
              <a:rect b="b" l="l" r="r" t="t"/>
              <a:pathLst>
                <a:path extrusionOk="0" h="9770" w="9545">
                  <a:moveTo>
                    <a:pt x="359" y="1"/>
                  </a:moveTo>
                  <a:lnTo>
                    <a:pt x="0" y="225"/>
                  </a:lnTo>
                  <a:lnTo>
                    <a:pt x="0" y="4078"/>
                  </a:lnTo>
                  <a:lnTo>
                    <a:pt x="359" y="4706"/>
                  </a:lnTo>
                  <a:lnTo>
                    <a:pt x="9141" y="9769"/>
                  </a:lnTo>
                  <a:lnTo>
                    <a:pt x="9545" y="9590"/>
                  </a:lnTo>
                  <a:lnTo>
                    <a:pt x="9545" y="5736"/>
                  </a:lnTo>
                  <a:lnTo>
                    <a:pt x="9141"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8523043" y="3876422"/>
              <a:ext cx="22314" cy="143106"/>
            </a:xfrm>
            <a:custGeom>
              <a:rect b="b" l="l" r="r" t="t"/>
              <a:pathLst>
                <a:path extrusionOk="0" h="4034" w="629">
                  <a:moveTo>
                    <a:pt x="628" y="0"/>
                  </a:moveTo>
                  <a:lnTo>
                    <a:pt x="1" y="45"/>
                  </a:lnTo>
                  <a:lnTo>
                    <a:pt x="90" y="3899"/>
                  </a:lnTo>
                  <a:lnTo>
                    <a:pt x="315" y="4033"/>
                  </a:lnTo>
                  <a:lnTo>
                    <a:pt x="628" y="3854"/>
                  </a:lnTo>
                  <a:lnTo>
                    <a:pt x="628"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8208313" y="3672941"/>
              <a:ext cx="322716" cy="201924"/>
            </a:xfrm>
            <a:custGeom>
              <a:rect b="b" l="l" r="r" t="t"/>
              <a:pathLst>
                <a:path extrusionOk="0" h="5692" w="9097">
                  <a:moveTo>
                    <a:pt x="314" y="1"/>
                  </a:moveTo>
                  <a:lnTo>
                    <a:pt x="1" y="180"/>
                  </a:lnTo>
                  <a:lnTo>
                    <a:pt x="225" y="583"/>
                  </a:lnTo>
                  <a:lnTo>
                    <a:pt x="8828" y="5692"/>
                  </a:lnTo>
                  <a:lnTo>
                    <a:pt x="8962" y="5423"/>
                  </a:lnTo>
                  <a:lnTo>
                    <a:pt x="9097"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8516693" y="3852584"/>
              <a:ext cx="28664" cy="30225"/>
            </a:xfrm>
            <a:custGeom>
              <a:rect b="b" l="l" r="r" t="t"/>
              <a:pathLst>
                <a:path extrusionOk="0" h="852" w="808">
                  <a:moveTo>
                    <a:pt x="404" y="0"/>
                  </a:moveTo>
                  <a:lnTo>
                    <a:pt x="90" y="180"/>
                  </a:lnTo>
                  <a:lnTo>
                    <a:pt x="1" y="628"/>
                  </a:lnTo>
                  <a:lnTo>
                    <a:pt x="494" y="852"/>
                  </a:lnTo>
                  <a:lnTo>
                    <a:pt x="807" y="672"/>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8195613" y="3679326"/>
              <a:ext cx="338609" cy="348152"/>
            </a:xfrm>
            <a:custGeom>
              <a:rect b="b" l="l" r="r" t="t"/>
              <a:pathLst>
                <a:path extrusionOk="0" h="9814" w="9545">
                  <a:moveTo>
                    <a:pt x="359" y="0"/>
                  </a:moveTo>
                  <a:lnTo>
                    <a:pt x="0" y="224"/>
                  </a:lnTo>
                  <a:lnTo>
                    <a:pt x="0" y="4078"/>
                  </a:lnTo>
                  <a:lnTo>
                    <a:pt x="359" y="4750"/>
                  </a:lnTo>
                  <a:lnTo>
                    <a:pt x="9141" y="9813"/>
                  </a:lnTo>
                  <a:lnTo>
                    <a:pt x="9545" y="9589"/>
                  </a:lnTo>
                  <a:lnTo>
                    <a:pt x="9545" y="5736"/>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8523043" y="3698376"/>
              <a:ext cx="22314" cy="143106"/>
            </a:xfrm>
            <a:custGeom>
              <a:rect b="b" l="l" r="r" t="t"/>
              <a:pathLst>
                <a:path extrusionOk="0" h="4034" w="629">
                  <a:moveTo>
                    <a:pt x="628" y="1"/>
                  </a:moveTo>
                  <a:lnTo>
                    <a:pt x="1" y="46"/>
                  </a:lnTo>
                  <a:lnTo>
                    <a:pt x="90" y="3899"/>
                  </a:lnTo>
                  <a:lnTo>
                    <a:pt x="315" y="4034"/>
                  </a:lnTo>
                  <a:lnTo>
                    <a:pt x="628" y="3854"/>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8208313" y="3494930"/>
              <a:ext cx="322716" cy="201888"/>
            </a:xfrm>
            <a:custGeom>
              <a:rect b="b" l="l" r="r" t="t"/>
              <a:pathLst>
                <a:path extrusionOk="0" h="5691" w="9097">
                  <a:moveTo>
                    <a:pt x="314" y="0"/>
                  </a:moveTo>
                  <a:lnTo>
                    <a:pt x="1" y="179"/>
                  </a:lnTo>
                  <a:lnTo>
                    <a:pt x="225" y="583"/>
                  </a:lnTo>
                  <a:lnTo>
                    <a:pt x="8828" y="5691"/>
                  </a:lnTo>
                  <a:lnTo>
                    <a:pt x="8962" y="5422"/>
                  </a:lnTo>
                  <a:lnTo>
                    <a:pt x="9097"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8516693" y="3674537"/>
              <a:ext cx="28664" cy="30225"/>
            </a:xfrm>
            <a:custGeom>
              <a:rect b="b" l="l" r="r" t="t"/>
              <a:pathLst>
                <a:path extrusionOk="0" h="852" w="808">
                  <a:moveTo>
                    <a:pt x="404" y="1"/>
                  </a:moveTo>
                  <a:lnTo>
                    <a:pt x="90" y="180"/>
                  </a:lnTo>
                  <a:lnTo>
                    <a:pt x="1" y="628"/>
                  </a:lnTo>
                  <a:lnTo>
                    <a:pt x="494" y="852"/>
                  </a:lnTo>
                  <a:lnTo>
                    <a:pt x="807" y="673"/>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8195613" y="3501280"/>
              <a:ext cx="338609" cy="348152"/>
            </a:xfrm>
            <a:custGeom>
              <a:rect b="b" l="l" r="r" t="t"/>
              <a:pathLst>
                <a:path extrusionOk="0" h="9814" w="9545">
                  <a:moveTo>
                    <a:pt x="359" y="0"/>
                  </a:moveTo>
                  <a:lnTo>
                    <a:pt x="0" y="224"/>
                  </a:lnTo>
                  <a:lnTo>
                    <a:pt x="0" y="4078"/>
                  </a:lnTo>
                  <a:lnTo>
                    <a:pt x="359" y="4750"/>
                  </a:lnTo>
                  <a:lnTo>
                    <a:pt x="9141" y="9814"/>
                  </a:lnTo>
                  <a:lnTo>
                    <a:pt x="9545" y="9590"/>
                  </a:lnTo>
                  <a:lnTo>
                    <a:pt x="9545" y="5736"/>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8523043" y="3521926"/>
              <a:ext cx="22314" cy="141510"/>
            </a:xfrm>
            <a:custGeom>
              <a:rect b="b" l="l" r="r" t="t"/>
              <a:pathLst>
                <a:path extrusionOk="0" h="3989" w="629">
                  <a:moveTo>
                    <a:pt x="1" y="1"/>
                  </a:moveTo>
                  <a:lnTo>
                    <a:pt x="90" y="3855"/>
                  </a:lnTo>
                  <a:lnTo>
                    <a:pt x="315" y="3989"/>
                  </a:lnTo>
                  <a:lnTo>
                    <a:pt x="628" y="3810"/>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8208313" y="3318479"/>
              <a:ext cx="322716" cy="200327"/>
            </a:xfrm>
            <a:custGeom>
              <a:rect b="b" l="l" r="r" t="t"/>
              <a:pathLst>
                <a:path extrusionOk="0" h="5647" w="9097">
                  <a:moveTo>
                    <a:pt x="314" y="0"/>
                  </a:moveTo>
                  <a:lnTo>
                    <a:pt x="1" y="180"/>
                  </a:lnTo>
                  <a:lnTo>
                    <a:pt x="225" y="538"/>
                  </a:lnTo>
                  <a:lnTo>
                    <a:pt x="8828" y="5646"/>
                  </a:lnTo>
                  <a:lnTo>
                    <a:pt x="8962" y="5422"/>
                  </a:lnTo>
                  <a:lnTo>
                    <a:pt x="9097"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8516693" y="3498087"/>
              <a:ext cx="28664" cy="28664"/>
            </a:xfrm>
            <a:custGeom>
              <a:rect b="b" l="l" r="r" t="t"/>
              <a:pathLst>
                <a:path extrusionOk="0" h="808" w="808">
                  <a:moveTo>
                    <a:pt x="404" y="1"/>
                  </a:moveTo>
                  <a:lnTo>
                    <a:pt x="90" y="180"/>
                  </a:lnTo>
                  <a:lnTo>
                    <a:pt x="1" y="628"/>
                  </a:lnTo>
                  <a:lnTo>
                    <a:pt x="494" y="807"/>
                  </a:lnTo>
                  <a:lnTo>
                    <a:pt x="807" y="673"/>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8195613" y="3324829"/>
              <a:ext cx="338609" cy="346555"/>
            </a:xfrm>
            <a:custGeom>
              <a:rect b="b" l="l" r="r" t="t"/>
              <a:pathLst>
                <a:path extrusionOk="0" h="9769" w="9545">
                  <a:moveTo>
                    <a:pt x="359" y="1"/>
                  </a:moveTo>
                  <a:lnTo>
                    <a:pt x="0" y="225"/>
                  </a:lnTo>
                  <a:lnTo>
                    <a:pt x="0" y="4033"/>
                  </a:lnTo>
                  <a:lnTo>
                    <a:pt x="359" y="4706"/>
                  </a:lnTo>
                  <a:lnTo>
                    <a:pt x="9141" y="9769"/>
                  </a:lnTo>
                  <a:lnTo>
                    <a:pt x="9545" y="9545"/>
                  </a:lnTo>
                  <a:lnTo>
                    <a:pt x="9545" y="5691"/>
                  </a:lnTo>
                  <a:lnTo>
                    <a:pt x="9141"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8267129" y="3270802"/>
              <a:ext cx="222570" cy="209835"/>
            </a:xfrm>
            <a:custGeom>
              <a:rect b="b" l="l" r="r" t="t"/>
              <a:pathLst>
                <a:path extrusionOk="0" h="5915" w="6274">
                  <a:moveTo>
                    <a:pt x="2824" y="0"/>
                  </a:moveTo>
                  <a:lnTo>
                    <a:pt x="2510" y="179"/>
                  </a:lnTo>
                  <a:lnTo>
                    <a:pt x="2734" y="1255"/>
                  </a:lnTo>
                  <a:lnTo>
                    <a:pt x="1210" y="403"/>
                  </a:lnTo>
                  <a:lnTo>
                    <a:pt x="897" y="583"/>
                  </a:lnTo>
                  <a:lnTo>
                    <a:pt x="762" y="1210"/>
                  </a:lnTo>
                  <a:lnTo>
                    <a:pt x="1" y="2465"/>
                  </a:lnTo>
                  <a:lnTo>
                    <a:pt x="314" y="2285"/>
                  </a:lnTo>
                  <a:lnTo>
                    <a:pt x="1345" y="1031"/>
                  </a:lnTo>
                  <a:lnTo>
                    <a:pt x="4526" y="2913"/>
                  </a:lnTo>
                  <a:lnTo>
                    <a:pt x="5557" y="5422"/>
                  </a:lnTo>
                  <a:lnTo>
                    <a:pt x="5960" y="5915"/>
                  </a:lnTo>
                  <a:lnTo>
                    <a:pt x="6274" y="5736"/>
                  </a:lnTo>
                  <a:lnTo>
                    <a:pt x="4930" y="2554"/>
                  </a:lnTo>
                  <a:lnTo>
                    <a:pt x="3272" y="1613"/>
                  </a:lnTo>
                  <a:lnTo>
                    <a:pt x="3272" y="269"/>
                  </a:lnTo>
                  <a:lnTo>
                    <a:pt x="28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8249640" y="3277152"/>
              <a:ext cx="228956" cy="203485"/>
            </a:xfrm>
            <a:custGeom>
              <a:rect b="b" l="l" r="r" t="t"/>
              <a:pathLst>
                <a:path extrusionOk="0" h="5736" w="6454">
                  <a:moveTo>
                    <a:pt x="3003" y="0"/>
                  </a:moveTo>
                  <a:lnTo>
                    <a:pt x="3003" y="1345"/>
                  </a:lnTo>
                  <a:lnTo>
                    <a:pt x="1390" y="404"/>
                  </a:lnTo>
                  <a:lnTo>
                    <a:pt x="1" y="2017"/>
                  </a:lnTo>
                  <a:lnTo>
                    <a:pt x="494" y="2286"/>
                  </a:lnTo>
                  <a:lnTo>
                    <a:pt x="1524" y="986"/>
                  </a:lnTo>
                  <a:lnTo>
                    <a:pt x="4930" y="2958"/>
                  </a:lnTo>
                  <a:lnTo>
                    <a:pt x="6005" y="5467"/>
                  </a:lnTo>
                  <a:lnTo>
                    <a:pt x="6453" y="5736"/>
                  </a:lnTo>
                  <a:lnTo>
                    <a:pt x="6453" y="5736"/>
                  </a:lnTo>
                  <a:lnTo>
                    <a:pt x="5109" y="2554"/>
                  </a:lnTo>
                  <a:lnTo>
                    <a:pt x="3451" y="1613"/>
                  </a:lnTo>
                  <a:lnTo>
                    <a:pt x="3451" y="269"/>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8810778" y="3488544"/>
              <a:ext cx="111321" cy="108128"/>
            </a:xfrm>
            <a:custGeom>
              <a:rect b="b" l="l" r="r" t="t"/>
              <a:pathLst>
                <a:path extrusionOk="0" h="3048" w="3138">
                  <a:moveTo>
                    <a:pt x="3137" y="1"/>
                  </a:moveTo>
                  <a:lnTo>
                    <a:pt x="0" y="1659"/>
                  </a:lnTo>
                  <a:lnTo>
                    <a:pt x="135" y="3048"/>
                  </a:lnTo>
                  <a:lnTo>
                    <a:pt x="3137" y="1345"/>
                  </a:lnTo>
                  <a:lnTo>
                    <a:pt x="3137"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7430993" y="2688984"/>
              <a:ext cx="1491121" cy="860020"/>
            </a:xfrm>
            <a:custGeom>
              <a:rect b="b" l="l" r="r" t="t"/>
              <a:pathLst>
                <a:path extrusionOk="0" h="24243" w="42033">
                  <a:moveTo>
                    <a:pt x="3003" y="1"/>
                  </a:moveTo>
                  <a:lnTo>
                    <a:pt x="1" y="1704"/>
                  </a:lnTo>
                  <a:lnTo>
                    <a:pt x="39030" y="24243"/>
                  </a:lnTo>
                  <a:lnTo>
                    <a:pt x="42032" y="22540"/>
                  </a:lnTo>
                  <a:lnTo>
                    <a:pt x="3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7430993" y="2749398"/>
              <a:ext cx="1384589" cy="847285"/>
            </a:xfrm>
            <a:custGeom>
              <a:rect b="b" l="l" r="r" t="t"/>
              <a:pathLst>
                <a:path extrusionOk="0" h="23884" w="39030">
                  <a:moveTo>
                    <a:pt x="1" y="1"/>
                  </a:moveTo>
                  <a:lnTo>
                    <a:pt x="1" y="1345"/>
                  </a:lnTo>
                  <a:lnTo>
                    <a:pt x="39030" y="23884"/>
                  </a:lnTo>
                  <a:lnTo>
                    <a:pt x="39030" y="22540"/>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8249640" y="3029149"/>
              <a:ext cx="240059" cy="209870"/>
            </a:xfrm>
            <a:custGeom>
              <a:rect b="b" l="l" r="r" t="t"/>
              <a:pathLst>
                <a:path extrusionOk="0" h="5916" w="6767">
                  <a:moveTo>
                    <a:pt x="314" y="1"/>
                  </a:moveTo>
                  <a:lnTo>
                    <a:pt x="1" y="180"/>
                  </a:lnTo>
                  <a:lnTo>
                    <a:pt x="449" y="763"/>
                  </a:lnTo>
                  <a:lnTo>
                    <a:pt x="1390" y="3048"/>
                  </a:lnTo>
                  <a:lnTo>
                    <a:pt x="3137" y="4034"/>
                  </a:lnTo>
                  <a:lnTo>
                    <a:pt x="3137" y="5378"/>
                  </a:lnTo>
                  <a:lnTo>
                    <a:pt x="3451" y="5916"/>
                  </a:lnTo>
                  <a:lnTo>
                    <a:pt x="3765" y="5737"/>
                  </a:lnTo>
                  <a:lnTo>
                    <a:pt x="3765" y="4392"/>
                  </a:lnTo>
                  <a:lnTo>
                    <a:pt x="5019" y="5109"/>
                  </a:lnTo>
                  <a:lnTo>
                    <a:pt x="5109" y="5513"/>
                  </a:lnTo>
                  <a:lnTo>
                    <a:pt x="5423" y="5333"/>
                  </a:lnTo>
                  <a:lnTo>
                    <a:pt x="6767" y="3720"/>
                  </a:lnTo>
                  <a:lnTo>
                    <a:pt x="6319" y="3451"/>
                  </a:lnTo>
                  <a:lnTo>
                    <a:pt x="5243" y="4706"/>
                  </a:lnTo>
                  <a:lnTo>
                    <a:pt x="1838" y="2734"/>
                  </a:lnTo>
                  <a:lnTo>
                    <a:pt x="807" y="270"/>
                  </a:lnTo>
                  <a:lnTo>
                    <a:pt x="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8249640" y="3035535"/>
              <a:ext cx="228956" cy="203485"/>
            </a:xfrm>
            <a:custGeom>
              <a:rect b="b" l="l" r="r" t="t"/>
              <a:pathLst>
                <a:path extrusionOk="0" h="5736" w="6454">
                  <a:moveTo>
                    <a:pt x="1" y="0"/>
                  </a:moveTo>
                  <a:lnTo>
                    <a:pt x="1390" y="3182"/>
                  </a:lnTo>
                  <a:lnTo>
                    <a:pt x="3003" y="4123"/>
                  </a:lnTo>
                  <a:lnTo>
                    <a:pt x="3003" y="5467"/>
                  </a:lnTo>
                  <a:lnTo>
                    <a:pt x="3451" y="5736"/>
                  </a:lnTo>
                  <a:lnTo>
                    <a:pt x="3451" y="4392"/>
                  </a:lnTo>
                  <a:lnTo>
                    <a:pt x="5109" y="5333"/>
                  </a:lnTo>
                  <a:lnTo>
                    <a:pt x="6453" y="3719"/>
                  </a:lnTo>
                  <a:lnTo>
                    <a:pt x="6005" y="3451"/>
                  </a:lnTo>
                  <a:lnTo>
                    <a:pt x="4930" y="4705"/>
                  </a:lnTo>
                  <a:lnTo>
                    <a:pt x="1524" y="2734"/>
                  </a:lnTo>
                  <a:lnTo>
                    <a:pt x="494" y="26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8523043" y="3040288"/>
              <a:ext cx="22314" cy="143106"/>
            </a:xfrm>
            <a:custGeom>
              <a:rect b="b" l="l" r="r" t="t"/>
              <a:pathLst>
                <a:path extrusionOk="0" h="4034" w="629">
                  <a:moveTo>
                    <a:pt x="628" y="1"/>
                  </a:moveTo>
                  <a:lnTo>
                    <a:pt x="1" y="45"/>
                  </a:lnTo>
                  <a:lnTo>
                    <a:pt x="90" y="3899"/>
                  </a:lnTo>
                  <a:lnTo>
                    <a:pt x="315" y="4034"/>
                  </a:lnTo>
                  <a:lnTo>
                    <a:pt x="628" y="3854"/>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8208313" y="2836842"/>
              <a:ext cx="322716" cy="201888"/>
            </a:xfrm>
            <a:custGeom>
              <a:rect b="b" l="l" r="r" t="t"/>
              <a:pathLst>
                <a:path extrusionOk="0" h="5691" w="9097">
                  <a:moveTo>
                    <a:pt x="314" y="0"/>
                  </a:moveTo>
                  <a:lnTo>
                    <a:pt x="1" y="179"/>
                  </a:lnTo>
                  <a:lnTo>
                    <a:pt x="225" y="583"/>
                  </a:lnTo>
                  <a:lnTo>
                    <a:pt x="8828" y="5691"/>
                  </a:lnTo>
                  <a:lnTo>
                    <a:pt x="8962" y="5422"/>
                  </a:lnTo>
                  <a:lnTo>
                    <a:pt x="9097" y="5108"/>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8516693" y="3018046"/>
              <a:ext cx="28664" cy="28628"/>
            </a:xfrm>
            <a:custGeom>
              <a:rect b="b" l="l" r="r" t="t"/>
              <a:pathLst>
                <a:path extrusionOk="0" h="807" w="808">
                  <a:moveTo>
                    <a:pt x="404" y="0"/>
                  </a:moveTo>
                  <a:lnTo>
                    <a:pt x="90" y="135"/>
                  </a:lnTo>
                  <a:lnTo>
                    <a:pt x="1" y="583"/>
                  </a:lnTo>
                  <a:lnTo>
                    <a:pt x="494" y="807"/>
                  </a:lnTo>
                  <a:lnTo>
                    <a:pt x="807" y="628"/>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8195613" y="2843192"/>
              <a:ext cx="338609" cy="348152"/>
            </a:xfrm>
            <a:custGeom>
              <a:rect b="b" l="l" r="r" t="t"/>
              <a:pathLst>
                <a:path extrusionOk="0" h="9814" w="9545">
                  <a:moveTo>
                    <a:pt x="359" y="0"/>
                  </a:moveTo>
                  <a:lnTo>
                    <a:pt x="0" y="224"/>
                  </a:lnTo>
                  <a:lnTo>
                    <a:pt x="0" y="4078"/>
                  </a:lnTo>
                  <a:lnTo>
                    <a:pt x="359" y="4750"/>
                  </a:lnTo>
                  <a:lnTo>
                    <a:pt x="9141" y="9814"/>
                  </a:lnTo>
                  <a:lnTo>
                    <a:pt x="9545" y="9590"/>
                  </a:lnTo>
                  <a:lnTo>
                    <a:pt x="9545" y="5736"/>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8523043" y="2863838"/>
              <a:ext cx="22314" cy="141510"/>
            </a:xfrm>
            <a:custGeom>
              <a:rect b="b" l="l" r="r" t="t"/>
              <a:pathLst>
                <a:path extrusionOk="0" h="3989" w="629">
                  <a:moveTo>
                    <a:pt x="1" y="1"/>
                  </a:moveTo>
                  <a:lnTo>
                    <a:pt x="90" y="3854"/>
                  </a:lnTo>
                  <a:lnTo>
                    <a:pt x="315" y="3989"/>
                  </a:lnTo>
                  <a:lnTo>
                    <a:pt x="628" y="3810"/>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8208313" y="2660392"/>
              <a:ext cx="322716" cy="200327"/>
            </a:xfrm>
            <a:custGeom>
              <a:rect b="b" l="l" r="r" t="t"/>
              <a:pathLst>
                <a:path extrusionOk="0" h="5647" w="9097">
                  <a:moveTo>
                    <a:pt x="314" y="0"/>
                  </a:moveTo>
                  <a:lnTo>
                    <a:pt x="1" y="179"/>
                  </a:lnTo>
                  <a:lnTo>
                    <a:pt x="225" y="538"/>
                  </a:lnTo>
                  <a:lnTo>
                    <a:pt x="8828" y="5646"/>
                  </a:lnTo>
                  <a:lnTo>
                    <a:pt x="8962" y="5422"/>
                  </a:lnTo>
                  <a:lnTo>
                    <a:pt x="9097" y="5064"/>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8516693" y="2839999"/>
              <a:ext cx="28664" cy="30260"/>
            </a:xfrm>
            <a:custGeom>
              <a:rect b="b" l="l" r="r" t="t"/>
              <a:pathLst>
                <a:path extrusionOk="0" h="853" w="808">
                  <a:moveTo>
                    <a:pt x="404" y="1"/>
                  </a:moveTo>
                  <a:lnTo>
                    <a:pt x="90" y="180"/>
                  </a:lnTo>
                  <a:lnTo>
                    <a:pt x="1" y="628"/>
                  </a:lnTo>
                  <a:lnTo>
                    <a:pt x="494" y="852"/>
                  </a:lnTo>
                  <a:lnTo>
                    <a:pt x="807" y="673"/>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8195613" y="2666742"/>
              <a:ext cx="338609" cy="346555"/>
            </a:xfrm>
            <a:custGeom>
              <a:rect b="b" l="l" r="r" t="t"/>
              <a:pathLst>
                <a:path extrusionOk="0" h="9769" w="9545">
                  <a:moveTo>
                    <a:pt x="359" y="0"/>
                  </a:moveTo>
                  <a:lnTo>
                    <a:pt x="0" y="224"/>
                  </a:lnTo>
                  <a:lnTo>
                    <a:pt x="0" y="4033"/>
                  </a:lnTo>
                  <a:lnTo>
                    <a:pt x="359" y="4705"/>
                  </a:lnTo>
                  <a:lnTo>
                    <a:pt x="9141" y="9769"/>
                  </a:lnTo>
                  <a:lnTo>
                    <a:pt x="9545" y="9545"/>
                  </a:lnTo>
                  <a:lnTo>
                    <a:pt x="9545" y="5736"/>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8523043" y="2685827"/>
              <a:ext cx="22314" cy="143071"/>
            </a:xfrm>
            <a:custGeom>
              <a:rect b="b" l="l" r="r" t="t"/>
              <a:pathLst>
                <a:path extrusionOk="0" h="4033" w="629">
                  <a:moveTo>
                    <a:pt x="628" y="0"/>
                  </a:moveTo>
                  <a:lnTo>
                    <a:pt x="1" y="45"/>
                  </a:lnTo>
                  <a:lnTo>
                    <a:pt x="90" y="3854"/>
                  </a:lnTo>
                  <a:lnTo>
                    <a:pt x="315" y="4033"/>
                  </a:lnTo>
                  <a:lnTo>
                    <a:pt x="628" y="3854"/>
                  </a:lnTo>
                  <a:lnTo>
                    <a:pt x="628"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8208313" y="2482345"/>
              <a:ext cx="322716" cy="201924"/>
            </a:xfrm>
            <a:custGeom>
              <a:rect b="b" l="l" r="r" t="t"/>
              <a:pathLst>
                <a:path extrusionOk="0" h="5692" w="9097">
                  <a:moveTo>
                    <a:pt x="314" y="1"/>
                  </a:moveTo>
                  <a:lnTo>
                    <a:pt x="1" y="180"/>
                  </a:lnTo>
                  <a:lnTo>
                    <a:pt x="225" y="538"/>
                  </a:lnTo>
                  <a:lnTo>
                    <a:pt x="8828" y="5691"/>
                  </a:lnTo>
                  <a:lnTo>
                    <a:pt x="8962" y="5422"/>
                  </a:lnTo>
                  <a:lnTo>
                    <a:pt x="9097"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8516693" y="2661988"/>
              <a:ext cx="28664" cy="30225"/>
            </a:xfrm>
            <a:custGeom>
              <a:rect b="b" l="l" r="r" t="t"/>
              <a:pathLst>
                <a:path extrusionOk="0" h="852" w="808">
                  <a:moveTo>
                    <a:pt x="404" y="0"/>
                  </a:moveTo>
                  <a:lnTo>
                    <a:pt x="90" y="179"/>
                  </a:lnTo>
                  <a:lnTo>
                    <a:pt x="1" y="627"/>
                  </a:lnTo>
                  <a:lnTo>
                    <a:pt x="494" y="851"/>
                  </a:lnTo>
                  <a:lnTo>
                    <a:pt x="807" y="672"/>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8195613" y="2488695"/>
              <a:ext cx="338609" cy="348187"/>
            </a:xfrm>
            <a:custGeom>
              <a:rect b="b" l="l" r="r" t="t"/>
              <a:pathLst>
                <a:path extrusionOk="0" h="9815" w="9545">
                  <a:moveTo>
                    <a:pt x="359" y="1"/>
                  </a:moveTo>
                  <a:lnTo>
                    <a:pt x="0" y="225"/>
                  </a:lnTo>
                  <a:lnTo>
                    <a:pt x="0" y="4078"/>
                  </a:lnTo>
                  <a:lnTo>
                    <a:pt x="359" y="4751"/>
                  </a:lnTo>
                  <a:lnTo>
                    <a:pt x="9141" y="9814"/>
                  </a:lnTo>
                  <a:lnTo>
                    <a:pt x="9545" y="9590"/>
                  </a:lnTo>
                  <a:lnTo>
                    <a:pt x="9545" y="5736"/>
                  </a:lnTo>
                  <a:lnTo>
                    <a:pt x="9141" y="5064"/>
                  </a:lnTo>
                  <a:lnTo>
                    <a:pt x="3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8523043" y="2507781"/>
              <a:ext cx="22314" cy="143106"/>
            </a:xfrm>
            <a:custGeom>
              <a:rect b="b" l="l" r="r" t="t"/>
              <a:pathLst>
                <a:path extrusionOk="0" h="4034" w="629">
                  <a:moveTo>
                    <a:pt x="628" y="0"/>
                  </a:moveTo>
                  <a:lnTo>
                    <a:pt x="1" y="45"/>
                  </a:lnTo>
                  <a:lnTo>
                    <a:pt x="90" y="3899"/>
                  </a:lnTo>
                  <a:lnTo>
                    <a:pt x="315" y="4033"/>
                  </a:lnTo>
                  <a:lnTo>
                    <a:pt x="628" y="3854"/>
                  </a:lnTo>
                  <a:lnTo>
                    <a:pt x="628"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8208313" y="2304299"/>
              <a:ext cx="322716" cy="201924"/>
            </a:xfrm>
            <a:custGeom>
              <a:rect b="b" l="l" r="r" t="t"/>
              <a:pathLst>
                <a:path extrusionOk="0" h="5692" w="9097">
                  <a:moveTo>
                    <a:pt x="314" y="1"/>
                  </a:moveTo>
                  <a:lnTo>
                    <a:pt x="1" y="180"/>
                  </a:lnTo>
                  <a:lnTo>
                    <a:pt x="225" y="583"/>
                  </a:lnTo>
                  <a:lnTo>
                    <a:pt x="8828" y="5692"/>
                  </a:lnTo>
                  <a:lnTo>
                    <a:pt x="8962" y="5423"/>
                  </a:lnTo>
                  <a:lnTo>
                    <a:pt x="9097" y="5064"/>
                  </a:lnTo>
                  <a:lnTo>
                    <a:pt x="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8516693" y="2483942"/>
              <a:ext cx="28664" cy="30225"/>
            </a:xfrm>
            <a:custGeom>
              <a:rect b="b" l="l" r="r" t="t"/>
              <a:pathLst>
                <a:path extrusionOk="0" h="852" w="808">
                  <a:moveTo>
                    <a:pt x="404" y="0"/>
                  </a:moveTo>
                  <a:lnTo>
                    <a:pt x="90" y="180"/>
                  </a:lnTo>
                  <a:lnTo>
                    <a:pt x="1" y="628"/>
                  </a:lnTo>
                  <a:lnTo>
                    <a:pt x="494" y="852"/>
                  </a:lnTo>
                  <a:lnTo>
                    <a:pt x="807" y="672"/>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8195613" y="2310684"/>
              <a:ext cx="338609" cy="348152"/>
            </a:xfrm>
            <a:custGeom>
              <a:rect b="b" l="l" r="r" t="t"/>
              <a:pathLst>
                <a:path extrusionOk="0" h="9814" w="9545">
                  <a:moveTo>
                    <a:pt x="359" y="0"/>
                  </a:moveTo>
                  <a:lnTo>
                    <a:pt x="0" y="224"/>
                  </a:lnTo>
                  <a:lnTo>
                    <a:pt x="0" y="4078"/>
                  </a:lnTo>
                  <a:lnTo>
                    <a:pt x="359" y="4750"/>
                  </a:lnTo>
                  <a:lnTo>
                    <a:pt x="9141" y="9813"/>
                  </a:lnTo>
                  <a:lnTo>
                    <a:pt x="9545" y="9589"/>
                  </a:lnTo>
                  <a:lnTo>
                    <a:pt x="9545" y="5736"/>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8523043" y="2329734"/>
              <a:ext cx="22314" cy="143106"/>
            </a:xfrm>
            <a:custGeom>
              <a:rect b="b" l="l" r="r" t="t"/>
              <a:pathLst>
                <a:path extrusionOk="0" h="4034" w="629">
                  <a:moveTo>
                    <a:pt x="628" y="1"/>
                  </a:moveTo>
                  <a:lnTo>
                    <a:pt x="1" y="46"/>
                  </a:lnTo>
                  <a:lnTo>
                    <a:pt x="90" y="3899"/>
                  </a:lnTo>
                  <a:lnTo>
                    <a:pt x="315" y="4034"/>
                  </a:lnTo>
                  <a:lnTo>
                    <a:pt x="628" y="3854"/>
                  </a:lnTo>
                  <a:lnTo>
                    <a:pt x="628"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8208313" y="2126288"/>
              <a:ext cx="322716" cy="201924"/>
            </a:xfrm>
            <a:custGeom>
              <a:rect b="b" l="l" r="r" t="t"/>
              <a:pathLst>
                <a:path extrusionOk="0" h="5692" w="9097">
                  <a:moveTo>
                    <a:pt x="314" y="0"/>
                  </a:moveTo>
                  <a:lnTo>
                    <a:pt x="1" y="224"/>
                  </a:lnTo>
                  <a:lnTo>
                    <a:pt x="225" y="583"/>
                  </a:lnTo>
                  <a:lnTo>
                    <a:pt x="8828" y="5691"/>
                  </a:lnTo>
                  <a:lnTo>
                    <a:pt x="8962" y="5422"/>
                  </a:lnTo>
                  <a:lnTo>
                    <a:pt x="9097" y="5108"/>
                  </a:lnTo>
                  <a:lnTo>
                    <a:pt x="3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8516693" y="2307492"/>
              <a:ext cx="28664" cy="28664"/>
            </a:xfrm>
            <a:custGeom>
              <a:rect b="b" l="l" r="r" t="t"/>
              <a:pathLst>
                <a:path extrusionOk="0" h="808" w="808">
                  <a:moveTo>
                    <a:pt x="404" y="0"/>
                  </a:moveTo>
                  <a:lnTo>
                    <a:pt x="90" y="180"/>
                  </a:lnTo>
                  <a:lnTo>
                    <a:pt x="1" y="628"/>
                  </a:lnTo>
                  <a:lnTo>
                    <a:pt x="494" y="807"/>
                  </a:lnTo>
                  <a:lnTo>
                    <a:pt x="807" y="628"/>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8195613" y="2134234"/>
              <a:ext cx="338609" cy="346555"/>
            </a:xfrm>
            <a:custGeom>
              <a:rect b="b" l="l" r="r" t="t"/>
              <a:pathLst>
                <a:path extrusionOk="0" h="9769" w="9545">
                  <a:moveTo>
                    <a:pt x="359" y="0"/>
                  </a:moveTo>
                  <a:lnTo>
                    <a:pt x="0" y="180"/>
                  </a:lnTo>
                  <a:lnTo>
                    <a:pt x="0" y="4033"/>
                  </a:lnTo>
                  <a:lnTo>
                    <a:pt x="359" y="4705"/>
                  </a:lnTo>
                  <a:lnTo>
                    <a:pt x="9141" y="9769"/>
                  </a:lnTo>
                  <a:lnTo>
                    <a:pt x="9545" y="9545"/>
                  </a:lnTo>
                  <a:lnTo>
                    <a:pt x="9545" y="5691"/>
                  </a:lnTo>
                  <a:lnTo>
                    <a:pt x="9141" y="5064"/>
                  </a:lnTo>
                  <a:lnTo>
                    <a:pt x="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6739523" y="3127733"/>
              <a:ext cx="162192" cy="141510"/>
            </a:xfrm>
            <a:custGeom>
              <a:rect b="b" l="l" r="r" t="t"/>
              <a:pathLst>
                <a:path extrusionOk="0" h="3989" w="4572">
                  <a:moveTo>
                    <a:pt x="4571" y="0"/>
                  </a:moveTo>
                  <a:lnTo>
                    <a:pt x="1" y="2106"/>
                  </a:lnTo>
                  <a:lnTo>
                    <a:pt x="45" y="3630"/>
                  </a:lnTo>
                  <a:lnTo>
                    <a:pt x="404" y="3988"/>
                  </a:lnTo>
                  <a:lnTo>
                    <a:pt x="4571" y="1569"/>
                  </a:lnTo>
                  <a:lnTo>
                    <a:pt x="45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6707737" y="3068916"/>
              <a:ext cx="193977" cy="144667"/>
            </a:xfrm>
            <a:custGeom>
              <a:rect b="b" l="l" r="r" t="t"/>
              <a:pathLst>
                <a:path extrusionOk="0" h="4078" w="5468">
                  <a:moveTo>
                    <a:pt x="4526" y="0"/>
                  </a:moveTo>
                  <a:lnTo>
                    <a:pt x="628" y="1927"/>
                  </a:lnTo>
                  <a:lnTo>
                    <a:pt x="0" y="2420"/>
                  </a:lnTo>
                  <a:lnTo>
                    <a:pt x="1300" y="4078"/>
                  </a:lnTo>
                  <a:lnTo>
                    <a:pt x="5467" y="1658"/>
                  </a:lnTo>
                  <a:lnTo>
                    <a:pt x="4526"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6672759" y="3041885"/>
              <a:ext cx="195574" cy="112881"/>
            </a:xfrm>
            <a:custGeom>
              <a:rect b="b" l="l" r="r" t="t"/>
              <a:pathLst>
                <a:path extrusionOk="0" h="3182" w="5513">
                  <a:moveTo>
                    <a:pt x="4123" y="0"/>
                  </a:moveTo>
                  <a:lnTo>
                    <a:pt x="1" y="2375"/>
                  </a:lnTo>
                  <a:lnTo>
                    <a:pt x="225" y="3137"/>
                  </a:lnTo>
                  <a:lnTo>
                    <a:pt x="1345" y="3182"/>
                  </a:lnTo>
                  <a:lnTo>
                    <a:pt x="5512" y="762"/>
                  </a:lnTo>
                  <a:lnTo>
                    <a:pt x="4123"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6637781" y="3126137"/>
              <a:ext cx="116074" cy="162156"/>
            </a:xfrm>
            <a:custGeom>
              <a:rect b="b" l="l" r="r" t="t"/>
              <a:pathLst>
                <a:path extrusionOk="0" h="4571" w="3272">
                  <a:moveTo>
                    <a:pt x="987" y="0"/>
                  </a:moveTo>
                  <a:lnTo>
                    <a:pt x="1" y="583"/>
                  </a:lnTo>
                  <a:lnTo>
                    <a:pt x="1" y="2151"/>
                  </a:lnTo>
                  <a:lnTo>
                    <a:pt x="987" y="3809"/>
                  </a:lnTo>
                  <a:lnTo>
                    <a:pt x="2331" y="4571"/>
                  </a:lnTo>
                  <a:lnTo>
                    <a:pt x="3272" y="4033"/>
                  </a:lnTo>
                  <a:lnTo>
                    <a:pt x="3272" y="2465"/>
                  </a:lnTo>
                  <a:lnTo>
                    <a:pt x="2331" y="807"/>
                  </a:lnTo>
                  <a:lnTo>
                    <a:pt x="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6536040" y="2774833"/>
              <a:ext cx="162192" cy="141510"/>
            </a:xfrm>
            <a:custGeom>
              <a:rect b="b" l="l" r="r" t="t"/>
              <a:pathLst>
                <a:path extrusionOk="0" h="3989" w="4572">
                  <a:moveTo>
                    <a:pt x="4572" y="0"/>
                  </a:moveTo>
                  <a:lnTo>
                    <a:pt x="1" y="2107"/>
                  </a:lnTo>
                  <a:lnTo>
                    <a:pt x="46" y="3630"/>
                  </a:lnTo>
                  <a:lnTo>
                    <a:pt x="404" y="3989"/>
                  </a:lnTo>
                  <a:lnTo>
                    <a:pt x="4572" y="1569"/>
                  </a:lnTo>
                  <a:lnTo>
                    <a:pt x="4572"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6504255" y="2716016"/>
              <a:ext cx="193977" cy="144703"/>
            </a:xfrm>
            <a:custGeom>
              <a:rect b="b" l="l" r="r" t="t"/>
              <a:pathLst>
                <a:path extrusionOk="0" h="4079" w="5468">
                  <a:moveTo>
                    <a:pt x="4482" y="1"/>
                  </a:moveTo>
                  <a:lnTo>
                    <a:pt x="583" y="1927"/>
                  </a:lnTo>
                  <a:lnTo>
                    <a:pt x="1" y="2420"/>
                  </a:lnTo>
                  <a:lnTo>
                    <a:pt x="1300" y="4078"/>
                  </a:lnTo>
                  <a:lnTo>
                    <a:pt x="5468" y="1658"/>
                  </a:lnTo>
                  <a:lnTo>
                    <a:pt x="4482"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6469313" y="2688984"/>
              <a:ext cx="193942" cy="112917"/>
            </a:xfrm>
            <a:custGeom>
              <a:rect b="b" l="l" r="r" t="t"/>
              <a:pathLst>
                <a:path extrusionOk="0" h="3183" w="5467">
                  <a:moveTo>
                    <a:pt x="4122" y="1"/>
                  </a:moveTo>
                  <a:lnTo>
                    <a:pt x="0" y="2376"/>
                  </a:lnTo>
                  <a:lnTo>
                    <a:pt x="179" y="3137"/>
                  </a:lnTo>
                  <a:lnTo>
                    <a:pt x="1344" y="3182"/>
                  </a:lnTo>
                  <a:lnTo>
                    <a:pt x="5467" y="763"/>
                  </a:lnTo>
                  <a:lnTo>
                    <a:pt x="4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6434335" y="2773236"/>
              <a:ext cx="116074" cy="162192"/>
            </a:xfrm>
            <a:custGeom>
              <a:rect b="b" l="l" r="r" t="t"/>
              <a:pathLst>
                <a:path extrusionOk="0" h="4572" w="3272">
                  <a:moveTo>
                    <a:pt x="986" y="1"/>
                  </a:moveTo>
                  <a:lnTo>
                    <a:pt x="0" y="538"/>
                  </a:lnTo>
                  <a:lnTo>
                    <a:pt x="0" y="2107"/>
                  </a:lnTo>
                  <a:lnTo>
                    <a:pt x="986" y="3765"/>
                  </a:lnTo>
                  <a:lnTo>
                    <a:pt x="2330" y="4571"/>
                  </a:lnTo>
                  <a:lnTo>
                    <a:pt x="3271" y="4034"/>
                  </a:lnTo>
                  <a:lnTo>
                    <a:pt x="3271" y="2465"/>
                  </a:lnTo>
                  <a:lnTo>
                    <a:pt x="2330" y="807"/>
                  </a:lnTo>
                  <a:lnTo>
                    <a:pt x="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6596454" y="2976718"/>
              <a:ext cx="160595" cy="139913"/>
            </a:xfrm>
            <a:custGeom>
              <a:rect b="b" l="l" r="r" t="t"/>
              <a:pathLst>
                <a:path extrusionOk="0" h="3944" w="4527">
                  <a:moveTo>
                    <a:pt x="4527" y="0"/>
                  </a:moveTo>
                  <a:lnTo>
                    <a:pt x="1" y="2106"/>
                  </a:lnTo>
                  <a:lnTo>
                    <a:pt x="46" y="3630"/>
                  </a:lnTo>
                  <a:lnTo>
                    <a:pt x="404" y="3944"/>
                  </a:lnTo>
                  <a:lnTo>
                    <a:pt x="4527" y="1569"/>
                  </a:lnTo>
                  <a:lnTo>
                    <a:pt x="4527"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6564668" y="2917901"/>
              <a:ext cx="192381" cy="143106"/>
            </a:xfrm>
            <a:custGeom>
              <a:rect b="b" l="l" r="r" t="t"/>
              <a:pathLst>
                <a:path extrusionOk="0" h="4034" w="5423">
                  <a:moveTo>
                    <a:pt x="4482" y="0"/>
                  </a:moveTo>
                  <a:lnTo>
                    <a:pt x="583" y="1882"/>
                  </a:lnTo>
                  <a:lnTo>
                    <a:pt x="1" y="2375"/>
                  </a:lnTo>
                  <a:lnTo>
                    <a:pt x="1300" y="4033"/>
                  </a:lnTo>
                  <a:lnTo>
                    <a:pt x="5423" y="1658"/>
                  </a:lnTo>
                  <a:lnTo>
                    <a:pt x="4482"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6528094" y="2889273"/>
              <a:ext cx="195574" cy="112917"/>
            </a:xfrm>
            <a:custGeom>
              <a:rect b="b" l="l" r="r" t="t"/>
              <a:pathLst>
                <a:path extrusionOk="0" h="3183" w="5513">
                  <a:moveTo>
                    <a:pt x="4168" y="1"/>
                  </a:moveTo>
                  <a:lnTo>
                    <a:pt x="1" y="2420"/>
                  </a:lnTo>
                  <a:lnTo>
                    <a:pt x="225" y="3182"/>
                  </a:lnTo>
                  <a:lnTo>
                    <a:pt x="1345" y="3182"/>
                  </a:lnTo>
                  <a:lnTo>
                    <a:pt x="5513" y="807"/>
                  </a:lnTo>
                  <a:lnTo>
                    <a:pt x="4168"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6494712" y="2975122"/>
              <a:ext cx="116110" cy="162192"/>
            </a:xfrm>
            <a:custGeom>
              <a:rect b="b" l="l" r="r" t="t"/>
              <a:pathLst>
                <a:path extrusionOk="0" h="4572" w="3273">
                  <a:moveTo>
                    <a:pt x="942" y="0"/>
                  </a:moveTo>
                  <a:lnTo>
                    <a:pt x="1" y="538"/>
                  </a:lnTo>
                  <a:lnTo>
                    <a:pt x="1" y="2107"/>
                  </a:lnTo>
                  <a:lnTo>
                    <a:pt x="942" y="3764"/>
                  </a:lnTo>
                  <a:lnTo>
                    <a:pt x="2286" y="4571"/>
                  </a:lnTo>
                  <a:lnTo>
                    <a:pt x="3272" y="3989"/>
                  </a:lnTo>
                  <a:lnTo>
                    <a:pt x="3272" y="2420"/>
                  </a:lnTo>
                  <a:lnTo>
                    <a:pt x="2286" y="762"/>
                  </a:lnTo>
                  <a:lnTo>
                    <a:pt x="942"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6596454" y="2642903"/>
              <a:ext cx="160595" cy="139913"/>
            </a:xfrm>
            <a:custGeom>
              <a:rect b="b" l="l" r="r" t="t"/>
              <a:pathLst>
                <a:path extrusionOk="0" h="3944" w="4527">
                  <a:moveTo>
                    <a:pt x="4527" y="0"/>
                  </a:moveTo>
                  <a:lnTo>
                    <a:pt x="1" y="2106"/>
                  </a:lnTo>
                  <a:lnTo>
                    <a:pt x="46" y="3630"/>
                  </a:lnTo>
                  <a:lnTo>
                    <a:pt x="404" y="3944"/>
                  </a:lnTo>
                  <a:lnTo>
                    <a:pt x="4527" y="1569"/>
                  </a:lnTo>
                  <a:lnTo>
                    <a:pt x="45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6564668" y="2584086"/>
              <a:ext cx="192381" cy="143106"/>
            </a:xfrm>
            <a:custGeom>
              <a:rect b="b" l="l" r="r" t="t"/>
              <a:pathLst>
                <a:path extrusionOk="0" h="4034" w="5423">
                  <a:moveTo>
                    <a:pt x="4482" y="0"/>
                  </a:moveTo>
                  <a:lnTo>
                    <a:pt x="583" y="1882"/>
                  </a:lnTo>
                  <a:lnTo>
                    <a:pt x="1" y="2375"/>
                  </a:lnTo>
                  <a:lnTo>
                    <a:pt x="1300" y="4033"/>
                  </a:lnTo>
                  <a:lnTo>
                    <a:pt x="5423" y="1658"/>
                  </a:lnTo>
                  <a:lnTo>
                    <a:pt x="44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6528094" y="2557055"/>
              <a:ext cx="195574" cy="111321"/>
            </a:xfrm>
            <a:custGeom>
              <a:rect b="b" l="l" r="r" t="t"/>
              <a:pathLst>
                <a:path extrusionOk="0" h="3138" w="5513">
                  <a:moveTo>
                    <a:pt x="4168" y="1"/>
                  </a:moveTo>
                  <a:lnTo>
                    <a:pt x="1" y="2375"/>
                  </a:lnTo>
                  <a:lnTo>
                    <a:pt x="225" y="3137"/>
                  </a:lnTo>
                  <a:lnTo>
                    <a:pt x="1345" y="3137"/>
                  </a:lnTo>
                  <a:lnTo>
                    <a:pt x="5513" y="762"/>
                  </a:lnTo>
                  <a:lnTo>
                    <a:pt x="41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6494712" y="2641307"/>
              <a:ext cx="116110" cy="162192"/>
            </a:xfrm>
            <a:custGeom>
              <a:rect b="b" l="l" r="r" t="t"/>
              <a:pathLst>
                <a:path extrusionOk="0" h="4572" w="3273">
                  <a:moveTo>
                    <a:pt x="942" y="0"/>
                  </a:moveTo>
                  <a:lnTo>
                    <a:pt x="1" y="538"/>
                  </a:lnTo>
                  <a:lnTo>
                    <a:pt x="1" y="2107"/>
                  </a:lnTo>
                  <a:lnTo>
                    <a:pt x="942" y="3764"/>
                  </a:lnTo>
                  <a:lnTo>
                    <a:pt x="2286" y="4571"/>
                  </a:lnTo>
                  <a:lnTo>
                    <a:pt x="3272" y="3989"/>
                  </a:lnTo>
                  <a:lnTo>
                    <a:pt x="3272" y="2420"/>
                  </a:lnTo>
                  <a:lnTo>
                    <a:pt x="2286" y="762"/>
                  </a:lnTo>
                  <a:lnTo>
                    <a:pt x="9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6884188" y="3142029"/>
              <a:ext cx="162156" cy="141510"/>
            </a:xfrm>
            <a:custGeom>
              <a:rect b="b" l="l" r="r" t="t"/>
              <a:pathLst>
                <a:path extrusionOk="0" h="3989" w="4571">
                  <a:moveTo>
                    <a:pt x="4571" y="0"/>
                  </a:moveTo>
                  <a:lnTo>
                    <a:pt x="0" y="2107"/>
                  </a:lnTo>
                  <a:lnTo>
                    <a:pt x="45" y="3630"/>
                  </a:lnTo>
                  <a:lnTo>
                    <a:pt x="404" y="3988"/>
                  </a:lnTo>
                  <a:lnTo>
                    <a:pt x="4571" y="1569"/>
                  </a:lnTo>
                  <a:lnTo>
                    <a:pt x="45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6852403" y="3083213"/>
              <a:ext cx="193942" cy="144703"/>
            </a:xfrm>
            <a:custGeom>
              <a:rect b="b" l="l" r="r" t="t"/>
              <a:pathLst>
                <a:path extrusionOk="0" h="4079" w="5467">
                  <a:moveTo>
                    <a:pt x="4481" y="1"/>
                  </a:moveTo>
                  <a:lnTo>
                    <a:pt x="583" y="1927"/>
                  </a:lnTo>
                  <a:lnTo>
                    <a:pt x="0" y="2420"/>
                  </a:lnTo>
                  <a:lnTo>
                    <a:pt x="1300" y="4078"/>
                  </a:lnTo>
                  <a:lnTo>
                    <a:pt x="5467" y="1658"/>
                  </a:lnTo>
                  <a:lnTo>
                    <a:pt x="4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6817425" y="3056181"/>
              <a:ext cx="193977" cy="112917"/>
            </a:xfrm>
            <a:custGeom>
              <a:rect b="b" l="l" r="r" t="t"/>
              <a:pathLst>
                <a:path extrusionOk="0" h="3183" w="5468">
                  <a:moveTo>
                    <a:pt x="4123" y="1"/>
                  </a:moveTo>
                  <a:lnTo>
                    <a:pt x="0" y="2376"/>
                  </a:lnTo>
                  <a:lnTo>
                    <a:pt x="180" y="3137"/>
                  </a:lnTo>
                  <a:lnTo>
                    <a:pt x="1345" y="3182"/>
                  </a:lnTo>
                  <a:lnTo>
                    <a:pt x="5467" y="763"/>
                  </a:lnTo>
                  <a:lnTo>
                    <a:pt x="41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6782447" y="3140433"/>
              <a:ext cx="116074" cy="162192"/>
            </a:xfrm>
            <a:custGeom>
              <a:rect b="b" l="l" r="r" t="t"/>
              <a:pathLst>
                <a:path extrusionOk="0" h="4572" w="3272">
                  <a:moveTo>
                    <a:pt x="986" y="1"/>
                  </a:moveTo>
                  <a:lnTo>
                    <a:pt x="0" y="583"/>
                  </a:lnTo>
                  <a:lnTo>
                    <a:pt x="0" y="2152"/>
                  </a:lnTo>
                  <a:lnTo>
                    <a:pt x="986" y="3809"/>
                  </a:lnTo>
                  <a:lnTo>
                    <a:pt x="2331" y="4571"/>
                  </a:lnTo>
                  <a:lnTo>
                    <a:pt x="3272" y="4033"/>
                  </a:lnTo>
                  <a:lnTo>
                    <a:pt x="3272" y="2465"/>
                  </a:lnTo>
                  <a:lnTo>
                    <a:pt x="2331" y="807"/>
                  </a:lnTo>
                  <a:lnTo>
                    <a:pt x="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6731576" y="2798672"/>
              <a:ext cx="437194" cy="370430"/>
            </a:xfrm>
            <a:custGeom>
              <a:rect b="b" l="l" r="r" t="t"/>
              <a:pathLst>
                <a:path extrusionOk="0" h="10442" w="12324">
                  <a:moveTo>
                    <a:pt x="12323" y="1"/>
                  </a:moveTo>
                  <a:lnTo>
                    <a:pt x="1" y="5781"/>
                  </a:lnTo>
                  <a:lnTo>
                    <a:pt x="90" y="9590"/>
                  </a:lnTo>
                  <a:lnTo>
                    <a:pt x="1031" y="10441"/>
                  </a:lnTo>
                  <a:lnTo>
                    <a:pt x="12323" y="3944"/>
                  </a:lnTo>
                  <a:lnTo>
                    <a:pt x="12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6650517" y="2650849"/>
              <a:ext cx="518254" cy="378341"/>
            </a:xfrm>
            <a:custGeom>
              <a:rect b="b" l="l" r="r" t="t"/>
              <a:pathLst>
                <a:path extrusionOk="0" h="10665" w="14609">
                  <a:moveTo>
                    <a:pt x="12188" y="0"/>
                  </a:moveTo>
                  <a:lnTo>
                    <a:pt x="1524" y="5288"/>
                  </a:lnTo>
                  <a:lnTo>
                    <a:pt x="0" y="6498"/>
                  </a:lnTo>
                  <a:lnTo>
                    <a:pt x="3316" y="10665"/>
                  </a:lnTo>
                  <a:lnTo>
                    <a:pt x="14608" y="4168"/>
                  </a:lnTo>
                  <a:lnTo>
                    <a:pt x="121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6561476" y="2580894"/>
              <a:ext cx="521447" cy="300473"/>
            </a:xfrm>
            <a:custGeom>
              <a:rect b="b" l="l" r="r" t="t"/>
              <a:pathLst>
                <a:path extrusionOk="0" h="8470" w="14699">
                  <a:moveTo>
                    <a:pt x="11293" y="1"/>
                  </a:moveTo>
                  <a:lnTo>
                    <a:pt x="1" y="6498"/>
                  </a:lnTo>
                  <a:lnTo>
                    <a:pt x="539" y="8425"/>
                  </a:lnTo>
                  <a:lnTo>
                    <a:pt x="3406" y="8470"/>
                  </a:lnTo>
                  <a:lnTo>
                    <a:pt x="14698" y="1972"/>
                  </a:lnTo>
                  <a:lnTo>
                    <a:pt x="11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6475663" y="2811407"/>
              <a:ext cx="292527" cy="406969"/>
            </a:xfrm>
            <a:custGeom>
              <a:rect b="b" l="l" r="r" t="t"/>
              <a:pathLst>
                <a:path extrusionOk="0" h="11472" w="8246">
                  <a:moveTo>
                    <a:pt x="2420" y="0"/>
                  </a:moveTo>
                  <a:lnTo>
                    <a:pt x="0" y="1389"/>
                  </a:lnTo>
                  <a:lnTo>
                    <a:pt x="0" y="5332"/>
                  </a:lnTo>
                  <a:lnTo>
                    <a:pt x="2420" y="9500"/>
                  </a:lnTo>
                  <a:lnTo>
                    <a:pt x="5825" y="11471"/>
                  </a:lnTo>
                  <a:lnTo>
                    <a:pt x="8245" y="10082"/>
                  </a:lnTo>
                  <a:lnTo>
                    <a:pt x="8245" y="6139"/>
                  </a:lnTo>
                  <a:lnTo>
                    <a:pt x="5825" y="1972"/>
                  </a:lnTo>
                  <a:lnTo>
                    <a:pt x="242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6884188" y="2808214"/>
              <a:ext cx="162156" cy="141510"/>
            </a:xfrm>
            <a:custGeom>
              <a:rect b="b" l="l" r="r" t="t"/>
              <a:pathLst>
                <a:path extrusionOk="0" h="3989" w="4571">
                  <a:moveTo>
                    <a:pt x="4571" y="0"/>
                  </a:moveTo>
                  <a:lnTo>
                    <a:pt x="0" y="2107"/>
                  </a:lnTo>
                  <a:lnTo>
                    <a:pt x="45" y="3630"/>
                  </a:lnTo>
                  <a:lnTo>
                    <a:pt x="404" y="3989"/>
                  </a:lnTo>
                  <a:lnTo>
                    <a:pt x="4571" y="1569"/>
                  </a:lnTo>
                  <a:lnTo>
                    <a:pt x="45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6852403" y="2749398"/>
              <a:ext cx="193942" cy="144703"/>
            </a:xfrm>
            <a:custGeom>
              <a:rect b="b" l="l" r="r" t="t"/>
              <a:pathLst>
                <a:path extrusionOk="0" h="4079" w="5467">
                  <a:moveTo>
                    <a:pt x="4481" y="1"/>
                  </a:moveTo>
                  <a:lnTo>
                    <a:pt x="583" y="1927"/>
                  </a:lnTo>
                  <a:lnTo>
                    <a:pt x="0" y="2420"/>
                  </a:lnTo>
                  <a:lnTo>
                    <a:pt x="1300" y="4078"/>
                  </a:lnTo>
                  <a:lnTo>
                    <a:pt x="5467" y="1658"/>
                  </a:lnTo>
                  <a:lnTo>
                    <a:pt x="44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6817425" y="2722366"/>
              <a:ext cx="193977" cy="112917"/>
            </a:xfrm>
            <a:custGeom>
              <a:rect b="b" l="l" r="r" t="t"/>
              <a:pathLst>
                <a:path extrusionOk="0" h="3183" w="5468">
                  <a:moveTo>
                    <a:pt x="4123" y="1"/>
                  </a:moveTo>
                  <a:lnTo>
                    <a:pt x="0" y="2376"/>
                  </a:lnTo>
                  <a:lnTo>
                    <a:pt x="180" y="3137"/>
                  </a:lnTo>
                  <a:lnTo>
                    <a:pt x="1345" y="3182"/>
                  </a:lnTo>
                  <a:lnTo>
                    <a:pt x="5467" y="763"/>
                  </a:lnTo>
                  <a:lnTo>
                    <a:pt x="4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6782447" y="2806618"/>
              <a:ext cx="116074" cy="162192"/>
            </a:xfrm>
            <a:custGeom>
              <a:rect b="b" l="l" r="r" t="t"/>
              <a:pathLst>
                <a:path extrusionOk="0" h="4572" w="3272">
                  <a:moveTo>
                    <a:pt x="986" y="1"/>
                  </a:moveTo>
                  <a:lnTo>
                    <a:pt x="0" y="583"/>
                  </a:lnTo>
                  <a:lnTo>
                    <a:pt x="0" y="2152"/>
                  </a:lnTo>
                  <a:lnTo>
                    <a:pt x="986" y="3809"/>
                  </a:lnTo>
                  <a:lnTo>
                    <a:pt x="2331" y="4571"/>
                  </a:lnTo>
                  <a:lnTo>
                    <a:pt x="3272" y="4034"/>
                  </a:lnTo>
                  <a:lnTo>
                    <a:pt x="3272" y="2465"/>
                  </a:lnTo>
                  <a:lnTo>
                    <a:pt x="2331" y="807"/>
                  </a:lnTo>
                  <a:lnTo>
                    <a:pt x="9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6944601" y="3010100"/>
              <a:ext cx="160560" cy="141510"/>
            </a:xfrm>
            <a:custGeom>
              <a:rect b="b" l="l" r="r" t="t"/>
              <a:pathLst>
                <a:path extrusionOk="0" h="3989" w="4526">
                  <a:moveTo>
                    <a:pt x="4526" y="0"/>
                  </a:moveTo>
                  <a:lnTo>
                    <a:pt x="0" y="2106"/>
                  </a:lnTo>
                  <a:lnTo>
                    <a:pt x="45" y="3630"/>
                  </a:lnTo>
                  <a:lnTo>
                    <a:pt x="403" y="3988"/>
                  </a:lnTo>
                  <a:lnTo>
                    <a:pt x="4526" y="1569"/>
                  </a:lnTo>
                  <a:lnTo>
                    <a:pt x="45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6912780" y="2951283"/>
              <a:ext cx="192381" cy="144667"/>
            </a:xfrm>
            <a:custGeom>
              <a:rect b="b" l="l" r="r" t="t"/>
              <a:pathLst>
                <a:path extrusionOk="0" h="4078" w="5423">
                  <a:moveTo>
                    <a:pt x="4482" y="0"/>
                  </a:moveTo>
                  <a:lnTo>
                    <a:pt x="583" y="1927"/>
                  </a:lnTo>
                  <a:lnTo>
                    <a:pt x="1" y="2420"/>
                  </a:lnTo>
                  <a:lnTo>
                    <a:pt x="1300" y="4078"/>
                  </a:lnTo>
                  <a:lnTo>
                    <a:pt x="5423" y="1658"/>
                  </a:lnTo>
                  <a:lnTo>
                    <a:pt x="44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876242" y="2924251"/>
              <a:ext cx="195538" cy="112917"/>
            </a:xfrm>
            <a:custGeom>
              <a:rect b="b" l="l" r="r" t="t"/>
              <a:pathLst>
                <a:path extrusionOk="0" h="3183" w="5512">
                  <a:moveTo>
                    <a:pt x="4168" y="1"/>
                  </a:moveTo>
                  <a:lnTo>
                    <a:pt x="0" y="2375"/>
                  </a:lnTo>
                  <a:lnTo>
                    <a:pt x="224" y="3137"/>
                  </a:lnTo>
                  <a:lnTo>
                    <a:pt x="1345" y="3182"/>
                  </a:lnTo>
                  <a:lnTo>
                    <a:pt x="5512" y="762"/>
                  </a:lnTo>
                  <a:lnTo>
                    <a:pt x="41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6842860" y="3008503"/>
              <a:ext cx="116074" cy="162192"/>
            </a:xfrm>
            <a:custGeom>
              <a:rect b="b" l="l" r="r" t="t"/>
              <a:pathLst>
                <a:path extrusionOk="0" h="4572" w="3272">
                  <a:moveTo>
                    <a:pt x="941" y="0"/>
                  </a:moveTo>
                  <a:lnTo>
                    <a:pt x="0" y="583"/>
                  </a:lnTo>
                  <a:lnTo>
                    <a:pt x="0" y="2107"/>
                  </a:lnTo>
                  <a:lnTo>
                    <a:pt x="941" y="3809"/>
                  </a:lnTo>
                  <a:lnTo>
                    <a:pt x="2286" y="4571"/>
                  </a:lnTo>
                  <a:lnTo>
                    <a:pt x="3271" y="4033"/>
                  </a:lnTo>
                  <a:lnTo>
                    <a:pt x="3271" y="2465"/>
                  </a:lnTo>
                  <a:lnTo>
                    <a:pt x="2286" y="807"/>
                  </a:lnTo>
                  <a:lnTo>
                    <a:pt x="9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6739523" y="2657199"/>
              <a:ext cx="162192" cy="141510"/>
            </a:xfrm>
            <a:custGeom>
              <a:rect b="b" l="l" r="r" t="t"/>
              <a:pathLst>
                <a:path extrusionOk="0" h="3989" w="4572">
                  <a:moveTo>
                    <a:pt x="4571" y="1"/>
                  </a:moveTo>
                  <a:lnTo>
                    <a:pt x="1" y="2107"/>
                  </a:lnTo>
                  <a:lnTo>
                    <a:pt x="45" y="3630"/>
                  </a:lnTo>
                  <a:lnTo>
                    <a:pt x="404" y="3989"/>
                  </a:lnTo>
                  <a:lnTo>
                    <a:pt x="4571" y="1569"/>
                  </a:lnTo>
                  <a:lnTo>
                    <a:pt x="45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6707737" y="2598383"/>
              <a:ext cx="193977" cy="144703"/>
            </a:xfrm>
            <a:custGeom>
              <a:rect b="b" l="l" r="r" t="t"/>
              <a:pathLst>
                <a:path extrusionOk="0" h="4079" w="5468">
                  <a:moveTo>
                    <a:pt x="4526" y="1"/>
                  </a:moveTo>
                  <a:lnTo>
                    <a:pt x="628" y="1927"/>
                  </a:lnTo>
                  <a:lnTo>
                    <a:pt x="0" y="2376"/>
                  </a:lnTo>
                  <a:lnTo>
                    <a:pt x="1300" y="4078"/>
                  </a:lnTo>
                  <a:lnTo>
                    <a:pt x="5467" y="1659"/>
                  </a:lnTo>
                  <a:lnTo>
                    <a:pt x="45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6672759" y="2571351"/>
              <a:ext cx="195574" cy="111321"/>
            </a:xfrm>
            <a:custGeom>
              <a:rect b="b" l="l" r="r" t="t"/>
              <a:pathLst>
                <a:path extrusionOk="0" h="3138" w="5513">
                  <a:moveTo>
                    <a:pt x="4123" y="1"/>
                  </a:moveTo>
                  <a:lnTo>
                    <a:pt x="1" y="2376"/>
                  </a:lnTo>
                  <a:lnTo>
                    <a:pt x="225" y="3138"/>
                  </a:lnTo>
                  <a:lnTo>
                    <a:pt x="1345" y="3138"/>
                  </a:lnTo>
                  <a:lnTo>
                    <a:pt x="5512" y="763"/>
                  </a:lnTo>
                  <a:lnTo>
                    <a:pt x="41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6637781" y="2655603"/>
              <a:ext cx="116074" cy="162192"/>
            </a:xfrm>
            <a:custGeom>
              <a:rect b="b" l="l" r="r" t="t"/>
              <a:pathLst>
                <a:path extrusionOk="0" h="4572" w="3272">
                  <a:moveTo>
                    <a:pt x="987" y="1"/>
                  </a:moveTo>
                  <a:lnTo>
                    <a:pt x="1" y="538"/>
                  </a:lnTo>
                  <a:lnTo>
                    <a:pt x="1" y="2107"/>
                  </a:lnTo>
                  <a:lnTo>
                    <a:pt x="987" y="3765"/>
                  </a:lnTo>
                  <a:lnTo>
                    <a:pt x="2331" y="4571"/>
                  </a:lnTo>
                  <a:lnTo>
                    <a:pt x="3272" y="4034"/>
                  </a:lnTo>
                  <a:lnTo>
                    <a:pt x="3272" y="2465"/>
                  </a:lnTo>
                  <a:lnTo>
                    <a:pt x="2331" y="763"/>
                  </a:lnTo>
                  <a:lnTo>
                    <a:pt x="9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5873198" y="2782779"/>
              <a:ext cx="701057" cy="383130"/>
            </a:xfrm>
            <a:custGeom>
              <a:rect b="b" l="l" r="r" t="t"/>
              <a:pathLst>
                <a:path extrusionOk="0" h="10800" w="19762">
                  <a:moveTo>
                    <a:pt x="19761" y="1"/>
                  </a:moveTo>
                  <a:lnTo>
                    <a:pt x="17431" y="180"/>
                  </a:lnTo>
                  <a:lnTo>
                    <a:pt x="0" y="10262"/>
                  </a:lnTo>
                  <a:lnTo>
                    <a:pt x="628" y="10800"/>
                  </a:lnTo>
                  <a:lnTo>
                    <a:pt x="2779" y="10620"/>
                  </a:lnTo>
                  <a:lnTo>
                    <a:pt x="197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6133900" y="3173814"/>
              <a:ext cx="666079" cy="424458"/>
            </a:xfrm>
            <a:custGeom>
              <a:rect b="b" l="l" r="r" t="t"/>
              <a:pathLst>
                <a:path extrusionOk="0" h="11965" w="18776">
                  <a:moveTo>
                    <a:pt x="18775" y="1"/>
                  </a:moveTo>
                  <a:lnTo>
                    <a:pt x="1031" y="9590"/>
                  </a:lnTo>
                  <a:lnTo>
                    <a:pt x="0" y="11965"/>
                  </a:lnTo>
                  <a:lnTo>
                    <a:pt x="17431" y="1883"/>
                  </a:lnTo>
                  <a:lnTo>
                    <a:pt x="18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172036" y="3062531"/>
              <a:ext cx="627943" cy="467383"/>
            </a:xfrm>
            <a:custGeom>
              <a:rect b="b" l="l" r="r" t="t"/>
              <a:pathLst>
                <a:path extrusionOk="0" h="13175" w="17701">
                  <a:moveTo>
                    <a:pt x="17700" y="1"/>
                  </a:moveTo>
                  <a:lnTo>
                    <a:pt x="986" y="9411"/>
                  </a:lnTo>
                  <a:lnTo>
                    <a:pt x="1" y="9949"/>
                  </a:lnTo>
                  <a:lnTo>
                    <a:pt x="269" y="13175"/>
                  </a:lnTo>
                  <a:lnTo>
                    <a:pt x="17700" y="3138"/>
                  </a:lnTo>
                  <a:lnTo>
                    <a:pt x="177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6125954" y="2940144"/>
              <a:ext cx="674025" cy="480119"/>
            </a:xfrm>
            <a:custGeom>
              <a:rect b="b" l="l" r="r" t="t"/>
              <a:pathLst>
                <a:path extrusionOk="0" h="13534" w="19000">
                  <a:moveTo>
                    <a:pt x="17073" y="1"/>
                  </a:moveTo>
                  <a:lnTo>
                    <a:pt x="0" y="10083"/>
                  </a:lnTo>
                  <a:lnTo>
                    <a:pt x="1568" y="13533"/>
                  </a:lnTo>
                  <a:lnTo>
                    <a:pt x="18999" y="3451"/>
                  </a:lnTo>
                  <a:lnTo>
                    <a:pt x="176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6038509" y="2836842"/>
              <a:ext cx="713792" cy="460998"/>
            </a:xfrm>
            <a:custGeom>
              <a:rect b="b" l="l" r="r" t="t"/>
              <a:pathLst>
                <a:path extrusionOk="0" h="12995" w="20121">
                  <a:moveTo>
                    <a:pt x="17790" y="0"/>
                  </a:moveTo>
                  <a:lnTo>
                    <a:pt x="583" y="9589"/>
                  </a:lnTo>
                  <a:lnTo>
                    <a:pt x="1" y="10082"/>
                  </a:lnTo>
                  <a:lnTo>
                    <a:pt x="2689" y="12995"/>
                  </a:lnTo>
                  <a:lnTo>
                    <a:pt x="20120" y="2913"/>
                  </a:lnTo>
                  <a:lnTo>
                    <a:pt x="177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5955853" y="2782779"/>
              <a:ext cx="713757" cy="411758"/>
            </a:xfrm>
            <a:custGeom>
              <a:rect b="b" l="l" r="r" t="t"/>
              <a:pathLst>
                <a:path extrusionOk="0" h="11607" w="20120">
                  <a:moveTo>
                    <a:pt x="17431" y="1"/>
                  </a:moveTo>
                  <a:lnTo>
                    <a:pt x="1" y="10038"/>
                  </a:lnTo>
                  <a:lnTo>
                    <a:pt x="583" y="11427"/>
                  </a:lnTo>
                  <a:lnTo>
                    <a:pt x="2689" y="11606"/>
                  </a:lnTo>
                  <a:lnTo>
                    <a:pt x="20120" y="1524"/>
                  </a:lnTo>
                  <a:lnTo>
                    <a:pt x="174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5825520" y="3138837"/>
              <a:ext cx="356098" cy="467383"/>
            </a:xfrm>
            <a:custGeom>
              <a:rect b="b" l="l" r="r" t="t"/>
              <a:pathLst>
                <a:path extrusionOk="0" h="13175" w="10038">
                  <a:moveTo>
                    <a:pt x="3675" y="1"/>
                  </a:moveTo>
                  <a:lnTo>
                    <a:pt x="1344" y="225"/>
                  </a:lnTo>
                  <a:lnTo>
                    <a:pt x="0" y="2152"/>
                  </a:lnTo>
                  <a:lnTo>
                    <a:pt x="0" y="5244"/>
                  </a:lnTo>
                  <a:lnTo>
                    <a:pt x="1344" y="8694"/>
                  </a:lnTo>
                  <a:lnTo>
                    <a:pt x="3675" y="11606"/>
                  </a:lnTo>
                  <a:lnTo>
                    <a:pt x="6363" y="13175"/>
                  </a:lnTo>
                  <a:lnTo>
                    <a:pt x="8693" y="12951"/>
                  </a:lnTo>
                  <a:lnTo>
                    <a:pt x="10037" y="11024"/>
                  </a:lnTo>
                  <a:lnTo>
                    <a:pt x="10037" y="7932"/>
                  </a:lnTo>
                  <a:lnTo>
                    <a:pt x="8693" y="4482"/>
                  </a:lnTo>
                  <a:lnTo>
                    <a:pt x="6363" y="1569"/>
                  </a:lnTo>
                  <a:lnTo>
                    <a:pt x="3675"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5614091" y="3391592"/>
              <a:ext cx="583422" cy="494415"/>
            </a:xfrm>
            <a:custGeom>
              <a:rect b="b" l="l" r="r" t="t"/>
              <a:pathLst>
                <a:path extrusionOk="0" h="13937" w="16446">
                  <a:moveTo>
                    <a:pt x="16446" y="1"/>
                  </a:moveTo>
                  <a:lnTo>
                    <a:pt x="1" y="7708"/>
                  </a:lnTo>
                  <a:lnTo>
                    <a:pt x="180" y="12816"/>
                  </a:lnTo>
                  <a:lnTo>
                    <a:pt x="1390" y="13936"/>
                  </a:lnTo>
                  <a:lnTo>
                    <a:pt x="16446" y="5243"/>
                  </a:lnTo>
                  <a:lnTo>
                    <a:pt x="16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5507596" y="3194496"/>
              <a:ext cx="689918" cy="505519"/>
            </a:xfrm>
            <a:custGeom>
              <a:rect b="b" l="l" r="r" t="t"/>
              <a:pathLst>
                <a:path extrusionOk="0" h="14250" w="19448">
                  <a:moveTo>
                    <a:pt x="16221" y="0"/>
                  </a:moveTo>
                  <a:lnTo>
                    <a:pt x="2017" y="7035"/>
                  </a:lnTo>
                  <a:lnTo>
                    <a:pt x="0" y="8693"/>
                  </a:lnTo>
                  <a:lnTo>
                    <a:pt x="4392" y="14250"/>
                  </a:lnTo>
                  <a:lnTo>
                    <a:pt x="19448" y="5557"/>
                  </a:lnTo>
                  <a:lnTo>
                    <a:pt x="162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5626791" y="3431324"/>
              <a:ext cx="166945" cy="130406"/>
            </a:xfrm>
            <a:custGeom>
              <a:rect b="b" l="l" r="r" t="t"/>
              <a:pathLst>
                <a:path extrusionOk="0" h="3676" w="4706">
                  <a:moveTo>
                    <a:pt x="3899" y="1"/>
                  </a:moveTo>
                  <a:lnTo>
                    <a:pt x="1" y="2241"/>
                  </a:lnTo>
                  <a:lnTo>
                    <a:pt x="808" y="3675"/>
                  </a:lnTo>
                  <a:lnTo>
                    <a:pt x="4706" y="1435"/>
                  </a:lnTo>
                  <a:lnTo>
                    <a:pt x="38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5674504" y="3544204"/>
              <a:ext cx="103339" cy="81096"/>
            </a:xfrm>
            <a:custGeom>
              <a:rect b="b" l="l" r="r" t="t"/>
              <a:pathLst>
                <a:path extrusionOk="0" h="2286" w="2913">
                  <a:moveTo>
                    <a:pt x="2375" y="0"/>
                  </a:moveTo>
                  <a:lnTo>
                    <a:pt x="0" y="1389"/>
                  </a:lnTo>
                  <a:lnTo>
                    <a:pt x="493" y="2286"/>
                  </a:lnTo>
                  <a:lnTo>
                    <a:pt x="2913" y="896"/>
                  </a:lnTo>
                  <a:lnTo>
                    <a:pt x="23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5388366" y="3102298"/>
              <a:ext cx="694707" cy="400619"/>
            </a:xfrm>
            <a:custGeom>
              <a:rect b="b" l="l" r="r" t="t"/>
              <a:pathLst>
                <a:path extrusionOk="0" h="11293" w="19583">
                  <a:moveTo>
                    <a:pt x="15057" y="0"/>
                  </a:moveTo>
                  <a:lnTo>
                    <a:pt x="1" y="8693"/>
                  </a:lnTo>
                  <a:lnTo>
                    <a:pt x="718" y="11247"/>
                  </a:lnTo>
                  <a:lnTo>
                    <a:pt x="4526" y="11292"/>
                  </a:lnTo>
                  <a:lnTo>
                    <a:pt x="19582" y="2599"/>
                  </a:lnTo>
                  <a:lnTo>
                    <a:pt x="15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5146749" y="3410678"/>
              <a:ext cx="241656" cy="297281"/>
            </a:xfrm>
            <a:custGeom>
              <a:rect b="b" l="l" r="r" t="t"/>
              <a:pathLst>
                <a:path extrusionOk="0" h="8380" w="6812">
                  <a:moveTo>
                    <a:pt x="6812" y="0"/>
                  </a:moveTo>
                  <a:lnTo>
                    <a:pt x="3630" y="1837"/>
                  </a:lnTo>
                  <a:lnTo>
                    <a:pt x="1" y="8380"/>
                  </a:lnTo>
                  <a:lnTo>
                    <a:pt x="2868" y="7349"/>
                  </a:lnTo>
                  <a:lnTo>
                    <a:pt x="6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5283468" y="3860530"/>
              <a:ext cx="379937" cy="90639"/>
            </a:xfrm>
            <a:custGeom>
              <a:rect b="b" l="l" r="r" t="t"/>
              <a:pathLst>
                <a:path extrusionOk="0" h="2555" w="10710">
                  <a:moveTo>
                    <a:pt x="7797" y="0"/>
                  </a:moveTo>
                  <a:lnTo>
                    <a:pt x="1076" y="717"/>
                  </a:lnTo>
                  <a:lnTo>
                    <a:pt x="0" y="2420"/>
                  </a:lnTo>
                  <a:lnTo>
                    <a:pt x="7483" y="2554"/>
                  </a:lnTo>
                  <a:lnTo>
                    <a:pt x="10710" y="717"/>
                  </a:lnTo>
                  <a:lnTo>
                    <a:pt x="77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5340688" y="3699972"/>
              <a:ext cx="322716" cy="213063"/>
            </a:xfrm>
            <a:custGeom>
              <a:rect b="b" l="l" r="r" t="t"/>
              <a:pathLst>
                <a:path extrusionOk="0" h="6006" w="9097">
                  <a:moveTo>
                    <a:pt x="9097" y="1"/>
                  </a:moveTo>
                  <a:lnTo>
                    <a:pt x="2823" y="1659"/>
                  </a:lnTo>
                  <a:lnTo>
                    <a:pt x="0" y="3406"/>
                  </a:lnTo>
                  <a:lnTo>
                    <a:pt x="0" y="6005"/>
                  </a:lnTo>
                  <a:lnTo>
                    <a:pt x="9097" y="5243"/>
                  </a:lnTo>
                  <a:lnTo>
                    <a:pt x="90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5261190" y="3502876"/>
              <a:ext cx="402216" cy="317962"/>
            </a:xfrm>
            <a:custGeom>
              <a:rect b="b" l="l" r="r" t="t"/>
              <a:pathLst>
                <a:path extrusionOk="0" h="8963" w="11338">
                  <a:moveTo>
                    <a:pt x="8111" y="0"/>
                  </a:moveTo>
                  <a:lnTo>
                    <a:pt x="1" y="5467"/>
                  </a:lnTo>
                  <a:lnTo>
                    <a:pt x="628" y="7349"/>
                  </a:lnTo>
                  <a:lnTo>
                    <a:pt x="2241" y="8962"/>
                  </a:lnTo>
                  <a:lnTo>
                    <a:pt x="11338" y="5557"/>
                  </a:lnTo>
                  <a:lnTo>
                    <a:pt x="81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5203969" y="3410678"/>
              <a:ext cx="344994" cy="311577"/>
            </a:xfrm>
            <a:custGeom>
              <a:rect b="b" l="l" r="r" t="t"/>
              <a:pathLst>
                <a:path extrusionOk="0" h="8783" w="9725">
                  <a:moveTo>
                    <a:pt x="5199" y="0"/>
                  </a:moveTo>
                  <a:lnTo>
                    <a:pt x="1" y="7483"/>
                  </a:lnTo>
                  <a:lnTo>
                    <a:pt x="852" y="8559"/>
                  </a:lnTo>
                  <a:lnTo>
                    <a:pt x="2241" y="8783"/>
                  </a:lnTo>
                  <a:lnTo>
                    <a:pt x="9724" y="2599"/>
                  </a:lnTo>
                  <a:lnTo>
                    <a:pt x="5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5278679" y="3820798"/>
              <a:ext cx="62046" cy="114478"/>
            </a:xfrm>
            <a:custGeom>
              <a:rect b="b" l="l" r="r" t="t"/>
              <a:pathLst>
                <a:path extrusionOk="0" h="3227" w="1749">
                  <a:moveTo>
                    <a:pt x="1748" y="0"/>
                  </a:moveTo>
                  <a:lnTo>
                    <a:pt x="1" y="90"/>
                  </a:lnTo>
                  <a:lnTo>
                    <a:pt x="90" y="2644"/>
                  </a:lnTo>
                  <a:lnTo>
                    <a:pt x="673" y="3226"/>
                  </a:lnTo>
                  <a:lnTo>
                    <a:pt x="1748" y="2599"/>
                  </a:lnTo>
                  <a:lnTo>
                    <a:pt x="17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5226212" y="3714268"/>
              <a:ext cx="114513" cy="128810"/>
            </a:xfrm>
            <a:custGeom>
              <a:rect b="b" l="l" r="r" t="t"/>
              <a:pathLst>
                <a:path extrusionOk="0" h="3631" w="3228">
                  <a:moveTo>
                    <a:pt x="987" y="1"/>
                  </a:moveTo>
                  <a:lnTo>
                    <a:pt x="1" y="852"/>
                  </a:lnTo>
                  <a:lnTo>
                    <a:pt x="2152" y="3630"/>
                  </a:lnTo>
                  <a:lnTo>
                    <a:pt x="3227" y="3003"/>
                  </a:lnTo>
                  <a:lnTo>
                    <a:pt x="1614" y="225"/>
                  </a:lnTo>
                  <a:lnTo>
                    <a:pt x="9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5165834" y="3676133"/>
              <a:ext cx="117671" cy="68396"/>
            </a:xfrm>
            <a:custGeom>
              <a:rect b="b" l="l" r="r" t="t"/>
              <a:pathLst>
                <a:path extrusionOk="0" h="1928" w="3317">
                  <a:moveTo>
                    <a:pt x="1076" y="0"/>
                  </a:moveTo>
                  <a:lnTo>
                    <a:pt x="0" y="583"/>
                  </a:lnTo>
                  <a:lnTo>
                    <a:pt x="359" y="1882"/>
                  </a:lnTo>
                  <a:lnTo>
                    <a:pt x="2286" y="1927"/>
                  </a:lnTo>
                  <a:lnTo>
                    <a:pt x="3316" y="1300"/>
                  </a:lnTo>
                  <a:lnTo>
                    <a:pt x="1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5108614" y="3696780"/>
              <a:ext cx="193942" cy="271880"/>
            </a:xfrm>
            <a:custGeom>
              <a:rect b="b" l="l" r="r" t="t"/>
              <a:pathLst>
                <a:path extrusionOk="0" h="7664" w="5467">
                  <a:moveTo>
                    <a:pt x="1613" y="1"/>
                  </a:moveTo>
                  <a:lnTo>
                    <a:pt x="0" y="942"/>
                  </a:lnTo>
                  <a:lnTo>
                    <a:pt x="0" y="3541"/>
                  </a:lnTo>
                  <a:lnTo>
                    <a:pt x="1613" y="6319"/>
                  </a:lnTo>
                  <a:lnTo>
                    <a:pt x="3899" y="7663"/>
                  </a:lnTo>
                  <a:lnTo>
                    <a:pt x="5467" y="6722"/>
                  </a:lnTo>
                  <a:lnTo>
                    <a:pt x="5467" y="4123"/>
                  </a:lnTo>
                  <a:lnTo>
                    <a:pt x="3899" y="1345"/>
                  </a:lnTo>
                  <a:lnTo>
                    <a:pt x="161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5216705" y="3882772"/>
              <a:ext cx="124021" cy="228956"/>
            </a:xfrm>
            <a:custGeom>
              <a:rect b="b" l="l" r="r" t="t"/>
              <a:pathLst>
                <a:path extrusionOk="0" h="6454" w="3496">
                  <a:moveTo>
                    <a:pt x="3495" y="1"/>
                  </a:moveTo>
                  <a:lnTo>
                    <a:pt x="0" y="225"/>
                  </a:lnTo>
                  <a:lnTo>
                    <a:pt x="135" y="5333"/>
                  </a:lnTo>
                  <a:lnTo>
                    <a:pt x="1344" y="6453"/>
                  </a:lnTo>
                  <a:lnTo>
                    <a:pt x="3495" y="5243"/>
                  </a:lnTo>
                  <a:lnTo>
                    <a:pt x="3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5110175" y="3671380"/>
              <a:ext cx="230552" cy="255952"/>
            </a:xfrm>
            <a:custGeom>
              <a:rect b="b" l="l" r="r" t="t"/>
              <a:pathLst>
                <a:path extrusionOk="0" h="7215" w="6499">
                  <a:moveTo>
                    <a:pt x="2017" y="0"/>
                  </a:moveTo>
                  <a:lnTo>
                    <a:pt x="1" y="1658"/>
                  </a:lnTo>
                  <a:lnTo>
                    <a:pt x="4347" y="7214"/>
                  </a:lnTo>
                  <a:lnTo>
                    <a:pt x="6498" y="5960"/>
                  </a:lnTo>
                  <a:lnTo>
                    <a:pt x="3272" y="448"/>
                  </a:lnTo>
                  <a:lnTo>
                    <a:pt x="20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990980" y="3593478"/>
              <a:ext cx="235270" cy="136721"/>
            </a:xfrm>
            <a:custGeom>
              <a:rect b="b" l="l" r="r" t="t"/>
              <a:pathLst>
                <a:path extrusionOk="0" h="3854" w="6632">
                  <a:moveTo>
                    <a:pt x="2106" y="0"/>
                  </a:moveTo>
                  <a:lnTo>
                    <a:pt x="0" y="1255"/>
                  </a:lnTo>
                  <a:lnTo>
                    <a:pt x="717" y="3764"/>
                  </a:lnTo>
                  <a:lnTo>
                    <a:pt x="4526" y="3854"/>
                  </a:lnTo>
                  <a:lnTo>
                    <a:pt x="6632" y="2644"/>
                  </a:lnTo>
                  <a:lnTo>
                    <a:pt x="2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878100" y="3637998"/>
              <a:ext cx="386323" cy="538901"/>
            </a:xfrm>
            <a:custGeom>
              <a:rect b="b" l="l" r="r" t="t"/>
              <a:pathLst>
                <a:path extrusionOk="0" h="15191" w="10890">
                  <a:moveTo>
                    <a:pt x="3182" y="0"/>
                  </a:moveTo>
                  <a:lnTo>
                    <a:pt x="1" y="1837"/>
                  </a:lnTo>
                  <a:lnTo>
                    <a:pt x="1" y="7035"/>
                  </a:lnTo>
                  <a:lnTo>
                    <a:pt x="3182" y="12591"/>
                  </a:lnTo>
                  <a:lnTo>
                    <a:pt x="7708" y="15190"/>
                  </a:lnTo>
                  <a:lnTo>
                    <a:pt x="10889" y="13353"/>
                  </a:lnTo>
                  <a:lnTo>
                    <a:pt x="10889" y="8155"/>
                  </a:lnTo>
                  <a:lnTo>
                    <a:pt x="7708" y="2599"/>
                  </a:lnTo>
                  <a:lnTo>
                    <a:pt x="31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5644280" y="3275555"/>
              <a:ext cx="87481" cy="79499"/>
            </a:xfrm>
            <a:custGeom>
              <a:rect b="b" l="l" r="r" t="t"/>
              <a:pathLst>
                <a:path extrusionOk="0" h="2241" w="2466">
                  <a:moveTo>
                    <a:pt x="628" y="0"/>
                  </a:moveTo>
                  <a:lnTo>
                    <a:pt x="1" y="180"/>
                  </a:lnTo>
                  <a:lnTo>
                    <a:pt x="1" y="1210"/>
                  </a:lnTo>
                  <a:lnTo>
                    <a:pt x="1838" y="2241"/>
                  </a:lnTo>
                  <a:lnTo>
                    <a:pt x="2465" y="986"/>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5709482" y="3305744"/>
              <a:ext cx="106531" cy="49310"/>
            </a:xfrm>
            <a:custGeom>
              <a:rect b="b" l="l" r="r" t="t"/>
              <a:pathLst>
                <a:path extrusionOk="0" h="1390" w="3003">
                  <a:moveTo>
                    <a:pt x="2823" y="1"/>
                  </a:moveTo>
                  <a:lnTo>
                    <a:pt x="0" y="404"/>
                  </a:lnTo>
                  <a:lnTo>
                    <a:pt x="0" y="1390"/>
                  </a:lnTo>
                  <a:lnTo>
                    <a:pt x="2599" y="1390"/>
                  </a:lnTo>
                  <a:lnTo>
                    <a:pt x="3002" y="1031"/>
                  </a:lnTo>
                  <a:lnTo>
                    <a:pt x="2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5801681" y="3272363"/>
              <a:ext cx="65203" cy="82692"/>
            </a:xfrm>
            <a:custGeom>
              <a:rect b="b" l="l" r="r" t="t"/>
              <a:pathLst>
                <a:path extrusionOk="0" h="2331" w="1838">
                  <a:moveTo>
                    <a:pt x="807" y="1"/>
                  </a:moveTo>
                  <a:lnTo>
                    <a:pt x="0" y="1345"/>
                  </a:lnTo>
                  <a:lnTo>
                    <a:pt x="0" y="2331"/>
                  </a:lnTo>
                  <a:lnTo>
                    <a:pt x="1837" y="1300"/>
                  </a:lnTo>
                  <a:lnTo>
                    <a:pt x="1837" y="270"/>
                  </a:lnTo>
                  <a:lnTo>
                    <a:pt x="8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5644280" y="3191303"/>
              <a:ext cx="222606" cy="128810"/>
            </a:xfrm>
            <a:custGeom>
              <a:rect b="b" l="l" r="r" t="t"/>
              <a:pathLst>
                <a:path extrusionOk="0" h="3631" w="6275">
                  <a:moveTo>
                    <a:pt x="1838" y="1"/>
                  </a:moveTo>
                  <a:lnTo>
                    <a:pt x="1" y="1076"/>
                  </a:lnTo>
                  <a:lnTo>
                    <a:pt x="1" y="2555"/>
                  </a:lnTo>
                  <a:lnTo>
                    <a:pt x="1838" y="3630"/>
                  </a:lnTo>
                  <a:lnTo>
                    <a:pt x="4437" y="3630"/>
                  </a:lnTo>
                  <a:lnTo>
                    <a:pt x="6274" y="2555"/>
                  </a:lnTo>
                  <a:lnTo>
                    <a:pt x="6274" y="1076"/>
                  </a:lnTo>
                  <a:lnTo>
                    <a:pt x="4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5669715" y="3205600"/>
              <a:ext cx="49310" cy="54099"/>
            </a:xfrm>
            <a:custGeom>
              <a:rect b="b" l="l" r="r" t="t"/>
              <a:pathLst>
                <a:path extrusionOk="0" h="1525" w="1390">
                  <a:moveTo>
                    <a:pt x="1390" y="1"/>
                  </a:moveTo>
                  <a:lnTo>
                    <a:pt x="1" y="852"/>
                  </a:lnTo>
                  <a:lnTo>
                    <a:pt x="1" y="1524"/>
                  </a:lnTo>
                  <a:lnTo>
                    <a:pt x="1390" y="718"/>
                  </a:lnTo>
                  <a:lnTo>
                    <a:pt x="13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5718990" y="3205600"/>
              <a:ext cx="73185" cy="25471"/>
            </a:xfrm>
            <a:custGeom>
              <a:rect b="b" l="l" r="r" t="t"/>
              <a:pathLst>
                <a:path extrusionOk="0" h="718" w="2063">
                  <a:moveTo>
                    <a:pt x="1" y="1"/>
                  </a:moveTo>
                  <a:lnTo>
                    <a:pt x="1" y="718"/>
                  </a:lnTo>
                  <a:lnTo>
                    <a:pt x="2062" y="718"/>
                  </a:lnTo>
                  <a:lnTo>
                    <a:pt x="20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5792138" y="3205600"/>
              <a:ext cx="49310" cy="54099"/>
            </a:xfrm>
            <a:custGeom>
              <a:rect b="b" l="l" r="r" t="t"/>
              <a:pathLst>
                <a:path extrusionOk="0" h="1525" w="1390">
                  <a:moveTo>
                    <a:pt x="0" y="1"/>
                  </a:moveTo>
                  <a:lnTo>
                    <a:pt x="0" y="718"/>
                  </a:lnTo>
                  <a:lnTo>
                    <a:pt x="1389" y="1524"/>
                  </a:lnTo>
                  <a:lnTo>
                    <a:pt x="1389" y="85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5669715" y="3231035"/>
              <a:ext cx="171734" cy="74746"/>
            </a:xfrm>
            <a:custGeom>
              <a:rect b="b" l="l" r="r" t="t"/>
              <a:pathLst>
                <a:path extrusionOk="0" h="2107" w="4841">
                  <a:moveTo>
                    <a:pt x="1390" y="1"/>
                  </a:moveTo>
                  <a:lnTo>
                    <a:pt x="1" y="807"/>
                  </a:lnTo>
                  <a:lnTo>
                    <a:pt x="1" y="1300"/>
                  </a:lnTo>
                  <a:lnTo>
                    <a:pt x="1390" y="2107"/>
                  </a:lnTo>
                  <a:lnTo>
                    <a:pt x="3451" y="2107"/>
                  </a:lnTo>
                  <a:lnTo>
                    <a:pt x="4840" y="1300"/>
                  </a:lnTo>
                  <a:lnTo>
                    <a:pt x="4840" y="807"/>
                  </a:lnTo>
                  <a:lnTo>
                    <a:pt x="34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5703097" y="3529872"/>
              <a:ext cx="600911" cy="351344"/>
            </a:xfrm>
            <a:custGeom>
              <a:rect b="b" l="l" r="r" t="t"/>
              <a:pathLst>
                <a:path extrusionOk="0" h="9904" w="16939">
                  <a:moveTo>
                    <a:pt x="14161" y="1"/>
                  </a:moveTo>
                  <a:lnTo>
                    <a:pt x="7305" y="3944"/>
                  </a:lnTo>
                  <a:lnTo>
                    <a:pt x="6274" y="3362"/>
                  </a:lnTo>
                  <a:lnTo>
                    <a:pt x="5736" y="3362"/>
                  </a:lnTo>
                  <a:lnTo>
                    <a:pt x="5736" y="3675"/>
                  </a:lnTo>
                  <a:lnTo>
                    <a:pt x="6767" y="4258"/>
                  </a:lnTo>
                  <a:lnTo>
                    <a:pt x="359" y="7977"/>
                  </a:lnTo>
                  <a:lnTo>
                    <a:pt x="1" y="7843"/>
                  </a:lnTo>
                  <a:lnTo>
                    <a:pt x="1" y="8156"/>
                  </a:lnTo>
                  <a:lnTo>
                    <a:pt x="673" y="9904"/>
                  </a:lnTo>
                  <a:lnTo>
                    <a:pt x="1076" y="9680"/>
                  </a:lnTo>
                  <a:lnTo>
                    <a:pt x="539" y="8336"/>
                  </a:lnTo>
                  <a:lnTo>
                    <a:pt x="14161" y="449"/>
                  </a:lnTo>
                  <a:lnTo>
                    <a:pt x="16536" y="763"/>
                  </a:lnTo>
                  <a:lnTo>
                    <a:pt x="16939" y="494"/>
                  </a:lnTo>
                  <a:lnTo>
                    <a:pt x="16939" y="180"/>
                  </a:lnTo>
                  <a:lnTo>
                    <a:pt x="16356" y="270"/>
                  </a:lnTo>
                  <a:lnTo>
                    <a:pt x="141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5703097" y="3523522"/>
              <a:ext cx="600911" cy="348152"/>
            </a:xfrm>
            <a:custGeom>
              <a:rect b="b" l="l" r="r" t="t"/>
              <a:pathLst>
                <a:path extrusionOk="0" h="9814" w="16939">
                  <a:moveTo>
                    <a:pt x="13937" y="1"/>
                  </a:moveTo>
                  <a:lnTo>
                    <a:pt x="7170" y="3899"/>
                  </a:lnTo>
                  <a:lnTo>
                    <a:pt x="6140" y="3317"/>
                  </a:lnTo>
                  <a:lnTo>
                    <a:pt x="5736" y="3541"/>
                  </a:lnTo>
                  <a:lnTo>
                    <a:pt x="6767" y="4168"/>
                  </a:lnTo>
                  <a:lnTo>
                    <a:pt x="1" y="8022"/>
                  </a:lnTo>
                  <a:lnTo>
                    <a:pt x="673" y="9814"/>
                  </a:lnTo>
                  <a:lnTo>
                    <a:pt x="1076" y="9545"/>
                  </a:lnTo>
                  <a:lnTo>
                    <a:pt x="539" y="8201"/>
                  </a:lnTo>
                  <a:lnTo>
                    <a:pt x="14161" y="314"/>
                  </a:lnTo>
                  <a:lnTo>
                    <a:pt x="16536" y="628"/>
                  </a:lnTo>
                  <a:lnTo>
                    <a:pt x="16939" y="359"/>
                  </a:lnTo>
                  <a:lnTo>
                    <a:pt x="139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6028967" y="3706322"/>
              <a:ext cx="114513" cy="74746"/>
            </a:xfrm>
            <a:custGeom>
              <a:rect b="b" l="l" r="r" t="t"/>
              <a:pathLst>
                <a:path extrusionOk="0" h="2107" w="3228">
                  <a:moveTo>
                    <a:pt x="225" y="1"/>
                  </a:moveTo>
                  <a:lnTo>
                    <a:pt x="1" y="90"/>
                  </a:lnTo>
                  <a:lnTo>
                    <a:pt x="1" y="404"/>
                  </a:lnTo>
                  <a:lnTo>
                    <a:pt x="2958" y="2107"/>
                  </a:lnTo>
                  <a:lnTo>
                    <a:pt x="3227" y="1614"/>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6145004" y="3610967"/>
              <a:ext cx="287773" cy="170103"/>
            </a:xfrm>
            <a:custGeom>
              <a:rect b="b" l="l" r="r" t="t"/>
              <a:pathLst>
                <a:path extrusionOk="0" h="4795" w="8112">
                  <a:moveTo>
                    <a:pt x="7753" y="0"/>
                  </a:moveTo>
                  <a:lnTo>
                    <a:pt x="1" y="4347"/>
                  </a:lnTo>
                  <a:lnTo>
                    <a:pt x="135" y="4571"/>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6133900" y="3760385"/>
              <a:ext cx="23875" cy="20682"/>
            </a:xfrm>
            <a:custGeom>
              <a:rect b="b" l="l" r="r" t="t"/>
              <a:pathLst>
                <a:path extrusionOk="0" h="583" w="673">
                  <a:moveTo>
                    <a:pt x="359" y="0"/>
                  </a:moveTo>
                  <a:lnTo>
                    <a:pt x="0" y="269"/>
                  </a:lnTo>
                  <a:lnTo>
                    <a:pt x="0" y="583"/>
                  </a:lnTo>
                  <a:lnTo>
                    <a:pt x="672" y="583"/>
                  </a:lnTo>
                  <a:lnTo>
                    <a:pt x="672"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6028967" y="3536257"/>
              <a:ext cx="403812" cy="233709"/>
            </a:xfrm>
            <a:custGeom>
              <a:rect b="b" l="l" r="r" t="t"/>
              <a:pathLst>
                <a:path extrusionOk="0" h="6588" w="11383">
                  <a:moveTo>
                    <a:pt x="7753" y="0"/>
                  </a:moveTo>
                  <a:lnTo>
                    <a:pt x="1" y="4481"/>
                  </a:lnTo>
                  <a:lnTo>
                    <a:pt x="1" y="4884"/>
                  </a:lnTo>
                  <a:lnTo>
                    <a:pt x="2958" y="6587"/>
                  </a:lnTo>
                  <a:lnTo>
                    <a:pt x="3630" y="6587"/>
                  </a:lnTo>
                  <a:lnTo>
                    <a:pt x="11382" y="2106"/>
                  </a:lnTo>
                  <a:lnTo>
                    <a:pt x="11382" y="1703"/>
                  </a:lnTo>
                  <a:lnTo>
                    <a:pt x="8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6165686" y="3784224"/>
              <a:ext cx="112881" cy="76342"/>
            </a:xfrm>
            <a:custGeom>
              <a:rect b="b" l="l" r="r" t="t"/>
              <a:pathLst>
                <a:path extrusionOk="0" h="2152" w="3182">
                  <a:moveTo>
                    <a:pt x="180" y="0"/>
                  </a:moveTo>
                  <a:lnTo>
                    <a:pt x="0" y="135"/>
                  </a:lnTo>
                  <a:lnTo>
                    <a:pt x="0" y="449"/>
                  </a:lnTo>
                  <a:lnTo>
                    <a:pt x="2958" y="2151"/>
                  </a:lnTo>
                  <a:lnTo>
                    <a:pt x="3182" y="1658"/>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6281723" y="3688833"/>
              <a:ext cx="287738" cy="171734"/>
            </a:xfrm>
            <a:custGeom>
              <a:rect b="b" l="l" r="r" t="t"/>
              <a:pathLst>
                <a:path extrusionOk="0" h="4841" w="8111">
                  <a:moveTo>
                    <a:pt x="7708" y="1"/>
                  </a:moveTo>
                  <a:lnTo>
                    <a:pt x="0" y="4347"/>
                  </a:lnTo>
                  <a:lnTo>
                    <a:pt x="135" y="4571"/>
                  </a:lnTo>
                  <a:lnTo>
                    <a:pt x="359" y="4840"/>
                  </a:lnTo>
                  <a:lnTo>
                    <a:pt x="8111" y="359"/>
                  </a:lnTo>
                  <a:lnTo>
                    <a:pt x="8111" y="46"/>
                  </a:lnTo>
                  <a:lnTo>
                    <a:pt x="770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6270584" y="3839848"/>
              <a:ext cx="23875" cy="20717"/>
            </a:xfrm>
            <a:custGeom>
              <a:rect b="b" l="l" r="r" t="t"/>
              <a:pathLst>
                <a:path extrusionOk="0" h="584" w="673">
                  <a:moveTo>
                    <a:pt x="359" y="1"/>
                  </a:moveTo>
                  <a:lnTo>
                    <a:pt x="1" y="270"/>
                  </a:lnTo>
                  <a:lnTo>
                    <a:pt x="1" y="583"/>
                  </a:lnTo>
                  <a:lnTo>
                    <a:pt x="673" y="583"/>
                  </a:lnTo>
                  <a:lnTo>
                    <a:pt x="673"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6165686" y="3615720"/>
              <a:ext cx="403776" cy="233709"/>
            </a:xfrm>
            <a:custGeom>
              <a:rect b="b" l="l" r="r" t="t"/>
              <a:pathLst>
                <a:path extrusionOk="0" h="6588" w="11382">
                  <a:moveTo>
                    <a:pt x="7752" y="1"/>
                  </a:moveTo>
                  <a:lnTo>
                    <a:pt x="0" y="4482"/>
                  </a:lnTo>
                  <a:lnTo>
                    <a:pt x="0" y="4885"/>
                  </a:lnTo>
                  <a:lnTo>
                    <a:pt x="2958" y="6588"/>
                  </a:lnTo>
                  <a:lnTo>
                    <a:pt x="3630" y="6588"/>
                  </a:lnTo>
                  <a:lnTo>
                    <a:pt x="11382" y="2107"/>
                  </a:lnTo>
                  <a:lnTo>
                    <a:pt x="11382" y="1703"/>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6300808" y="3863687"/>
              <a:ext cx="114478" cy="74746"/>
            </a:xfrm>
            <a:custGeom>
              <a:rect b="b" l="l" r="r" t="t"/>
              <a:pathLst>
                <a:path extrusionOk="0" h="2107" w="3227">
                  <a:moveTo>
                    <a:pt x="224" y="1"/>
                  </a:moveTo>
                  <a:lnTo>
                    <a:pt x="0" y="91"/>
                  </a:lnTo>
                  <a:lnTo>
                    <a:pt x="0" y="404"/>
                  </a:lnTo>
                  <a:lnTo>
                    <a:pt x="2958" y="2107"/>
                  </a:lnTo>
                  <a:lnTo>
                    <a:pt x="3226" y="1614"/>
                  </a:lnTo>
                  <a:lnTo>
                    <a:pt x="2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6416846" y="3768332"/>
              <a:ext cx="287738" cy="170103"/>
            </a:xfrm>
            <a:custGeom>
              <a:rect b="b" l="l" r="r" t="t"/>
              <a:pathLst>
                <a:path extrusionOk="0" h="4795" w="8111">
                  <a:moveTo>
                    <a:pt x="7752" y="0"/>
                  </a:moveTo>
                  <a:lnTo>
                    <a:pt x="0" y="4302"/>
                  </a:lnTo>
                  <a:lnTo>
                    <a:pt x="135" y="4526"/>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6405707" y="3917750"/>
              <a:ext cx="23875" cy="20682"/>
            </a:xfrm>
            <a:custGeom>
              <a:rect b="b" l="l" r="r" t="t"/>
              <a:pathLst>
                <a:path extrusionOk="0" h="583" w="673">
                  <a:moveTo>
                    <a:pt x="359" y="0"/>
                  </a:moveTo>
                  <a:lnTo>
                    <a:pt x="1" y="269"/>
                  </a:lnTo>
                  <a:lnTo>
                    <a:pt x="1" y="583"/>
                  </a:lnTo>
                  <a:lnTo>
                    <a:pt x="673" y="583"/>
                  </a:lnTo>
                  <a:lnTo>
                    <a:pt x="673"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6300808" y="3693622"/>
              <a:ext cx="403776" cy="233709"/>
            </a:xfrm>
            <a:custGeom>
              <a:rect b="b" l="l" r="r" t="t"/>
              <a:pathLst>
                <a:path extrusionOk="0" h="6588" w="11382">
                  <a:moveTo>
                    <a:pt x="7797" y="0"/>
                  </a:moveTo>
                  <a:lnTo>
                    <a:pt x="0" y="4481"/>
                  </a:lnTo>
                  <a:lnTo>
                    <a:pt x="0" y="4885"/>
                  </a:lnTo>
                  <a:lnTo>
                    <a:pt x="2958" y="6587"/>
                  </a:lnTo>
                  <a:lnTo>
                    <a:pt x="3630" y="6587"/>
                  </a:lnTo>
                  <a:lnTo>
                    <a:pt x="11382" y="2106"/>
                  </a:lnTo>
                  <a:lnTo>
                    <a:pt x="11382" y="1703"/>
                  </a:lnTo>
                  <a:lnTo>
                    <a:pt x="84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6437492" y="3941589"/>
              <a:ext cx="112917" cy="74746"/>
            </a:xfrm>
            <a:custGeom>
              <a:rect b="b" l="l" r="r" t="t"/>
              <a:pathLst>
                <a:path extrusionOk="0" h="2107" w="3183">
                  <a:moveTo>
                    <a:pt x="180" y="1"/>
                  </a:moveTo>
                  <a:lnTo>
                    <a:pt x="1" y="90"/>
                  </a:lnTo>
                  <a:lnTo>
                    <a:pt x="1" y="404"/>
                  </a:lnTo>
                  <a:lnTo>
                    <a:pt x="2958" y="2107"/>
                  </a:lnTo>
                  <a:lnTo>
                    <a:pt x="3182" y="1659"/>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6553529" y="3846234"/>
              <a:ext cx="287773" cy="170103"/>
            </a:xfrm>
            <a:custGeom>
              <a:rect b="b" l="l" r="r" t="t"/>
              <a:pathLst>
                <a:path extrusionOk="0" h="4795" w="8112">
                  <a:moveTo>
                    <a:pt x="7708" y="0"/>
                  </a:moveTo>
                  <a:lnTo>
                    <a:pt x="1" y="4347"/>
                  </a:lnTo>
                  <a:lnTo>
                    <a:pt x="135" y="4571"/>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6542426" y="3997213"/>
              <a:ext cx="23875" cy="19121"/>
            </a:xfrm>
            <a:custGeom>
              <a:rect b="b" l="l" r="r" t="t"/>
              <a:pathLst>
                <a:path extrusionOk="0" h="539" w="673">
                  <a:moveTo>
                    <a:pt x="359" y="1"/>
                  </a:moveTo>
                  <a:lnTo>
                    <a:pt x="0" y="225"/>
                  </a:lnTo>
                  <a:lnTo>
                    <a:pt x="0" y="539"/>
                  </a:lnTo>
                  <a:lnTo>
                    <a:pt x="672" y="539"/>
                  </a:lnTo>
                  <a:lnTo>
                    <a:pt x="672" y="225"/>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6437492" y="3773085"/>
              <a:ext cx="403812" cy="232113"/>
            </a:xfrm>
            <a:custGeom>
              <a:rect b="b" l="l" r="r" t="t"/>
              <a:pathLst>
                <a:path extrusionOk="0" h="6543" w="11383">
                  <a:moveTo>
                    <a:pt x="7753" y="1"/>
                  </a:moveTo>
                  <a:lnTo>
                    <a:pt x="1" y="4482"/>
                  </a:lnTo>
                  <a:lnTo>
                    <a:pt x="1" y="4840"/>
                  </a:lnTo>
                  <a:lnTo>
                    <a:pt x="2958" y="6543"/>
                  </a:lnTo>
                  <a:lnTo>
                    <a:pt x="3630" y="6543"/>
                  </a:lnTo>
                  <a:lnTo>
                    <a:pt x="11382" y="2062"/>
                  </a:lnTo>
                  <a:lnTo>
                    <a:pt x="11382" y="1704"/>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6572615" y="4021087"/>
              <a:ext cx="114478" cy="74746"/>
            </a:xfrm>
            <a:custGeom>
              <a:rect b="b" l="l" r="r" t="t"/>
              <a:pathLst>
                <a:path extrusionOk="0" h="2107" w="3227">
                  <a:moveTo>
                    <a:pt x="225" y="0"/>
                  </a:moveTo>
                  <a:lnTo>
                    <a:pt x="1" y="90"/>
                  </a:lnTo>
                  <a:lnTo>
                    <a:pt x="1" y="403"/>
                  </a:lnTo>
                  <a:lnTo>
                    <a:pt x="2958" y="2106"/>
                  </a:lnTo>
                  <a:lnTo>
                    <a:pt x="3227" y="1613"/>
                  </a:lnTo>
                  <a:lnTo>
                    <a:pt x="2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6690248" y="3925697"/>
              <a:ext cx="287773" cy="170138"/>
            </a:xfrm>
            <a:custGeom>
              <a:rect b="b" l="l" r="r" t="t"/>
              <a:pathLst>
                <a:path extrusionOk="0" h="4796" w="8112">
                  <a:moveTo>
                    <a:pt x="7708" y="1"/>
                  </a:moveTo>
                  <a:lnTo>
                    <a:pt x="1" y="4302"/>
                  </a:lnTo>
                  <a:lnTo>
                    <a:pt x="135" y="4526"/>
                  </a:lnTo>
                  <a:lnTo>
                    <a:pt x="314"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6677548" y="4075115"/>
              <a:ext cx="23875" cy="20717"/>
            </a:xfrm>
            <a:custGeom>
              <a:rect b="b" l="l" r="r" t="t"/>
              <a:pathLst>
                <a:path extrusionOk="0" h="584" w="673">
                  <a:moveTo>
                    <a:pt x="403" y="1"/>
                  </a:moveTo>
                  <a:lnTo>
                    <a:pt x="0" y="269"/>
                  </a:lnTo>
                  <a:lnTo>
                    <a:pt x="0" y="583"/>
                  </a:lnTo>
                  <a:lnTo>
                    <a:pt x="672" y="583"/>
                  </a:lnTo>
                  <a:lnTo>
                    <a:pt x="672" y="269"/>
                  </a:lnTo>
                  <a:lnTo>
                    <a:pt x="403"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6572615" y="3850987"/>
              <a:ext cx="405408" cy="233709"/>
            </a:xfrm>
            <a:custGeom>
              <a:rect b="b" l="l" r="r" t="t"/>
              <a:pathLst>
                <a:path extrusionOk="0" h="6588" w="11428">
                  <a:moveTo>
                    <a:pt x="7797" y="0"/>
                  </a:moveTo>
                  <a:lnTo>
                    <a:pt x="1" y="4481"/>
                  </a:lnTo>
                  <a:lnTo>
                    <a:pt x="1" y="4885"/>
                  </a:lnTo>
                  <a:lnTo>
                    <a:pt x="2958" y="6587"/>
                  </a:lnTo>
                  <a:lnTo>
                    <a:pt x="3630" y="6587"/>
                  </a:lnTo>
                  <a:lnTo>
                    <a:pt x="11427" y="2107"/>
                  </a:lnTo>
                  <a:lnTo>
                    <a:pt x="11427" y="1703"/>
                  </a:lnTo>
                  <a:lnTo>
                    <a:pt x="8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5726936" y="3881176"/>
              <a:ext cx="112917" cy="74746"/>
            </a:xfrm>
            <a:custGeom>
              <a:rect b="b" l="l" r="r" t="t"/>
              <a:pathLst>
                <a:path extrusionOk="0" h="2107" w="3183">
                  <a:moveTo>
                    <a:pt x="180" y="1"/>
                  </a:moveTo>
                  <a:lnTo>
                    <a:pt x="1" y="90"/>
                  </a:lnTo>
                  <a:lnTo>
                    <a:pt x="1" y="404"/>
                  </a:lnTo>
                  <a:lnTo>
                    <a:pt x="2914" y="2107"/>
                  </a:lnTo>
                  <a:lnTo>
                    <a:pt x="3182" y="1614"/>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5843009" y="3785821"/>
              <a:ext cx="287738" cy="170103"/>
            </a:xfrm>
            <a:custGeom>
              <a:rect b="b" l="l" r="r" t="t"/>
              <a:pathLst>
                <a:path extrusionOk="0" h="4795" w="8111">
                  <a:moveTo>
                    <a:pt x="7707" y="0"/>
                  </a:moveTo>
                  <a:lnTo>
                    <a:pt x="0" y="4347"/>
                  </a:lnTo>
                  <a:lnTo>
                    <a:pt x="134" y="4571"/>
                  </a:lnTo>
                  <a:lnTo>
                    <a:pt x="314"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5830273" y="3935239"/>
              <a:ext cx="23875" cy="20682"/>
            </a:xfrm>
            <a:custGeom>
              <a:rect b="b" l="l" r="r" t="t"/>
              <a:pathLst>
                <a:path extrusionOk="0" h="583" w="673">
                  <a:moveTo>
                    <a:pt x="404" y="0"/>
                  </a:moveTo>
                  <a:lnTo>
                    <a:pt x="1" y="269"/>
                  </a:lnTo>
                  <a:lnTo>
                    <a:pt x="1" y="583"/>
                  </a:lnTo>
                  <a:lnTo>
                    <a:pt x="673" y="583"/>
                  </a:lnTo>
                  <a:lnTo>
                    <a:pt x="673" y="269"/>
                  </a:lnTo>
                  <a:lnTo>
                    <a:pt x="40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5726936" y="3712708"/>
              <a:ext cx="403812" cy="232113"/>
            </a:xfrm>
            <a:custGeom>
              <a:rect b="b" l="l" r="r" t="t"/>
              <a:pathLst>
                <a:path extrusionOk="0" h="6543" w="11383">
                  <a:moveTo>
                    <a:pt x="7753" y="0"/>
                  </a:moveTo>
                  <a:lnTo>
                    <a:pt x="1" y="4481"/>
                  </a:lnTo>
                  <a:lnTo>
                    <a:pt x="1" y="4839"/>
                  </a:lnTo>
                  <a:lnTo>
                    <a:pt x="2914" y="6542"/>
                  </a:lnTo>
                  <a:lnTo>
                    <a:pt x="3586" y="6542"/>
                  </a:lnTo>
                  <a:lnTo>
                    <a:pt x="11383" y="2061"/>
                  </a:lnTo>
                  <a:lnTo>
                    <a:pt x="11383"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5862059" y="3959078"/>
              <a:ext cx="112917" cy="76342"/>
            </a:xfrm>
            <a:custGeom>
              <a:rect b="b" l="l" r="r" t="t"/>
              <a:pathLst>
                <a:path extrusionOk="0" h="2152" w="3183">
                  <a:moveTo>
                    <a:pt x="225" y="1"/>
                  </a:moveTo>
                  <a:lnTo>
                    <a:pt x="1" y="135"/>
                  </a:lnTo>
                  <a:lnTo>
                    <a:pt x="1" y="449"/>
                  </a:lnTo>
                  <a:lnTo>
                    <a:pt x="2958" y="2151"/>
                  </a:lnTo>
                  <a:lnTo>
                    <a:pt x="3182" y="1658"/>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5978096" y="3863687"/>
              <a:ext cx="287773" cy="171734"/>
            </a:xfrm>
            <a:custGeom>
              <a:rect b="b" l="l" r="r" t="t"/>
              <a:pathLst>
                <a:path extrusionOk="0" h="4841" w="8112">
                  <a:moveTo>
                    <a:pt x="7753" y="1"/>
                  </a:moveTo>
                  <a:lnTo>
                    <a:pt x="1" y="4347"/>
                  </a:lnTo>
                  <a:lnTo>
                    <a:pt x="135" y="4572"/>
                  </a:lnTo>
                  <a:lnTo>
                    <a:pt x="359" y="4840"/>
                  </a:lnTo>
                  <a:lnTo>
                    <a:pt x="8111" y="359"/>
                  </a:lnTo>
                  <a:lnTo>
                    <a:pt x="8111" y="46"/>
                  </a:lnTo>
                  <a:lnTo>
                    <a:pt x="7753"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5966992" y="4014702"/>
              <a:ext cx="23875" cy="20717"/>
            </a:xfrm>
            <a:custGeom>
              <a:rect b="b" l="l" r="r" t="t"/>
              <a:pathLst>
                <a:path extrusionOk="0" h="584" w="673">
                  <a:moveTo>
                    <a:pt x="359" y="1"/>
                  </a:moveTo>
                  <a:lnTo>
                    <a:pt x="0" y="270"/>
                  </a:lnTo>
                  <a:lnTo>
                    <a:pt x="0" y="583"/>
                  </a:lnTo>
                  <a:lnTo>
                    <a:pt x="672" y="583"/>
                  </a:lnTo>
                  <a:lnTo>
                    <a:pt x="672"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5862059" y="3790574"/>
              <a:ext cx="403812" cy="233709"/>
            </a:xfrm>
            <a:custGeom>
              <a:rect b="b" l="l" r="r" t="t"/>
              <a:pathLst>
                <a:path extrusionOk="0" h="6588" w="11383">
                  <a:moveTo>
                    <a:pt x="7753" y="1"/>
                  </a:moveTo>
                  <a:lnTo>
                    <a:pt x="1" y="4482"/>
                  </a:lnTo>
                  <a:lnTo>
                    <a:pt x="1" y="4885"/>
                  </a:lnTo>
                  <a:lnTo>
                    <a:pt x="2958" y="6588"/>
                  </a:lnTo>
                  <a:lnTo>
                    <a:pt x="3630" y="6588"/>
                  </a:lnTo>
                  <a:lnTo>
                    <a:pt x="11382" y="2107"/>
                  </a:lnTo>
                  <a:lnTo>
                    <a:pt x="11382" y="1703"/>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998778" y="4038541"/>
              <a:ext cx="112881" cy="74781"/>
            </a:xfrm>
            <a:custGeom>
              <a:rect b="b" l="l" r="r" t="t"/>
              <a:pathLst>
                <a:path extrusionOk="0" h="2108" w="3182">
                  <a:moveTo>
                    <a:pt x="180" y="1"/>
                  </a:moveTo>
                  <a:lnTo>
                    <a:pt x="0" y="91"/>
                  </a:lnTo>
                  <a:lnTo>
                    <a:pt x="0" y="404"/>
                  </a:lnTo>
                  <a:lnTo>
                    <a:pt x="2958" y="2107"/>
                  </a:lnTo>
                  <a:lnTo>
                    <a:pt x="3182" y="1614"/>
                  </a:lnTo>
                  <a:lnTo>
                    <a:pt x="1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6114815" y="3943185"/>
              <a:ext cx="287738" cy="170138"/>
            </a:xfrm>
            <a:custGeom>
              <a:rect b="b" l="l" r="r" t="t"/>
              <a:pathLst>
                <a:path extrusionOk="0" h="4796" w="8111">
                  <a:moveTo>
                    <a:pt x="7708" y="0"/>
                  </a:moveTo>
                  <a:lnTo>
                    <a:pt x="0" y="4302"/>
                  </a:lnTo>
                  <a:lnTo>
                    <a:pt x="135" y="4526"/>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6103676" y="4092604"/>
              <a:ext cx="23875" cy="20717"/>
            </a:xfrm>
            <a:custGeom>
              <a:rect b="b" l="l" r="r" t="t"/>
              <a:pathLst>
                <a:path extrusionOk="0" h="584" w="673">
                  <a:moveTo>
                    <a:pt x="359" y="1"/>
                  </a:moveTo>
                  <a:lnTo>
                    <a:pt x="1" y="269"/>
                  </a:lnTo>
                  <a:lnTo>
                    <a:pt x="1" y="583"/>
                  </a:lnTo>
                  <a:lnTo>
                    <a:pt x="673" y="583"/>
                  </a:lnTo>
                  <a:lnTo>
                    <a:pt x="673" y="269"/>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5998778" y="3868476"/>
              <a:ext cx="403776" cy="233709"/>
            </a:xfrm>
            <a:custGeom>
              <a:rect b="b" l="l" r="r" t="t"/>
              <a:pathLst>
                <a:path extrusionOk="0" h="6588" w="11382">
                  <a:moveTo>
                    <a:pt x="7752" y="0"/>
                  </a:moveTo>
                  <a:lnTo>
                    <a:pt x="0" y="4481"/>
                  </a:lnTo>
                  <a:lnTo>
                    <a:pt x="0" y="4885"/>
                  </a:lnTo>
                  <a:lnTo>
                    <a:pt x="2958" y="6587"/>
                  </a:lnTo>
                  <a:lnTo>
                    <a:pt x="3630" y="6587"/>
                  </a:lnTo>
                  <a:lnTo>
                    <a:pt x="11382" y="2106"/>
                  </a:lnTo>
                  <a:lnTo>
                    <a:pt x="11382" y="1703"/>
                  </a:lnTo>
                  <a:lnTo>
                    <a:pt x="84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6133900" y="4116443"/>
              <a:ext cx="114478" cy="74746"/>
            </a:xfrm>
            <a:custGeom>
              <a:rect b="b" l="l" r="r" t="t"/>
              <a:pathLst>
                <a:path extrusionOk="0" h="2107" w="3227">
                  <a:moveTo>
                    <a:pt x="224" y="1"/>
                  </a:moveTo>
                  <a:lnTo>
                    <a:pt x="0" y="90"/>
                  </a:lnTo>
                  <a:lnTo>
                    <a:pt x="0" y="404"/>
                  </a:lnTo>
                  <a:lnTo>
                    <a:pt x="2958" y="2107"/>
                  </a:lnTo>
                  <a:lnTo>
                    <a:pt x="3226" y="1659"/>
                  </a:lnTo>
                  <a:lnTo>
                    <a:pt x="2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6249938" y="4021087"/>
              <a:ext cx="287738" cy="170103"/>
            </a:xfrm>
            <a:custGeom>
              <a:rect b="b" l="l" r="r" t="t"/>
              <a:pathLst>
                <a:path extrusionOk="0" h="4795" w="8111">
                  <a:moveTo>
                    <a:pt x="7752" y="0"/>
                  </a:moveTo>
                  <a:lnTo>
                    <a:pt x="0" y="4347"/>
                  </a:lnTo>
                  <a:lnTo>
                    <a:pt x="135" y="4571"/>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6238799" y="4172067"/>
              <a:ext cx="23875" cy="19121"/>
            </a:xfrm>
            <a:custGeom>
              <a:rect b="b" l="l" r="r" t="t"/>
              <a:pathLst>
                <a:path extrusionOk="0" h="539" w="673">
                  <a:moveTo>
                    <a:pt x="359" y="1"/>
                  </a:moveTo>
                  <a:lnTo>
                    <a:pt x="1" y="225"/>
                  </a:lnTo>
                  <a:lnTo>
                    <a:pt x="1" y="539"/>
                  </a:lnTo>
                  <a:lnTo>
                    <a:pt x="673" y="539"/>
                  </a:lnTo>
                  <a:lnTo>
                    <a:pt x="673" y="225"/>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6133900" y="3947939"/>
              <a:ext cx="403776" cy="232148"/>
            </a:xfrm>
            <a:custGeom>
              <a:rect b="b" l="l" r="r" t="t"/>
              <a:pathLst>
                <a:path extrusionOk="0" h="6544" w="11382">
                  <a:moveTo>
                    <a:pt x="7797" y="1"/>
                  </a:moveTo>
                  <a:lnTo>
                    <a:pt x="0" y="4482"/>
                  </a:lnTo>
                  <a:lnTo>
                    <a:pt x="0" y="4840"/>
                  </a:lnTo>
                  <a:lnTo>
                    <a:pt x="2958" y="6543"/>
                  </a:lnTo>
                  <a:lnTo>
                    <a:pt x="3630" y="6543"/>
                  </a:lnTo>
                  <a:lnTo>
                    <a:pt x="11382" y="2062"/>
                  </a:lnTo>
                  <a:lnTo>
                    <a:pt x="11382" y="1704"/>
                  </a:lnTo>
                  <a:lnTo>
                    <a:pt x="84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6270584" y="4195941"/>
              <a:ext cx="112917" cy="74746"/>
            </a:xfrm>
            <a:custGeom>
              <a:rect b="b" l="l" r="r" t="t"/>
              <a:pathLst>
                <a:path extrusionOk="0" h="2107" w="3183">
                  <a:moveTo>
                    <a:pt x="180" y="0"/>
                  </a:moveTo>
                  <a:lnTo>
                    <a:pt x="1" y="90"/>
                  </a:lnTo>
                  <a:lnTo>
                    <a:pt x="1" y="403"/>
                  </a:lnTo>
                  <a:lnTo>
                    <a:pt x="2958" y="2106"/>
                  </a:lnTo>
                  <a:lnTo>
                    <a:pt x="3182" y="1613"/>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6386621" y="4100550"/>
              <a:ext cx="287773" cy="170138"/>
            </a:xfrm>
            <a:custGeom>
              <a:rect b="b" l="l" r="r" t="t"/>
              <a:pathLst>
                <a:path extrusionOk="0" h="4796" w="8112">
                  <a:moveTo>
                    <a:pt x="7708" y="1"/>
                  </a:moveTo>
                  <a:lnTo>
                    <a:pt x="1" y="4302"/>
                  </a:lnTo>
                  <a:lnTo>
                    <a:pt x="135" y="4526"/>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6375518" y="4249969"/>
              <a:ext cx="23875" cy="20717"/>
            </a:xfrm>
            <a:custGeom>
              <a:rect b="b" l="l" r="r" t="t"/>
              <a:pathLst>
                <a:path extrusionOk="0" h="584" w="673">
                  <a:moveTo>
                    <a:pt x="359" y="1"/>
                  </a:moveTo>
                  <a:lnTo>
                    <a:pt x="0" y="270"/>
                  </a:lnTo>
                  <a:lnTo>
                    <a:pt x="0" y="583"/>
                  </a:lnTo>
                  <a:lnTo>
                    <a:pt x="672" y="583"/>
                  </a:lnTo>
                  <a:lnTo>
                    <a:pt x="672"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6270584" y="4025841"/>
              <a:ext cx="403812" cy="233709"/>
            </a:xfrm>
            <a:custGeom>
              <a:rect b="b" l="l" r="r" t="t"/>
              <a:pathLst>
                <a:path extrusionOk="0" h="6588" w="11383">
                  <a:moveTo>
                    <a:pt x="7753" y="1"/>
                  </a:moveTo>
                  <a:lnTo>
                    <a:pt x="1" y="4481"/>
                  </a:lnTo>
                  <a:lnTo>
                    <a:pt x="1" y="4885"/>
                  </a:lnTo>
                  <a:lnTo>
                    <a:pt x="2958" y="6588"/>
                  </a:lnTo>
                  <a:lnTo>
                    <a:pt x="3630" y="6588"/>
                  </a:lnTo>
                  <a:lnTo>
                    <a:pt x="11382" y="2107"/>
                  </a:lnTo>
                  <a:lnTo>
                    <a:pt x="11382" y="1703"/>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6709334" y="4098954"/>
              <a:ext cx="112881" cy="74746"/>
            </a:xfrm>
            <a:custGeom>
              <a:rect b="b" l="l" r="r" t="t"/>
              <a:pathLst>
                <a:path extrusionOk="0" h="2107" w="3182">
                  <a:moveTo>
                    <a:pt x="224" y="1"/>
                  </a:moveTo>
                  <a:lnTo>
                    <a:pt x="0" y="90"/>
                  </a:lnTo>
                  <a:lnTo>
                    <a:pt x="0" y="404"/>
                  </a:lnTo>
                  <a:lnTo>
                    <a:pt x="2958" y="2107"/>
                  </a:lnTo>
                  <a:lnTo>
                    <a:pt x="3182" y="1614"/>
                  </a:lnTo>
                  <a:lnTo>
                    <a:pt x="2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6825371" y="4003599"/>
              <a:ext cx="287738" cy="170103"/>
            </a:xfrm>
            <a:custGeom>
              <a:rect b="b" l="l" r="r" t="t"/>
              <a:pathLst>
                <a:path extrusionOk="0" h="4795" w="8111">
                  <a:moveTo>
                    <a:pt x="7752" y="0"/>
                  </a:moveTo>
                  <a:lnTo>
                    <a:pt x="0" y="4347"/>
                  </a:lnTo>
                  <a:lnTo>
                    <a:pt x="135" y="4571"/>
                  </a:lnTo>
                  <a:lnTo>
                    <a:pt x="359"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6814232" y="4153017"/>
              <a:ext cx="23875" cy="20682"/>
            </a:xfrm>
            <a:custGeom>
              <a:rect b="b" l="l" r="r" t="t"/>
              <a:pathLst>
                <a:path extrusionOk="0" h="583" w="673">
                  <a:moveTo>
                    <a:pt x="359" y="0"/>
                  </a:moveTo>
                  <a:lnTo>
                    <a:pt x="1" y="269"/>
                  </a:lnTo>
                  <a:lnTo>
                    <a:pt x="1" y="583"/>
                  </a:lnTo>
                  <a:lnTo>
                    <a:pt x="673" y="583"/>
                  </a:lnTo>
                  <a:lnTo>
                    <a:pt x="673" y="269"/>
                  </a:lnTo>
                  <a:lnTo>
                    <a:pt x="35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6709334" y="3930450"/>
              <a:ext cx="403776" cy="232148"/>
            </a:xfrm>
            <a:custGeom>
              <a:rect b="b" l="l" r="r" t="t"/>
              <a:pathLst>
                <a:path extrusionOk="0" h="6544" w="11382">
                  <a:moveTo>
                    <a:pt x="7752" y="1"/>
                  </a:moveTo>
                  <a:lnTo>
                    <a:pt x="0" y="4437"/>
                  </a:lnTo>
                  <a:lnTo>
                    <a:pt x="0" y="4840"/>
                  </a:lnTo>
                  <a:lnTo>
                    <a:pt x="2958" y="6543"/>
                  </a:lnTo>
                  <a:lnTo>
                    <a:pt x="3630" y="6543"/>
                  </a:lnTo>
                  <a:lnTo>
                    <a:pt x="11382" y="2062"/>
                  </a:lnTo>
                  <a:lnTo>
                    <a:pt x="11382" y="1659"/>
                  </a:lnTo>
                  <a:lnTo>
                    <a:pt x="8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6846017" y="4176856"/>
              <a:ext cx="112917" cy="76342"/>
            </a:xfrm>
            <a:custGeom>
              <a:rect b="b" l="l" r="r" t="t"/>
              <a:pathLst>
                <a:path extrusionOk="0" h="2152" w="3183">
                  <a:moveTo>
                    <a:pt x="180" y="0"/>
                  </a:moveTo>
                  <a:lnTo>
                    <a:pt x="1" y="135"/>
                  </a:lnTo>
                  <a:lnTo>
                    <a:pt x="1" y="449"/>
                  </a:lnTo>
                  <a:lnTo>
                    <a:pt x="2913" y="2151"/>
                  </a:lnTo>
                  <a:lnTo>
                    <a:pt x="3182" y="1658"/>
                  </a:lnTo>
                  <a:lnTo>
                    <a:pt x="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6962055" y="4081465"/>
              <a:ext cx="287773" cy="171734"/>
            </a:xfrm>
            <a:custGeom>
              <a:rect b="b" l="l" r="r" t="t"/>
              <a:pathLst>
                <a:path extrusionOk="0" h="4841" w="8112">
                  <a:moveTo>
                    <a:pt x="7708" y="1"/>
                  </a:moveTo>
                  <a:lnTo>
                    <a:pt x="1" y="4347"/>
                  </a:lnTo>
                  <a:lnTo>
                    <a:pt x="135" y="4571"/>
                  </a:lnTo>
                  <a:lnTo>
                    <a:pt x="359" y="4840"/>
                  </a:lnTo>
                  <a:lnTo>
                    <a:pt x="8111" y="359"/>
                  </a:lnTo>
                  <a:lnTo>
                    <a:pt x="8111" y="46"/>
                  </a:lnTo>
                  <a:lnTo>
                    <a:pt x="770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6949355" y="4232480"/>
              <a:ext cx="25471" cy="20717"/>
            </a:xfrm>
            <a:custGeom>
              <a:rect b="b" l="l" r="r" t="t"/>
              <a:pathLst>
                <a:path extrusionOk="0" h="584" w="718">
                  <a:moveTo>
                    <a:pt x="404" y="1"/>
                  </a:moveTo>
                  <a:lnTo>
                    <a:pt x="0" y="270"/>
                  </a:lnTo>
                  <a:lnTo>
                    <a:pt x="0" y="583"/>
                  </a:lnTo>
                  <a:lnTo>
                    <a:pt x="717" y="583"/>
                  </a:lnTo>
                  <a:lnTo>
                    <a:pt x="717" y="270"/>
                  </a:lnTo>
                  <a:lnTo>
                    <a:pt x="40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6846017" y="4008352"/>
              <a:ext cx="403812" cy="233709"/>
            </a:xfrm>
            <a:custGeom>
              <a:rect b="b" l="l" r="r" t="t"/>
              <a:pathLst>
                <a:path extrusionOk="0" h="6588" w="11383">
                  <a:moveTo>
                    <a:pt x="7753" y="1"/>
                  </a:moveTo>
                  <a:lnTo>
                    <a:pt x="1" y="4482"/>
                  </a:lnTo>
                  <a:lnTo>
                    <a:pt x="1" y="4885"/>
                  </a:lnTo>
                  <a:lnTo>
                    <a:pt x="2913" y="6588"/>
                  </a:lnTo>
                  <a:lnTo>
                    <a:pt x="3630" y="6588"/>
                  </a:lnTo>
                  <a:lnTo>
                    <a:pt x="11382" y="2107"/>
                  </a:lnTo>
                  <a:lnTo>
                    <a:pt x="11382" y="1703"/>
                  </a:lnTo>
                  <a:lnTo>
                    <a:pt x="84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6405707" y="4273808"/>
              <a:ext cx="114478" cy="74746"/>
            </a:xfrm>
            <a:custGeom>
              <a:rect b="b" l="l" r="r" t="t"/>
              <a:pathLst>
                <a:path extrusionOk="0" h="2107" w="3227">
                  <a:moveTo>
                    <a:pt x="225" y="1"/>
                  </a:moveTo>
                  <a:lnTo>
                    <a:pt x="1" y="90"/>
                  </a:lnTo>
                  <a:lnTo>
                    <a:pt x="1" y="404"/>
                  </a:lnTo>
                  <a:lnTo>
                    <a:pt x="2958" y="2107"/>
                  </a:lnTo>
                  <a:lnTo>
                    <a:pt x="3227" y="1659"/>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6523340" y="4178452"/>
              <a:ext cx="287773" cy="170103"/>
            </a:xfrm>
            <a:custGeom>
              <a:rect b="b" l="l" r="r" t="t"/>
              <a:pathLst>
                <a:path extrusionOk="0" h="4795" w="8112">
                  <a:moveTo>
                    <a:pt x="7708" y="0"/>
                  </a:moveTo>
                  <a:lnTo>
                    <a:pt x="1" y="4347"/>
                  </a:lnTo>
                  <a:lnTo>
                    <a:pt x="90" y="4571"/>
                  </a:lnTo>
                  <a:lnTo>
                    <a:pt x="314" y="4795"/>
                  </a:lnTo>
                  <a:lnTo>
                    <a:pt x="8111" y="314"/>
                  </a:lnTo>
                  <a:lnTo>
                    <a:pt x="811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6510641" y="4327871"/>
              <a:ext cx="23875" cy="20682"/>
            </a:xfrm>
            <a:custGeom>
              <a:rect b="b" l="l" r="r" t="t"/>
              <a:pathLst>
                <a:path extrusionOk="0" h="583" w="673">
                  <a:moveTo>
                    <a:pt x="403" y="0"/>
                  </a:moveTo>
                  <a:lnTo>
                    <a:pt x="0" y="269"/>
                  </a:lnTo>
                  <a:lnTo>
                    <a:pt x="0" y="583"/>
                  </a:lnTo>
                  <a:lnTo>
                    <a:pt x="672" y="583"/>
                  </a:lnTo>
                  <a:lnTo>
                    <a:pt x="672" y="269"/>
                  </a:lnTo>
                  <a:lnTo>
                    <a:pt x="403"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6405707" y="4105304"/>
              <a:ext cx="405408" cy="232148"/>
            </a:xfrm>
            <a:custGeom>
              <a:rect b="b" l="l" r="r" t="t"/>
              <a:pathLst>
                <a:path extrusionOk="0" h="6544" w="11428">
                  <a:moveTo>
                    <a:pt x="7797" y="1"/>
                  </a:moveTo>
                  <a:lnTo>
                    <a:pt x="1" y="4482"/>
                  </a:lnTo>
                  <a:lnTo>
                    <a:pt x="1" y="4840"/>
                  </a:lnTo>
                  <a:lnTo>
                    <a:pt x="2958" y="6543"/>
                  </a:lnTo>
                  <a:lnTo>
                    <a:pt x="3630" y="6543"/>
                  </a:lnTo>
                  <a:lnTo>
                    <a:pt x="11427" y="2062"/>
                  </a:lnTo>
                  <a:lnTo>
                    <a:pt x="11427" y="1704"/>
                  </a:lnTo>
                  <a:lnTo>
                    <a:pt x="8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6542426" y="4351710"/>
              <a:ext cx="112881" cy="76342"/>
            </a:xfrm>
            <a:custGeom>
              <a:rect b="b" l="l" r="r" t="t"/>
              <a:pathLst>
                <a:path extrusionOk="0" h="2152" w="3182">
                  <a:moveTo>
                    <a:pt x="224" y="0"/>
                  </a:moveTo>
                  <a:lnTo>
                    <a:pt x="0" y="135"/>
                  </a:lnTo>
                  <a:lnTo>
                    <a:pt x="0" y="449"/>
                  </a:lnTo>
                  <a:lnTo>
                    <a:pt x="2958" y="2151"/>
                  </a:lnTo>
                  <a:lnTo>
                    <a:pt x="3182" y="1658"/>
                  </a:lnTo>
                  <a:lnTo>
                    <a:pt x="2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6658463" y="4257915"/>
              <a:ext cx="287738" cy="170138"/>
            </a:xfrm>
            <a:custGeom>
              <a:rect b="b" l="l" r="r" t="t"/>
              <a:pathLst>
                <a:path extrusionOk="0" h="4796" w="8111">
                  <a:moveTo>
                    <a:pt x="7752" y="1"/>
                  </a:moveTo>
                  <a:lnTo>
                    <a:pt x="0" y="4302"/>
                  </a:lnTo>
                  <a:lnTo>
                    <a:pt x="135" y="4526"/>
                  </a:lnTo>
                  <a:lnTo>
                    <a:pt x="359" y="4795"/>
                  </a:lnTo>
                  <a:lnTo>
                    <a:pt x="8111" y="314"/>
                  </a:lnTo>
                  <a:lnTo>
                    <a:pt x="8111"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6647324" y="4407334"/>
              <a:ext cx="23875" cy="20717"/>
            </a:xfrm>
            <a:custGeom>
              <a:rect b="b" l="l" r="r" t="t"/>
              <a:pathLst>
                <a:path extrusionOk="0" h="584" w="673">
                  <a:moveTo>
                    <a:pt x="359" y="1"/>
                  </a:moveTo>
                  <a:lnTo>
                    <a:pt x="1" y="270"/>
                  </a:lnTo>
                  <a:lnTo>
                    <a:pt x="1" y="583"/>
                  </a:lnTo>
                  <a:lnTo>
                    <a:pt x="673" y="583"/>
                  </a:lnTo>
                  <a:lnTo>
                    <a:pt x="673" y="270"/>
                  </a:lnTo>
                  <a:lnTo>
                    <a:pt x="35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6542426" y="4183206"/>
              <a:ext cx="403776" cy="233709"/>
            </a:xfrm>
            <a:custGeom>
              <a:rect b="b" l="l" r="r" t="t"/>
              <a:pathLst>
                <a:path extrusionOk="0" h="6588" w="11382">
                  <a:moveTo>
                    <a:pt x="7752" y="1"/>
                  </a:moveTo>
                  <a:lnTo>
                    <a:pt x="0" y="4482"/>
                  </a:lnTo>
                  <a:lnTo>
                    <a:pt x="0" y="4885"/>
                  </a:lnTo>
                  <a:lnTo>
                    <a:pt x="2958" y="6588"/>
                  </a:lnTo>
                  <a:lnTo>
                    <a:pt x="3630" y="6588"/>
                  </a:lnTo>
                  <a:lnTo>
                    <a:pt x="11382" y="2107"/>
                  </a:lnTo>
                  <a:lnTo>
                    <a:pt x="11382" y="1703"/>
                  </a:lnTo>
                  <a:lnTo>
                    <a:pt x="8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31"/>
          <p:cNvSpPr/>
          <p:nvPr/>
        </p:nvSpPr>
        <p:spPr>
          <a:xfrm>
            <a:off x="7543375" y="952250"/>
            <a:ext cx="369600" cy="3696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8004588" y="1321939"/>
            <a:ext cx="213000" cy="2130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2"/>
          <p:cNvSpPr/>
          <p:nvPr/>
        </p:nvSpPr>
        <p:spPr>
          <a:xfrm>
            <a:off x="5221875" y="1003800"/>
            <a:ext cx="3135900" cy="313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7584125" y="1375400"/>
            <a:ext cx="213000" cy="2130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5443088" y="3680039"/>
            <a:ext cx="213000" cy="2130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txBox="1"/>
          <p:nvPr>
            <p:ph type="title"/>
          </p:nvPr>
        </p:nvSpPr>
        <p:spPr>
          <a:xfrm>
            <a:off x="1014825" y="1183300"/>
            <a:ext cx="3519600" cy="64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685" name="Google Shape;685;p32"/>
          <p:cNvSpPr txBox="1"/>
          <p:nvPr>
            <p:ph idx="1" type="subTitle"/>
          </p:nvPr>
        </p:nvSpPr>
        <p:spPr>
          <a:xfrm>
            <a:off x="1014825" y="2081050"/>
            <a:ext cx="6027000" cy="187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Barlow Light"/>
              <a:buChar char="★"/>
            </a:pPr>
            <a:r>
              <a:rPr lang="en" sz="1600"/>
              <a:t>Centralized repository for satellite data</a:t>
            </a:r>
            <a:endParaRPr sz="1600"/>
          </a:p>
          <a:p>
            <a:pPr indent="-330200" lvl="0" marL="457200" rtl="0" algn="l">
              <a:spcBef>
                <a:spcPts val="0"/>
              </a:spcBef>
              <a:spcAft>
                <a:spcPts val="0"/>
              </a:spcAft>
              <a:buClr>
                <a:schemeClr val="lt2"/>
              </a:buClr>
              <a:buSzPts val="1600"/>
              <a:buFont typeface="Barlow Light"/>
              <a:buChar char="★"/>
            </a:pPr>
            <a:r>
              <a:rPr lang="en" sz="1600"/>
              <a:t>Stores information such as:</a:t>
            </a:r>
            <a:endParaRPr sz="1600"/>
          </a:p>
          <a:p>
            <a:pPr indent="-330200" lvl="1" marL="685800" marR="1786101" rtl="0" algn="l">
              <a:spcBef>
                <a:spcPts val="0"/>
              </a:spcBef>
              <a:spcAft>
                <a:spcPts val="0"/>
              </a:spcAft>
              <a:buClr>
                <a:srgbClr val="E76A28"/>
              </a:buClr>
              <a:buSzPts val="1600"/>
              <a:buFont typeface="Nunito Light"/>
              <a:buChar char="○"/>
            </a:pPr>
            <a:r>
              <a:rPr lang="en" sz="1600"/>
              <a:t>Satellite identification</a:t>
            </a:r>
            <a:endParaRPr sz="1600"/>
          </a:p>
          <a:p>
            <a:pPr indent="-330200" lvl="1" marL="685800" marR="1786101" rtl="0" algn="l">
              <a:spcBef>
                <a:spcPts val="0"/>
              </a:spcBef>
              <a:spcAft>
                <a:spcPts val="0"/>
              </a:spcAft>
              <a:buClr>
                <a:srgbClr val="E76A28"/>
              </a:buClr>
              <a:buSzPts val="1600"/>
              <a:buFont typeface="Nunito Light"/>
              <a:buChar char="○"/>
            </a:pPr>
            <a:r>
              <a:rPr lang="en" sz="1600"/>
              <a:t>Launch information</a:t>
            </a:r>
            <a:endParaRPr sz="1600"/>
          </a:p>
          <a:p>
            <a:pPr indent="-330200" lvl="1" marL="685800" marR="1786101" rtl="0" algn="l">
              <a:spcBef>
                <a:spcPts val="0"/>
              </a:spcBef>
              <a:spcAft>
                <a:spcPts val="0"/>
              </a:spcAft>
              <a:buClr>
                <a:srgbClr val="E76A28"/>
              </a:buClr>
              <a:buSzPts val="1600"/>
              <a:buFont typeface="Nunito Light"/>
              <a:buChar char="○"/>
            </a:pPr>
            <a:r>
              <a:rPr lang="en" sz="1600"/>
              <a:t>Orbit data</a:t>
            </a:r>
            <a:endParaRPr sz="1600"/>
          </a:p>
          <a:p>
            <a:pPr indent="-330200" lvl="1" marL="685800" marR="1786101" rtl="0" algn="l">
              <a:spcBef>
                <a:spcPts val="0"/>
              </a:spcBef>
              <a:spcAft>
                <a:spcPts val="0"/>
              </a:spcAft>
              <a:buClr>
                <a:srgbClr val="E76A28"/>
              </a:buClr>
              <a:buSzPts val="1600"/>
              <a:buFont typeface="Nunito Light"/>
              <a:buChar char="○"/>
            </a:pPr>
            <a:r>
              <a:rPr lang="en" sz="1600"/>
              <a:t>International Identification</a:t>
            </a:r>
            <a:endParaRPr sz="1600"/>
          </a:p>
          <a:p>
            <a:pPr indent="0" lvl="0" marL="0" rtl="0" algn="l">
              <a:spcBef>
                <a:spcPts val="0"/>
              </a:spcBef>
              <a:spcAft>
                <a:spcPts val="1200"/>
              </a:spcAft>
              <a:buNone/>
            </a:pPr>
            <a:r>
              <a:t/>
            </a:r>
            <a:endParaRPr/>
          </a:p>
        </p:txBody>
      </p:sp>
      <p:pic>
        <p:nvPicPr>
          <p:cNvPr id="686" name="Google Shape;686;p32"/>
          <p:cNvPicPr preferRelativeResize="0"/>
          <p:nvPr>
            <p:ph idx="2" type="pic"/>
          </p:nvPr>
        </p:nvPicPr>
        <p:blipFill rotWithShape="1">
          <a:blip r:embed="rId3">
            <a:alphaModFix/>
          </a:blip>
          <a:srcRect b="0" l="0" r="0" t="0"/>
          <a:stretch/>
        </p:blipFill>
        <p:spPr>
          <a:xfrm>
            <a:off x="5359827" y="1141752"/>
            <a:ext cx="2859900" cy="2859900"/>
          </a:xfrm>
          <a:prstGeom prst="ellipse">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3"/>
          <p:cNvSpPr/>
          <p:nvPr/>
        </p:nvSpPr>
        <p:spPr>
          <a:xfrm>
            <a:off x="8012950" y="422850"/>
            <a:ext cx="319500" cy="3195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8422175" y="742350"/>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sz="3500"/>
          </a:p>
        </p:txBody>
      </p:sp>
      <p:sp>
        <p:nvSpPr>
          <p:cNvPr id="694" name="Google Shape;694;p33"/>
          <p:cNvSpPr txBox="1"/>
          <p:nvPr>
            <p:ph idx="1" type="body"/>
          </p:nvPr>
        </p:nvSpPr>
        <p:spPr>
          <a:xfrm>
            <a:off x="713225" y="1038887"/>
            <a:ext cx="7717500" cy="38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Entity-relationship (E-R) diagram depicts the relationships between database entities</a:t>
            </a:r>
            <a:endParaRPr/>
          </a:p>
        </p:txBody>
      </p:sp>
      <p:pic>
        <p:nvPicPr>
          <p:cNvPr id="695" name="Google Shape;695;p33"/>
          <p:cNvPicPr preferRelativeResize="0"/>
          <p:nvPr/>
        </p:nvPicPr>
        <p:blipFill>
          <a:blip r:embed="rId3">
            <a:alphaModFix/>
          </a:blip>
          <a:stretch>
            <a:fillRect/>
          </a:stretch>
        </p:blipFill>
        <p:spPr>
          <a:xfrm>
            <a:off x="1560278" y="1447325"/>
            <a:ext cx="6023385" cy="348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4"/>
          <p:cNvSpPr/>
          <p:nvPr/>
        </p:nvSpPr>
        <p:spPr>
          <a:xfrm>
            <a:off x="5572925" y="672025"/>
            <a:ext cx="3176193" cy="3942247"/>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8651075" y="439100"/>
            <a:ext cx="319500" cy="3195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8283725" y="884975"/>
            <a:ext cx="184200" cy="18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7749500" y="4067650"/>
            <a:ext cx="319500" cy="3195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4" name="Google Shape;704;p34"/>
          <p:cNvPicPr preferRelativeResize="0"/>
          <p:nvPr/>
        </p:nvPicPr>
        <p:blipFill>
          <a:blip r:embed="rId3">
            <a:alphaModFix/>
          </a:blip>
          <a:stretch>
            <a:fillRect/>
          </a:stretch>
        </p:blipFill>
        <p:spPr>
          <a:xfrm>
            <a:off x="5648700" y="758600"/>
            <a:ext cx="3042000" cy="3772675"/>
          </a:xfrm>
          <a:prstGeom prst="rect">
            <a:avLst/>
          </a:prstGeom>
          <a:noFill/>
          <a:ln cap="flat" cmpd="sng" w="9525">
            <a:solidFill>
              <a:schemeClr val="dk1"/>
            </a:solidFill>
            <a:prstDash val="solid"/>
            <a:round/>
            <a:headEnd len="sm" w="sm" type="none"/>
            <a:tailEnd len="sm" w="sm" type="none"/>
          </a:ln>
        </p:spPr>
      </p:pic>
      <p:sp>
        <p:nvSpPr>
          <p:cNvPr id="705" name="Google Shape;705;p34"/>
          <p:cNvSpPr txBox="1"/>
          <p:nvPr>
            <p:ph type="title"/>
          </p:nvPr>
        </p:nvSpPr>
        <p:spPr>
          <a:xfrm>
            <a:off x="769175" y="672025"/>
            <a:ext cx="44022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 of Tables and Documentation of Tables</a:t>
            </a:r>
            <a:endParaRPr/>
          </a:p>
        </p:txBody>
      </p:sp>
      <p:sp>
        <p:nvSpPr>
          <p:cNvPr id="706" name="Google Shape;706;p34"/>
          <p:cNvSpPr txBox="1"/>
          <p:nvPr>
            <p:ph idx="1" type="subTitle"/>
          </p:nvPr>
        </p:nvSpPr>
        <p:spPr>
          <a:xfrm>
            <a:off x="857750" y="1932525"/>
            <a:ext cx="4402200" cy="26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tables house specific data categories:</a:t>
            </a:r>
            <a:endParaRPr/>
          </a:p>
          <a:p>
            <a:pPr indent="-330200" lvl="0" marL="457200" rtl="0" algn="l">
              <a:spcBef>
                <a:spcPts val="1200"/>
              </a:spcBef>
              <a:spcAft>
                <a:spcPts val="0"/>
              </a:spcAft>
              <a:buClr>
                <a:schemeClr val="lt2"/>
              </a:buClr>
              <a:buSzPts val="1600"/>
              <a:buFont typeface="Barlow Light"/>
              <a:buChar char="★"/>
            </a:pPr>
            <a:r>
              <a:rPr lang="en" sz="1600"/>
              <a:t>Satellite_Data: Core information about each satellite</a:t>
            </a:r>
            <a:endParaRPr sz="1600"/>
          </a:p>
          <a:p>
            <a:pPr indent="-330200" lvl="0" marL="457200" rtl="0" algn="l">
              <a:spcBef>
                <a:spcPts val="0"/>
              </a:spcBef>
              <a:spcAft>
                <a:spcPts val="0"/>
              </a:spcAft>
              <a:buClr>
                <a:schemeClr val="lt2"/>
              </a:buClr>
              <a:buSzPts val="1600"/>
              <a:buFont typeface="Barlow Light"/>
              <a:buChar char="★"/>
            </a:pPr>
            <a:r>
              <a:rPr lang="en" sz="1600"/>
              <a:t>Launch_Dara: Details pertaining to the launch event</a:t>
            </a:r>
            <a:endParaRPr sz="1600"/>
          </a:p>
          <a:p>
            <a:pPr indent="-330200" lvl="0" marL="457200" rtl="0" algn="l">
              <a:spcBef>
                <a:spcPts val="0"/>
              </a:spcBef>
              <a:spcAft>
                <a:spcPts val="0"/>
              </a:spcAft>
              <a:buClr>
                <a:schemeClr val="lt2"/>
              </a:buClr>
              <a:buSzPts val="1600"/>
              <a:buFont typeface="Barlow Light"/>
              <a:buChar char="★"/>
            </a:pPr>
            <a:r>
              <a:rPr lang="en" sz="1600"/>
              <a:t>Orbit_Data: Specifics of the satellite’s orbital path</a:t>
            </a:r>
            <a:endParaRPr sz="1600"/>
          </a:p>
          <a:p>
            <a:pPr indent="0" lvl="0" marL="0" rtl="0" algn="l">
              <a:spcBef>
                <a:spcPts val="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5"/>
          <p:cNvSpPr txBox="1"/>
          <p:nvPr>
            <p:ph type="title"/>
          </p:nvPr>
        </p:nvSpPr>
        <p:spPr>
          <a:xfrm>
            <a:off x="2420100" y="717750"/>
            <a:ext cx="4303800" cy="27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 for your attention!</a:t>
            </a:r>
            <a:endParaRPr sz="6000"/>
          </a:p>
        </p:txBody>
      </p:sp>
      <p:sp>
        <p:nvSpPr>
          <p:cNvPr id="712" name="Google Shape;712;p35"/>
          <p:cNvSpPr txBox="1"/>
          <p:nvPr>
            <p:ph idx="1" type="subTitle"/>
          </p:nvPr>
        </p:nvSpPr>
        <p:spPr>
          <a:xfrm>
            <a:off x="2420100" y="3526925"/>
            <a:ext cx="43038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References: </a:t>
            </a:r>
            <a:r>
              <a:rPr lang="en"/>
              <a:t>Union of </a:t>
            </a:r>
            <a:r>
              <a:rPr lang="en"/>
              <a:t>Concerned</a:t>
            </a:r>
            <a:r>
              <a:rPr lang="en"/>
              <a:t> Scientists (2017), Active Satellites in Orbit Around Earth</a:t>
            </a:r>
            <a:endParaRPr/>
          </a:p>
        </p:txBody>
      </p:sp>
      <p:grpSp>
        <p:nvGrpSpPr>
          <p:cNvPr id="713" name="Google Shape;713;p35"/>
          <p:cNvGrpSpPr/>
          <p:nvPr/>
        </p:nvGrpSpPr>
        <p:grpSpPr>
          <a:xfrm>
            <a:off x="7188526" y="212403"/>
            <a:ext cx="1473200" cy="1663642"/>
            <a:chOff x="5932404" y="1524155"/>
            <a:chExt cx="1964528" cy="2218485"/>
          </a:xfrm>
        </p:grpSpPr>
        <p:sp>
          <p:nvSpPr>
            <p:cNvPr id="714" name="Google Shape;714;p35"/>
            <p:cNvSpPr/>
            <p:nvPr/>
          </p:nvSpPr>
          <p:spPr>
            <a:xfrm>
              <a:off x="7291448" y="2313129"/>
              <a:ext cx="605483" cy="1429511"/>
            </a:xfrm>
            <a:custGeom>
              <a:rect b="b" l="l" r="r" t="t"/>
              <a:pathLst>
                <a:path extrusionOk="0" h="16401" w="6947">
                  <a:moveTo>
                    <a:pt x="6946" y="0"/>
                  </a:moveTo>
                  <a:lnTo>
                    <a:pt x="1" y="3989"/>
                  </a:lnTo>
                  <a:lnTo>
                    <a:pt x="1" y="16401"/>
                  </a:lnTo>
                  <a:lnTo>
                    <a:pt x="6946" y="12368"/>
                  </a:lnTo>
                  <a:lnTo>
                    <a:pt x="69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6588524" y="1906962"/>
              <a:ext cx="1308408" cy="753847"/>
            </a:xfrm>
            <a:custGeom>
              <a:rect b="b" l="l" r="r" t="t"/>
              <a:pathLst>
                <a:path extrusionOk="0" h="8649" w="15012">
                  <a:moveTo>
                    <a:pt x="6945" y="0"/>
                  </a:moveTo>
                  <a:lnTo>
                    <a:pt x="0" y="3988"/>
                  </a:lnTo>
                  <a:lnTo>
                    <a:pt x="5467" y="7976"/>
                  </a:lnTo>
                  <a:lnTo>
                    <a:pt x="8066" y="8649"/>
                  </a:lnTo>
                  <a:lnTo>
                    <a:pt x="15011" y="4660"/>
                  </a:lnTo>
                  <a:lnTo>
                    <a:pt x="6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6588524" y="2254557"/>
              <a:ext cx="703012" cy="1488083"/>
            </a:xfrm>
            <a:custGeom>
              <a:rect b="b" l="l" r="r" t="t"/>
              <a:pathLst>
                <a:path extrusionOk="0" h="17073" w="8066">
                  <a:moveTo>
                    <a:pt x="0" y="0"/>
                  </a:moveTo>
                  <a:lnTo>
                    <a:pt x="0" y="12413"/>
                  </a:lnTo>
                  <a:lnTo>
                    <a:pt x="8066" y="17073"/>
                  </a:lnTo>
                  <a:lnTo>
                    <a:pt x="8066" y="466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7666398" y="3351991"/>
              <a:ext cx="15688" cy="113395"/>
            </a:xfrm>
            <a:custGeom>
              <a:rect b="b" l="l" r="r" t="t"/>
              <a:pathLst>
                <a:path extrusionOk="0" h="1301" w="180">
                  <a:moveTo>
                    <a:pt x="0" y="1"/>
                  </a:moveTo>
                  <a:lnTo>
                    <a:pt x="0" y="1255"/>
                  </a:lnTo>
                  <a:lnTo>
                    <a:pt x="90" y="1300"/>
                  </a:lnTo>
                  <a:lnTo>
                    <a:pt x="135" y="1255"/>
                  </a:lnTo>
                  <a:lnTo>
                    <a:pt x="18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7674243" y="3269973"/>
              <a:ext cx="121149" cy="78183"/>
            </a:xfrm>
            <a:custGeom>
              <a:rect b="b" l="l" r="r" t="t"/>
              <a:pathLst>
                <a:path extrusionOk="0" h="897" w="1390">
                  <a:moveTo>
                    <a:pt x="1255" y="1"/>
                  </a:moveTo>
                  <a:lnTo>
                    <a:pt x="0" y="718"/>
                  </a:lnTo>
                  <a:lnTo>
                    <a:pt x="45" y="807"/>
                  </a:lnTo>
                  <a:lnTo>
                    <a:pt x="90" y="897"/>
                  </a:lnTo>
                  <a:lnTo>
                    <a:pt x="1300" y="180"/>
                  </a:lnTo>
                  <a:lnTo>
                    <a:pt x="1389" y="46"/>
                  </a:lnTo>
                  <a:lnTo>
                    <a:pt x="12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7666398" y="3332467"/>
              <a:ext cx="19610" cy="23533"/>
            </a:xfrm>
            <a:custGeom>
              <a:rect b="b" l="l" r="r" t="t"/>
              <a:pathLst>
                <a:path extrusionOk="0" h="270" w="225">
                  <a:moveTo>
                    <a:pt x="90" y="1"/>
                  </a:moveTo>
                  <a:lnTo>
                    <a:pt x="0" y="225"/>
                  </a:lnTo>
                  <a:lnTo>
                    <a:pt x="90" y="270"/>
                  </a:lnTo>
                  <a:lnTo>
                    <a:pt x="224" y="180"/>
                  </a:lnTo>
                  <a:lnTo>
                    <a:pt x="224" y="46"/>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7674243" y="3273896"/>
              <a:ext cx="132828" cy="199248"/>
            </a:xfrm>
            <a:custGeom>
              <a:rect b="b" l="l" r="r" t="t"/>
              <a:pathLst>
                <a:path extrusionOk="0" h="2286" w="1524">
                  <a:moveTo>
                    <a:pt x="1389" y="1"/>
                  </a:moveTo>
                  <a:lnTo>
                    <a:pt x="134" y="718"/>
                  </a:lnTo>
                  <a:lnTo>
                    <a:pt x="0" y="942"/>
                  </a:lnTo>
                  <a:lnTo>
                    <a:pt x="0" y="2196"/>
                  </a:lnTo>
                  <a:lnTo>
                    <a:pt x="134" y="2286"/>
                  </a:lnTo>
                  <a:lnTo>
                    <a:pt x="1389" y="1569"/>
                  </a:lnTo>
                  <a:lnTo>
                    <a:pt x="1524" y="1345"/>
                  </a:lnTo>
                  <a:lnTo>
                    <a:pt x="1524" y="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7666398" y="3207480"/>
              <a:ext cx="15688" cy="117317"/>
            </a:xfrm>
            <a:custGeom>
              <a:rect b="b" l="l" r="r" t="t"/>
              <a:pathLst>
                <a:path extrusionOk="0" h="1346" w="180">
                  <a:moveTo>
                    <a:pt x="0" y="1"/>
                  </a:moveTo>
                  <a:lnTo>
                    <a:pt x="0" y="1256"/>
                  </a:lnTo>
                  <a:lnTo>
                    <a:pt x="90" y="1345"/>
                  </a:lnTo>
                  <a:lnTo>
                    <a:pt x="135" y="1300"/>
                  </a:lnTo>
                  <a:lnTo>
                    <a:pt x="18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7674243" y="3125462"/>
              <a:ext cx="121149" cy="82105"/>
            </a:xfrm>
            <a:custGeom>
              <a:rect b="b" l="l" r="r" t="t"/>
              <a:pathLst>
                <a:path extrusionOk="0" h="942" w="1390">
                  <a:moveTo>
                    <a:pt x="1255" y="1"/>
                  </a:moveTo>
                  <a:lnTo>
                    <a:pt x="0" y="718"/>
                  </a:lnTo>
                  <a:lnTo>
                    <a:pt x="45" y="852"/>
                  </a:lnTo>
                  <a:lnTo>
                    <a:pt x="90" y="942"/>
                  </a:lnTo>
                  <a:lnTo>
                    <a:pt x="1300" y="180"/>
                  </a:lnTo>
                  <a:lnTo>
                    <a:pt x="1389" y="46"/>
                  </a:lnTo>
                  <a:lnTo>
                    <a:pt x="12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7666398" y="3187956"/>
              <a:ext cx="19610" cy="23533"/>
            </a:xfrm>
            <a:custGeom>
              <a:rect b="b" l="l" r="r" t="t"/>
              <a:pathLst>
                <a:path extrusionOk="0" h="270" w="225">
                  <a:moveTo>
                    <a:pt x="90" y="1"/>
                  </a:moveTo>
                  <a:lnTo>
                    <a:pt x="0" y="225"/>
                  </a:lnTo>
                  <a:lnTo>
                    <a:pt x="90" y="270"/>
                  </a:lnTo>
                  <a:lnTo>
                    <a:pt x="224" y="225"/>
                  </a:lnTo>
                  <a:lnTo>
                    <a:pt x="224" y="90"/>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7674243" y="3129384"/>
              <a:ext cx="132828" cy="199248"/>
            </a:xfrm>
            <a:custGeom>
              <a:rect b="b" l="l" r="r" t="t"/>
              <a:pathLst>
                <a:path extrusionOk="0" h="2286" w="1524">
                  <a:moveTo>
                    <a:pt x="1389" y="1"/>
                  </a:moveTo>
                  <a:lnTo>
                    <a:pt x="134" y="762"/>
                  </a:lnTo>
                  <a:lnTo>
                    <a:pt x="0" y="942"/>
                  </a:lnTo>
                  <a:lnTo>
                    <a:pt x="0" y="2241"/>
                  </a:lnTo>
                  <a:lnTo>
                    <a:pt x="134" y="2286"/>
                  </a:lnTo>
                  <a:lnTo>
                    <a:pt x="1389" y="1569"/>
                  </a:lnTo>
                  <a:lnTo>
                    <a:pt x="1524" y="1345"/>
                  </a:lnTo>
                  <a:lnTo>
                    <a:pt x="1524" y="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7525814" y="3430174"/>
              <a:ext cx="19610" cy="117230"/>
            </a:xfrm>
            <a:custGeom>
              <a:rect b="b" l="l" r="r" t="t"/>
              <a:pathLst>
                <a:path extrusionOk="0" h="1345" w="225">
                  <a:moveTo>
                    <a:pt x="0" y="0"/>
                  </a:moveTo>
                  <a:lnTo>
                    <a:pt x="0" y="1255"/>
                  </a:lnTo>
                  <a:lnTo>
                    <a:pt x="135" y="1344"/>
                  </a:lnTo>
                  <a:lnTo>
                    <a:pt x="180" y="1299"/>
                  </a:lnTo>
                  <a:lnTo>
                    <a:pt x="224"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7537493" y="3348156"/>
              <a:ext cx="121149" cy="82018"/>
            </a:xfrm>
            <a:custGeom>
              <a:rect b="b" l="l" r="r" t="t"/>
              <a:pathLst>
                <a:path extrusionOk="0" h="941" w="1390">
                  <a:moveTo>
                    <a:pt x="1255" y="0"/>
                  </a:moveTo>
                  <a:lnTo>
                    <a:pt x="1" y="717"/>
                  </a:lnTo>
                  <a:lnTo>
                    <a:pt x="46" y="851"/>
                  </a:lnTo>
                  <a:lnTo>
                    <a:pt x="90" y="941"/>
                  </a:lnTo>
                  <a:lnTo>
                    <a:pt x="1300" y="179"/>
                  </a:lnTo>
                  <a:lnTo>
                    <a:pt x="1390" y="45"/>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7525814" y="3410563"/>
              <a:ext cx="23533" cy="23533"/>
            </a:xfrm>
            <a:custGeom>
              <a:rect b="b" l="l" r="r" t="t"/>
              <a:pathLst>
                <a:path extrusionOk="0" h="270" w="270">
                  <a:moveTo>
                    <a:pt x="135" y="1"/>
                  </a:moveTo>
                  <a:lnTo>
                    <a:pt x="0" y="225"/>
                  </a:lnTo>
                  <a:lnTo>
                    <a:pt x="135" y="270"/>
                  </a:lnTo>
                  <a:lnTo>
                    <a:pt x="269" y="225"/>
                  </a:lnTo>
                  <a:lnTo>
                    <a:pt x="269" y="46"/>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7537493" y="3351991"/>
              <a:ext cx="128993" cy="199335"/>
            </a:xfrm>
            <a:custGeom>
              <a:rect b="b" l="l" r="r" t="t"/>
              <a:pathLst>
                <a:path extrusionOk="0" h="2287" w="1480">
                  <a:moveTo>
                    <a:pt x="1390" y="1"/>
                  </a:moveTo>
                  <a:lnTo>
                    <a:pt x="135" y="718"/>
                  </a:lnTo>
                  <a:lnTo>
                    <a:pt x="1" y="942"/>
                  </a:lnTo>
                  <a:lnTo>
                    <a:pt x="1" y="2241"/>
                  </a:lnTo>
                  <a:lnTo>
                    <a:pt x="135" y="2286"/>
                  </a:lnTo>
                  <a:lnTo>
                    <a:pt x="1390" y="1569"/>
                  </a:lnTo>
                  <a:lnTo>
                    <a:pt x="1479" y="1345"/>
                  </a:lnTo>
                  <a:lnTo>
                    <a:pt x="1479" y="90"/>
                  </a:lnTo>
                  <a:lnTo>
                    <a:pt x="1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7525814" y="3285662"/>
              <a:ext cx="19610" cy="117230"/>
            </a:xfrm>
            <a:custGeom>
              <a:rect b="b" l="l" r="r" t="t"/>
              <a:pathLst>
                <a:path extrusionOk="0" h="1345" w="225">
                  <a:moveTo>
                    <a:pt x="0" y="0"/>
                  </a:moveTo>
                  <a:lnTo>
                    <a:pt x="0" y="1300"/>
                  </a:lnTo>
                  <a:lnTo>
                    <a:pt x="135" y="1344"/>
                  </a:lnTo>
                  <a:lnTo>
                    <a:pt x="180" y="1300"/>
                  </a:lnTo>
                  <a:lnTo>
                    <a:pt x="224" y="45"/>
                  </a:lnTo>
                  <a:lnTo>
                    <a:pt x="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7537493" y="3203644"/>
              <a:ext cx="121149" cy="82105"/>
            </a:xfrm>
            <a:custGeom>
              <a:rect b="b" l="l" r="r" t="t"/>
              <a:pathLst>
                <a:path extrusionOk="0" h="942" w="1390">
                  <a:moveTo>
                    <a:pt x="1255" y="0"/>
                  </a:moveTo>
                  <a:lnTo>
                    <a:pt x="1" y="762"/>
                  </a:lnTo>
                  <a:lnTo>
                    <a:pt x="46" y="851"/>
                  </a:lnTo>
                  <a:lnTo>
                    <a:pt x="90" y="941"/>
                  </a:lnTo>
                  <a:lnTo>
                    <a:pt x="1300" y="179"/>
                  </a:lnTo>
                  <a:lnTo>
                    <a:pt x="1390" y="90"/>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7525814" y="3269973"/>
              <a:ext cx="23533" cy="23533"/>
            </a:xfrm>
            <a:custGeom>
              <a:rect b="b" l="l" r="r" t="t"/>
              <a:pathLst>
                <a:path extrusionOk="0" h="270" w="270">
                  <a:moveTo>
                    <a:pt x="135" y="1"/>
                  </a:moveTo>
                  <a:lnTo>
                    <a:pt x="0" y="180"/>
                  </a:lnTo>
                  <a:lnTo>
                    <a:pt x="135" y="270"/>
                  </a:lnTo>
                  <a:lnTo>
                    <a:pt x="269" y="180"/>
                  </a:lnTo>
                  <a:lnTo>
                    <a:pt x="269" y="46"/>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7537493" y="3211402"/>
              <a:ext cx="128993" cy="199248"/>
            </a:xfrm>
            <a:custGeom>
              <a:rect b="b" l="l" r="r" t="t"/>
              <a:pathLst>
                <a:path extrusionOk="0" h="2286" w="1480">
                  <a:moveTo>
                    <a:pt x="1390" y="1"/>
                  </a:moveTo>
                  <a:lnTo>
                    <a:pt x="135" y="718"/>
                  </a:lnTo>
                  <a:lnTo>
                    <a:pt x="1" y="942"/>
                  </a:lnTo>
                  <a:lnTo>
                    <a:pt x="1" y="2196"/>
                  </a:lnTo>
                  <a:lnTo>
                    <a:pt x="135" y="2286"/>
                  </a:lnTo>
                  <a:lnTo>
                    <a:pt x="1390" y="1524"/>
                  </a:lnTo>
                  <a:lnTo>
                    <a:pt x="1479" y="1345"/>
                  </a:lnTo>
                  <a:lnTo>
                    <a:pt x="1479" y="45"/>
                  </a:lnTo>
                  <a:lnTo>
                    <a:pt x="1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7389064" y="3508269"/>
              <a:ext cx="19698" cy="117230"/>
            </a:xfrm>
            <a:custGeom>
              <a:rect b="b" l="l" r="r" t="t"/>
              <a:pathLst>
                <a:path extrusionOk="0" h="1345" w="226">
                  <a:moveTo>
                    <a:pt x="1" y="0"/>
                  </a:moveTo>
                  <a:lnTo>
                    <a:pt x="1" y="1300"/>
                  </a:lnTo>
                  <a:lnTo>
                    <a:pt x="135" y="1344"/>
                  </a:lnTo>
                  <a:lnTo>
                    <a:pt x="180" y="1300"/>
                  </a:lnTo>
                  <a:lnTo>
                    <a:pt x="225" y="45"/>
                  </a:lnTo>
                  <a:lnTo>
                    <a:pt x="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7400830" y="3426252"/>
              <a:ext cx="121149" cy="82105"/>
            </a:xfrm>
            <a:custGeom>
              <a:rect b="b" l="l" r="r" t="t"/>
              <a:pathLst>
                <a:path extrusionOk="0" h="942" w="1390">
                  <a:moveTo>
                    <a:pt x="1255" y="0"/>
                  </a:moveTo>
                  <a:lnTo>
                    <a:pt x="0" y="717"/>
                  </a:lnTo>
                  <a:lnTo>
                    <a:pt x="45" y="852"/>
                  </a:lnTo>
                  <a:lnTo>
                    <a:pt x="90" y="941"/>
                  </a:lnTo>
                  <a:lnTo>
                    <a:pt x="1300" y="179"/>
                  </a:lnTo>
                  <a:lnTo>
                    <a:pt x="1389" y="45"/>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7389064" y="3488745"/>
              <a:ext cx="23533" cy="27368"/>
            </a:xfrm>
            <a:custGeom>
              <a:rect b="b" l="l" r="r" t="t"/>
              <a:pathLst>
                <a:path extrusionOk="0" h="314" w="270">
                  <a:moveTo>
                    <a:pt x="135" y="0"/>
                  </a:moveTo>
                  <a:lnTo>
                    <a:pt x="1" y="224"/>
                  </a:lnTo>
                  <a:lnTo>
                    <a:pt x="135" y="314"/>
                  </a:lnTo>
                  <a:lnTo>
                    <a:pt x="270" y="224"/>
                  </a:lnTo>
                  <a:lnTo>
                    <a:pt x="225" y="90"/>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7400830" y="3430174"/>
              <a:ext cx="128993" cy="203170"/>
            </a:xfrm>
            <a:custGeom>
              <a:rect b="b" l="l" r="r" t="t"/>
              <a:pathLst>
                <a:path extrusionOk="0" h="2331" w="1480">
                  <a:moveTo>
                    <a:pt x="1389" y="0"/>
                  </a:moveTo>
                  <a:lnTo>
                    <a:pt x="90" y="762"/>
                  </a:lnTo>
                  <a:lnTo>
                    <a:pt x="0" y="986"/>
                  </a:lnTo>
                  <a:lnTo>
                    <a:pt x="0" y="2240"/>
                  </a:lnTo>
                  <a:lnTo>
                    <a:pt x="90" y="2330"/>
                  </a:lnTo>
                  <a:lnTo>
                    <a:pt x="1389" y="1568"/>
                  </a:lnTo>
                  <a:lnTo>
                    <a:pt x="1479" y="1344"/>
                  </a:lnTo>
                  <a:lnTo>
                    <a:pt x="1479" y="90"/>
                  </a:lnTo>
                  <a:lnTo>
                    <a:pt x="13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7389064" y="3367680"/>
              <a:ext cx="19698" cy="113308"/>
            </a:xfrm>
            <a:custGeom>
              <a:rect b="b" l="l" r="r" t="t"/>
              <a:pathLst>
                <a:path extrusionOk="0" h="1300" w="226">
                  <a:moveTo>
                    <a:pt x="1" y="0"/>
                  </a:moveTo>
                  <a:lnTo>
                    <a:pt x="1" y="1255"/>
                  </a:lnTo>
                  <a:lnTo>
                    <a:pt x="135" y="1300"/>
                  </a:lnTo>
                  <a:lnTo>
                    <a:pt x="180" y="1255"/>
                  </a:lnTo>
                  <a:lnTo>
                    <a:pt x="225"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7400830" y="3285662"/>
              <a:ext cx="121149" cy="78183"/>
            </a:xfrm>
            <a:custGeom>
              <a:rect b="b" l="l" r="r" t="t"/>
              <a:pathLst>
                <a:path extrusionOk="0" h="897" w="1390">
                  <a:moveTo>
                    <a:pt x="1255" y="0"/>
                  </a:moveTo>
                  <a:lnTo>
                    <a:pt x="0" y="717"/>
                  </a:lnTo>
                  <a:lnTo>
                    <a:pt x="45" y="807"/>
                  </a:lnTo>
                  <a:lnTo>
                    <a:pt x="90" y="896"/>
                  </a:lnTo>
                  <a:lnTo>
                    <a:pt x="1300" y="179"/>
                  </a:lnTo>
                  <a:lnTo>
                    <a:pt x="1389" y="45"/>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7389064" y="3348156"/>
              <a:ext cx="23533" cy="23446"/>
            </a:xfrm>
            <a:custGeom>
              <a:rect b="b" l="l" r="r" t="t"/>
              <a:pathLst>
                <a:path extrusionOk="0" h="269" w="270">
                  <a:moveTo>
                    <a:pt x="135" y="0"/>
                  </a:moveTo>
                  <a:lnTo>
                    <a:pt x="1" y="224"/>
                  </a:lnTo>
                  <a:lnTo>
                    <a:pt x="135" y="269"/>
                  </a:lnTo>
                  <a:lnTo>
                    <a:pt x="270" y="179"/>
                  </a:lnTo>
                  <a:lnTo>
                    <a:pt x="225" y="45"/>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7400830" y="3289497"/>
              <a:ext cx="128993" cy="199335"/>
            </a:xfrm>
            <a:custGeom>
              <a:rect b="b" l="l" r="r" t="t"/>
              <a:pathLst>
                <a:path extrusionOk="0" h="2287" w="1480">
                  <a:moveTo>
                    <a:pt x="1389" y="1"/>
                  </a:moveTo>
                  <a:lnTo>
                    <a:pt x="90" y="718"/>
                  </a:lnTo>
                  <a:lnTo>
                    <a:pt x="0" y="942"/>
                  </a:lnTo>
                  <a:lnTo>
                    <a:pt x="0" y="2197"/>
                  </a:lnTo>
                  <a:lnTo>
                    <a:pt x="90" y="2286"/>
                  </a:lnTo>
                  <a:lnTo>
                    <a:pt x="1389" y="1569"/>
                  </a:lnTo>
                  <a:lnTo>
                    <a:pt x="1479" y="1345"/>
                  </a:lnTo>
                  <a:lnTo>
                    <a:pt x="1479" y="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7666398" y="2652879"/>
              <a:ext cx="15688" cy="117317"/>
            </a:xfrm>
            <a:custGeom>
              <a:rect b="b" l="l" r="r" t="t"/>
              <a:pathLst>
                <a:path extrusionOk="0" h="1346" w="180">
                  <a:moveTo>
                    <a:pt x="0" y="1"/>
                  </a:moveTo>
                  <a:lnTo>
                    <a:pt x="0" y="1300"/>
                  </a:lnTo>
                  <a:lnTo>
                    <a:pt x="90" y="1345"/>
                  </a:lnTo>
                  <a:lnTo>
                    <a:pt x="135" y="1300"/>
                  </a:lnTo>
                  <a:lnTo>
                    <a:pt x="180" y="46"/>
                  </a:lnTo>
                  <a:lnTo>
                    <a:pt x="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7674243" y="2570862"/>
              <a:ext cx="121149" cy="82105"/>
            </a:xfrm>
            <a:custGeom>
              <a:rect b="b" l="l" r="r" t="t"/>
              <a:pathLst>
                <a:path extrusionOk="0" h="942" w="1390">
                  <a:moveTo>
                    <a:pt x="1255" y="1"/>
                  </a:moveTo>
                  <a:lnTo>
                    <a:pt x="0" y="718"/>
                  </a:lnTo>
                  <a:lnTo>
                    <a:pt x="45" y="852"/>
                  </a:lnTo>
                  <a:lnTo>
                    <a:pt x="90" y="942"/>
                  </a:lnTo>
                  <a:lnTo>
                    <a:pt x="1300" y="180"/>
                  </a:lnTo>
                  <a:lnTo>
                    <a:pt x="1389" y="91"/>
                  </a:lnTo>
                  <a:lnTo>
                    <a:pt x="12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7666398" y="2633355"/>
              <a:ext cx="19610" cy="27455"/>
            </a:xfrm>
            <a:custGeom>
              <a:rect b="b" l="l" r="r" t="t"/>
              <a:pathLst>
                <a:path extrusionOk="0" h="315" w="225">
                  <a:moveTo>
                    <a:pt x="90" y="1"/>
                  </a:moveTo>
                  <a:lnTo>
                    <a:pt x="0" y="225"/>
                  </a:lnTo>
                  <a:lnTo>
                    <a:pt x="90" y="315"/>
                  </a:lnTo>
                  <a:lnTo>
                    <a:pt x="224" y="225"/>
                  </a:lnTo>
                  <a:lnTo>
                    <a:pt x="224" y="90"/>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7674243" y="2578706"/>
              <a:ext cx="132828" cy="199248"/>
            </a:xfrm>
            <a:custGeom>
              <a:rect b="b" l="l" r="r" t="t"/>
              <a:pathLst>
                <a:path extrusionOk="0" h="2286" w="1524">
                  <a:moveTo>
                    <a:pt x="1389" y="1"/>
                  </a:moveTo>
                  <a:lnTo>
                    <a:pt x="134" y="717"/>
                  </a:lnTo>
                  <a:lnTo>
                    <a:pt x="0" y="942"/>
                  </a:lnTo>
                  <a:lnTo>
                    <a:pt x="0" y="2196"/>
                  </a:lnTo>
                  <a:lnTo>
                    <a:pt x="134" y="2286"/>
                  </a:lnTo>
                  <a:lnTo>
                    <a:pt x="1389" y="1524"/>
                  </a:lnTo>
                  <a:lnTo>
                    <a:pt x="1524" y="1300"/>
                  </a:lnTo>
                  <a:lnTo>
                    <a:pt x="1524" y="45"/>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7666398" y="2512290"/>
              <a:ext cx="15688" cy="113395"/>
            </a:xfrm>
            <a:custGeom>
              <a:rect b="b" l="l" r="r" t="t"/>
              <a:pathLst>
                <a:path extrusionOk="0" h="1301" w="180">
                  <a:moveTo>
                    <a:pt x="0" y="1"/>
                  </a:moveTo>
                  <a:lnTo>
                    <a:pt x="0" y="1255"/>
                  </a:lnTo>
                  <a:lnTo>
                    <a:pt x="90" y="1300"/>
                  </a:lnTo>
                  <a:lnTo>
                    <a:pt x="135" y="1255"/>
                  </a:lnTo>
                  <a:lnTo>
                    <a:pt x="18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7674243" y="2430272"/>
              <a:ext cx="121149" cy="78183"/>
            </a:xfrm>
            <a:custGeom>
              <a:rect b="b" l="l" r="r" t="t"/>
              <a:pathLst>
                <a:path extrusionOk="0" h="897" w="1390">
                  <a:moveTo>
                    <a:pt x="1255" y="1"/>
                  </a:moveTo>
                  <a:lnTo>
                    <a:pt x="0" y="718"/>
                  </a:lnTo>
                  <a:lnTo>
                    <a:pt x="45" y="807"/>
                  </a:lnTo>
                  <a:lnTo>
                    <a:pt x="90" y="897"/>
                  </a:lnTo>
                  <a:lnTo>
                    <a:pt x="1300" y="180"/>
                  </a:lnTo>
                  <a:lnTo>
                    <a:pt x="1389" y="46"/>
                  </a:lnTo>
                  <a:lnTo>
                    <a:pt x="1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7666398" y="2492766"/>
              <a:ext cx="19610" cy="23533"/>
            </a:xfrm>
            <a:custGeom>
              <a:rect b="b" l="l" r="r" t="t"/>
              <a:pathLst>
                <a:path extrusionOk="0" h="270" w="225">
                  <a:moveTo>
                    <a:pt x="90" y="1"/>
                  </a:moveTo>
                  <a:lnTo>
                    <a:pt x="0" y="225"/>
                  </a:lnTo>
                  <a:lnTo>
                    <a:pt x="90" y="270"/>
                  </a:lnTo>
                  <a:lnTo>
                    <a:pt x="224" y="180"/>
                  </a:lnTo>
                  <a:lnTo>
                    <a:pt x="224" y="46"/>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7674243" y="2434194"/>
              <a:ext cx="132828" cy="199248"/>
            </a:xfrm>
            <a:custGeom>
              <a:rect b="b" l="l" r="r" t="t"/>
              <a:pathLst>
                <a:path extrusionOk="0" h="2286" w="1524">
                  <a:moveTo>
                    <a:pt x="1389" y="1"/>
                  </a:moveTo>
                  <a:lnTo>
                    <a:pt x="134" y="718"/>
                  </a:lnTo>
                  <a:lnTo>
                    <a:pt x="0" y="942"/>
                  </a:lnTo>
                  <a:lnTo>
                    <a:pt x="0" y="2196"/>
                  </a:lnTo>
                  <a:lnTo>
                    <a:pt x="134" y="2286"/>
                  </a:lnTo>
                  <a:lnTo>
                    <a:pt x="1389" y="1569"/>
                  </a:lnTo>
                  <a:lnTo>
                    <a:pt x="1524" y="1345"/>
                  </a:lnTo>
                  <a:lnTo>
                    <a:pt x="1524" y="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7525814" y="2734897"/>
              <a:ext cx="19610" cy="113395"/>
            </a:xfrm>
            <a:custGeom>
              <a:rect b="b" l="l" r="r" t="t"/>
              <a:pathLst>
                <a:path extrusionOk="0" h="1301" w="225">
                  <a:moveTo>
                    <a:pt x="0" y="1"/>
                  </a:moveTo>
                  <a:lnTo>
                    <a:pt x="0" y="1256"/>
                  </a:lnTo>
                  <a:lnTo>
                    <a:pt x="135" y="1300"/>
                  </a:lnTo>
                  <a:lnTo>
                    <a:pt x="180" y="1256"/>
                  </a:lnTo>
                  <a:lnTo>
                    <a:pt x="224"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7537493" y="2649044"/>
              <a:ext cx="121149" cy="82105"/>
            </a:xfrm>
            <a:custGeom>
              <a:rect b="b" l="l" r="r" t="t"/>
              <a:pathLst>
                <a:path extrusionOk="0" h="942" w="1390">
                  <a:moveTo>
                    <a:pt x="1255" y="0"/>
                  </a:moveTo>
                  <a:lnTo>
                    <a:pt x="1" y="762"/>
                  </a:lnTo>
                  <a:lnTo>
                    <a:pt x="46" y="851"/>
                  </a:lnTo>
                  <a:lnTo>
                    <a:pt x="90" y="941"/>
                  </a:lnTo>
                  <a:lnTo>
                    <a:pt x="1300" y="224"/>
                  </a:lnTo>
                  <a:lnTo>
                    <a:pt x="1390" y="90"/>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7525814" y="2715373"/>
              <a:ext cx="23533" cy="23533"/>
            </a:xfrm>
            <a:custGeom>
              <a:rect b="b" l="l" r="r" t="t"/>
              <a:pathLst>
                <a:path extrusionOk="0" h="270" w="270">
                  <a:moveTo>
                    <a:pt x="135" y="1"/>
                  </a:moveTo>
                  <a:lnTo>
                    <a:pt x="0" y="225"/>
                  </a:lnTo>
                  <a:lnTo>
                    <a:pt x="135" y="270"/>
                  </a:lnTo>
                  <a:lnTo>
                    <a:pt x="269" y="180"/>
                  </a:lnTo>
                  <a:lnTo>
                    <a:pt x="269" y="46"/>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7537493" y="2656802"/>
              <a:ext cx="128993" cy="199248"/>
            </a:xfrm>
            <a:custGeom>
              <a:rect b="b" l="l" r="r" t="t"/>
              <a:pathLst>
                <a:path extrusionOk="0" h="2286" w="1480">
                  <a:moveTo>
                    <a:pt x="1390" y="1"/>
                  </a:moveTo>
                  <a:lnTo>
                    <a:pt x="135" y="718"/>
                  </a:lnTo>
                  <a:lnTo>
                    <a:pt x="1" y="942"/>
                  </a:lnTo>
                  <a:lnTo>
                    <a:pt x="1" y="2196"/>
                  </a:lnTo>
                  <a:lnTo>
                    <a:pt x="135" y="2286"/>
                  </a:lnTo>
                  <a:lnTo>
                    <a:pt x="1390" y="1569"/>
                  </a:lnTo>
                  <a:lnTo>
                    <a:pt x="1479" y="1345"/>
                  </a:lnTo>
                  <a:lnTo>
                    <a:pt x="1479" y="46"/>
                  </a:lnTo>
                  <a:lnTo>
                    <a:pt x="1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7525814" y="2590385"/>
              <a:ext cx="19610" cy="117317"/>
            </a:xfrm>
            <a:custGeom>
              <a:rect b="b" l="l" r="r" t="t"/>
              <a:pathLst>
                <a:path extrusionOk="0" h="1346" w="225">
                  <a:moveTo>
                    <a:pt x="0" y="1"/>
                  </a:moveTo>
                  <a:lnTo>
                    <a:pt x="0" y="1256"/>
                  </a:lnTo>
                  <a:lnTo>
                    <a:pt x="135" y="1345"/>
                  </a:lnTo>
                  <a:lnTo>
                    <a:pt x="180" y="1300"/>
                  </a:lnTo>
                  <a:lnTo>
                    <a:pt x="224"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7537493" y="2508368"/>
              <a:ext cx="121149" cy="82105"/>
            </a:xfrm>
            <a:custGeom>
              <a:rect b="b" l="l" r="r" t="t"/>
              <a:pathLst>
                <a:path extrusionOk="0" h="942" w="1390">
                  <a:moveTo>
                    <a:pt x="1255" y="1"/>
                  </a:moveTo>
                  <a:lnTo>
                    <a:pt x="1" y="718"/>
                  </a:lnTo>
                  <a:lnTo>
                    <a:pt x="46" y="852"/>
                  </a:lnTo>
                  <a:lnTo>
                    <a:pt x="90" y="942"/>
                  </a:lnTo>
                  <a:lnTo>
                    <a:pt x="1300" y="180"/>
                  </a:lnTo>
                  <a:lnTo>
                    <a:pt x="1390" y="46"/>
                  </a:lnTo>
                  <a:lnTo>
                    <a:pt x="1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7525814" y="2570862"/>
              <a:ext cx="23533" cy="23533"/>
            </a:xfrm>
            <a:custGeom>
              <a:rect b="b" l="l" r="r" t="t"/>
              <a:pathLst>
                <a:path extrusionOk="0" h="270" w="270">
                  <a:moveTo>
                    <a:pt x="135" y="1"/>
                  </a:moveTo>
                  <a:lnTo>
                    <a:pt x="0" y="225"/>
                  </a:lnTo>
                  <a:lnTo>
                    <a:pt x="135" y="270"/>
                  </a:lnTo>
                  <a:lnTo>
                    <a:pt x="269" y="225"/>
                  </a:lnTo>
                  <a:lnTo>
                    <a:pt x="269" y="46"/>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7537493" y="2512290"/>
              <a:ext cx="128993" cy="199335"/>
            </a:xfrm>
            <a:custGeom>
              <a:rect b="b" l="l" r="r" t="t"/>
              <a:pathLst>
                <a:path extrusionOk="0" h="2287" w="1480">
                  <a:moveTo>
                    <a:pt x="1390" y="1"/>
                  </a:moveTo>
                  <a:lnTo>
                    <a:pt x="135" y="718"/>
                  </a:lnTo>
                  <a:lnTo>
                    <a:pt x="1" y="942"/>
                  </a:lnTo>
                  <a:lnTo>
                    <a:pt x="1" y="2241"/>
                  </a:lnTo>
                  <a:lnTo>
                    <a:pt x="135" y="2286"/>
                  </a:lnTo>
                  <a:lnTo>
                    <a:pt x="1390" y="1569"/>
                  </a:lnTo>
                  <a:lnTo>
                    <a:pt x="1479" y="1345"/>
                  </a:lnTo>
                  <a:lnTo>
                    <a:pt x="1479" y="90"/>
                  </a:lnTo>
                  <a:lnTo>
                    <a:pt x="1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7389064" y="2813080"/>
              <a:ext cx="19698" cy="113308"/>
            </a:xfrm>
            <a:custGeom>
              <a:rect b="b" l="l" r="r" t="t"/>
              <a:pathLst>
                <a:path extrusionOk="0" h="1300" w="226">
                  <a:moveTo>
                    <a:pt x="1" y="0"/>
                  </a:moveTo>
                  <a:lnTo>
                    <a:pt x="1" y="1255"/>
                  </a:lnTo>
                  <a:lnTo>
                    <a:pt x="135" y="1300"/>
                  </a:lnTo>
                  <a:lnTo>
                    <a:pt x="180" y="1255"/>
                  </a:lnTo>
                  <a:lnTo>
                    <a:pt x="225"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7400830" y="2731062"/>
              <a:ext cx="121149" cy="78183"/>
            </a:xfrm>
            <a:custGeom>
              <a:rect b="b" l="l" r="r" t="t"/>
              <a:pathLst>
                <a:path extrusionOk="0" h="897" w="1390">
                  <a:moveTo>
                    <a:pt x="1255" y="0"/>
                  </a:moveTo>
                  <a:lnTo>
                    <a:pt x="0" y="717"/>
                  </a:lnTo>
                  <a:lnTo>
                    <a:pt x="45" y="851"/>
                  </a:lnTo>
                  <a:lnTo>
                    <a:pt x="90" y="896"/>
                  </a:lnTo>
                  <a:lnTo>
                    <a:pt x="1300" y="179"/>
                  </a:lnTo>
                  <a:lnTo>
                    <a:pt x="1389" y="45"/>
                  </a:lnTo>
                  <a:lnTo>
                    <a:pt x="1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7389064" y="2793556"/>
              <a:ext cx="23533" cy="23446"/>
            </a:xfrm>
            <a:custGeom>
              <a:rect b="b" l="l" r="r" t="t"/>
              <a:pathLst>
                <a:path extrusionOk="0" h="269" w="270">
                  <a:moveTo>
                    <a:pt x="135" y="0"/>
                  </a:moveTo>
                  <a:lnTo>
                    <a:pt x="1" y="224"/>
                  </a:lnTo>
                  <a:lnTo>
                    <a:pt x="135" y="269"/>
                  </a:lnTo>
                  <a:lnTo>
                    <a:pt x="270" y="224"/>
                  </a:lnTo>
                  <a:lnTo>
                    <a:pt x="225" y="45"/>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7400830" y="2734897"/>
              <a:ext cx="128993" cy="199335"/>
            </a:xfrm>
            <a:custGeom>
              <a:rect b="b" l="l" r="r" t="t"/>
              <a:pathLst>
                <a:path extrusionOk="0" h="2287" w="1480">
                  <a:moveTo>
                    <a:pt x="1389" y="1"/>
                  </a:moveTo>
                  <a:lnTo>
                    <a:pt x="90" y="718"/>
                  </a:lnTo>
                  <a:lnTo>
                    <a:pt x="0" y="942"/>
                  </a:lnTo>
                  <a:lnTo>
                    <a:pt x="0" y="2197"/>
                  </a:lnTo>
                  <a:lnTo>
                    <a:pt x="90" y="2286"/>
                  </a:lnTo>
                  <a:lnTo>
                    <a:pt x="1389" y="1569"/>
                  </a:lnTo>
                  <a:lnTo>
                    <a:pt x="1479" y="1345"/>
                  </a:lnTo>
                  <a:lnTo>
                    <a:pt x="1479" y="91"/>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7389064" y="2668568"/>
              <a:ext cx="19698" cy="117230"/>
            </a:xfrm>
            <a:custGeom>
              <a:rect b="b" l="l" r="r" t="t"/>
              <a:pathLst>
                <a:path extrusionOk="0" h="1345" w="226">
                  <a:moveTo>
                    <a:pt x="1" y="0"/>
                  </a:moveTo>
                  <a:lnTo>
                    <a:pt x="1" y="1300"/>
                  </a:lnTo>
                  <a:lnTo>
                    <a:pt x="135" y="1344"/>
                  </a:lnTo>
                  <a:lnTo>
                    <a:pt x="180" y="1300"/>
                  </a:lnTo>
                  <a:lnTo>
                    <a:pt x="225" y="45"/>
                  </a:lnTo>
                  <a:lnTo>
                    <a:pt x="1"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7400830" y="2586550"/>
              <a:ext cx="121149" cy="82105"/>
            </a:xfrm>
            <a:custGeom>
              <a:rect b="b" l="l" r="r" t="t"/>
              <a:pathLst>
                <a:path extrusionOk="0" h="942" w="1390">
                  <a:moveTo>
                    <a:pt x="1255" y="0"/>
                  </a:moveTo>
                  <a:lnTo>
                    <a:pt x="0" y="717"/>
                  </a:lnTo>
                  <a:lnTo>
                    <a:pt x="45" y="852"/>
                  </a:lnTo>
                  <a:lnTo>
                    <a:pt x="90" y="941"/>
                  </a:lnTo>
                  <a:lnTo>
                    <a:pt x="1300" y="179"/>
                  </a:lnTo>
                  <a:lnTo>
                    <a:pt x="1389" y="45"/>
                  </a:lnTo>
                  <a:lnTo>
                    <a:pt x="1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7389064" y="2649044"/>
              <a:ext cx="23533" cy="27368"/>
            </a:xfrm>
            <a:custGeom>
              <a:rect b="b" l="l" r="r" t="t"/>
              <a:pathLst>
                <a:path extrusionOk="0" h="314" w="270">
                  <a:moveTo>
                    <a:pt x="135" y="0"/>
                  </a:moveTo>
                  <a:lnTo>
                    <a:pt x="1" y="224"/>
                  </a:lnTo>
                  <a:lnTo>
                    <a:pt x="135" y="314"/>
                  </a:lnTo>
                  <a:lnTo>
                    <a:pt x="270" y="224"/>
                  </a:lnTo>
                  <a:lnTo>
                    <a:pt x="225" y="90"/>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7400830" y="2590385"/>
              <a:ext cx="128993" cy="203257"/>
            </a:xfrm>
            <a:custGeom>
              <a:rect b="b" l="l" r="r" t="t"/>
              <a:pathLst>
                <a:path extrusionOk="0" h="2332" w="1480">
                  <a:moveTo>
                    <a:pt x="1389" y="1"/>
                  </a:moveTo>
                  <a:lnTo>
                    <a:pt x="90" y="763"/>
                  </a:lnTo>
                  <a:lnTo>
                    <a:pt x="0" y="987"/>
                  </a:lnTo>
                  <a:lnTo>
                    <a:pt x="0" y="2241"/>
                  </a:lnTo>
                  <a:lnTo>
                    <a:pt x="90" y="2331"/>
                  </a:lnTo>
                  <a:lnTo>
                    <a:pt x="1389" y="1569"/>
                  </a:lnTo>
                  <a:lnTo>
                    <a:pt x="1479" y="1345"/>
                  </a:lnTo>
                  <a:lnTo>
                    <a:pt x="1479" y="91"/>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7803061" y="2301449"/>
              <a:ext cx="19610" cy="23446"/>
            </a:xfrm>
            <a:custGeom>
              <a:rect b="b" l="l" r="r" t="t"/>
              <a:pathLst>
                <a:path extrusionOk="0" h="269" w="225">
                  <a:moveTo>
                    <a:pt x="1" y="0"/>
                  </a:moveTo>
                  <a:lnTo>
                    <a:pt x="1" y="179"/>
                  </a:lnTo>
                  <a:lnTo>
                    <a:pt x="180" y="269"/>
                  </a:lnTo>
                  <a:lnTo>
                    <a:pt x="225" y="224"/>
                  </a:lnTo>
                  <a:lnTo>
                    <a:pt x="225" y="9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7818662" y="2309207"/>
              <a:ext cx="23533" cy="15689"/>
            </a:xfrm>
            <a:custGeom>
              <a:rect b="b" l="l" r="r" t="t"/>
              <a:pathLst>
                <a:path extrusionOk="0" h="180" w="270">
                  <a:moveTo>
                    <a:pt x="46" y="1"/>
                  </a:moveTo>
                  <a:lnTo>
                    <a:pt x="1" y="45"/>
                  </a:lnTo>
                  <a:lnTo>
                    <a:pt x="1" y="180"/>
                  </a:lnTo>
                  <a:lnTo>
                    <a:pt x="225" y="180"/>
                  </a:lnTo>
                  <a:lnTo>
                    <a:pt x="270" y="90"/>
                  </a:lnTo>
                  <a:lnTo>
                    <a:pt x="2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7838272" y="2297527"/>
              <a:ext cx="11766" cy="27368"/>
            </a:xfrm>
            <a:custGeom>
              <a:rect b="b" l="l" r="r" t="t"/>
              <a:pathLst>
                <a:path extrusionOk="0" h="314" w="135">
                  <a:moveTo>
                    <a:pt x="90" y="0"/>
                  </a:moveTo>
                  <a:lnTo>
                    <a:pt x="0" y="179"/>
                  </a:lnTo>
                  <a:lnTo>
                    <a:pt x="0" y="314"/>
                  </a:lnTo>
                  <a:lnTo>
                    <a:pt x="134" y="224"/>
                  </a:lnTo>
                  <a:lnTo>
                    <a:pt x="134" y="45"/>
                  </a:lnTo>
                  <a:lnTo>
                    <a:pt x="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7803061" y="2285761"/>
              <a:ext cx="46978" cy="27455"/>
            </a:xfrm>
            <a:custGeom>
              <a:rect b="b" l="l" r="r" t="t"/>
              <a:pathLst>
                <a:path extrusionOk="0" h="315" w="539">
                  <a:moveTo>
                    <a:pt x="180" y="1"/>
                  </a:moveTo>
                  <a:lnTo>
                    <a:pt x="1" y="90"/>
                  </a:lnTo>
                  <a:lnTo>
                    <a:pt x="1" y="180"/>
                  </a:lnTo>
                  <a:lnTo>
                    <a:pt x="180" y="314"/>
                  </a:lnTo>
                  <a:lnTo>
                    <a:pt x="404" y="314"/>
                  </a:lnTo>
                  <a:lnTo>
                    <a:pt x="538" y="180"/>
                  </a:lnTo>
                  <a:lnTo>
                    <a:pt x="538" y="90"/>
                  </a:lnTo>
                  <a:lnTo>
                    <a:pt x="4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7810905" y="2153016"/>
              <a:ext cx="11766" cy="152356"/>
            </a:xfrm>
            <a:custGeom>
              <a:rect b="b" l="l" r="r" t="t"/>
              <a:pathLst>
                <a:path extrusionOk="0" h="1748" w="135">
                  <a:moveTo>
                    <a:pt x="0" y="0"/>
                  </a:moveTo>
                  <a:lnTo>
                    <a:pt x="0" y="1703"/>
                  </a:lnTo>
                  <a:lnTo>
                    <a:pt x="135" y="1748"/>
                  </a:lnTo>
                  <a:lnTo>
                    <a:pt x="135" y="1703"/>
                  </a:lnTo>
                  <a:lnTo>
                    <a:pt x="135" y="4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7830428" y="2153016"/>
              <a:ext cx="15688" cy="152356"/>
            </a:xfrm>
            <a:custGeom>
              <a:rect b="b" l="l" r="r" t="t"/>
              <a:pathLst>
                <a:path extrusionOk="0" h="1748" w="180">
                  <a:moveTo>
                    <a:pt x="90" y="0"/>
                  </a:moveTo>
                  <a:lnTo>
                    <a:pt x="45" y="45"/>
                  </a:lnTo>
                  <a:lnTo>
                    <a:pt x="0" y="448"/>
                  </a:lnTo>
                  <a:lnTo>
                    <a:pt x="45" y="1748"/>
                  </a:lnTo>
                  <a:lnTo>
                    <a:pt x="180" y="1703"/>
                  </a:lnTo>
                  <a:lnTo>
                    <a:pt x="1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7822584" y="2156938"/>
              <a:ext cx="11853" cy="148433"/>
            </a:xfrm>
            <a:custGeom>
              <a:rect b="b" l="l" r="r" t="t"/>
              <a:pathLst>
                <a:path extrusionOk="0" h="1703" w="136">
                  <a:moveTo>
                    <a:pt x="1" y="0"/>
                  </a:moveTo>
                  <a:lnTo>
                    <a:pt x="1" y="1703"/>
                  </a:lnTo>
                  <a:lnTo>
                    <a:pt x="135" y="1703"/>
                  </a:lnTo>
                  <a:lnTo>
                    <a:pt x="1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7810905" y="2141249"/>
              <a:ext cx="35212" cy="15776"/>
            </a:xfrm>
            <a:custGeom>
              <a:rect b="b" l="l" r="r" t="t"/>
              <a:pathLst>
                <a:path extrusionOk="0" h="181" w="404">
                  <a:moveTo>
                    <a:pt x="135" y="1"/>
                  </a:moveTo>
                  <a:lnTo>
                    <a:pt x="0" y="46"/>
                  </a:lnTo>
                  <a:lnTo>
                    <a:pt x="0" y="135"/>
                  </a:lnTo>
                  <a:lnTo>
                    <a:pt x="135" y="180"/>
                  </a:lnTo>
                  <a:lnTo>
                    <a:pt x="269" y="180"/>
                  </a:lnTo>
                  <a:lnTo>
                    <a:pt x="404" y="135"/>
                  </a:lnTo>
                  <a:lnTo>
                    <a:pt x="404" y="46"/>
                  </a:lnTo>
                  <a:lnTo>
                    <a:pt x="2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7814827" y="1602338"/>
              <a:ext cx="11766" cy="550764"/>
            </a:xfrm>
            <a:custGeom>
              <a:rect b="b" l="l" r="r" t="t"/>
              <a:pathLst>
                <a:path extrusionOk="0" h="6319" w="135">
                  <a:moveTo>
                    <a:pt x="0" y="0"/>
                  </a:moveTo>
                  <a:lnTo>
                    <a:pt x="0" y="6274"/>
                  </a:lnTo>
                  <a:lnTo>
                    <a:pt x="90" y="6318"/>
                  </a:lnTo>
                  <a:lnTo>
                    <a:pt x="135" y="6318"/>
                  </a:lnTo>
                  <a:lnTo>
                    <a:pt x="1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7822584" y="1602338"/>
              <a:ext cx="11853" cy="550764"/>
            </a:xfrm>
            <a:custGeom>
              <a:rect b="b" l="l" r="r" t="t"/>
              <a:pathLst>
                <a:path extrusionOk="0" h="6319" w="136">
                  <a:moveTo>
                    <a:pt x="46" y="0"/>
                  </a:moveTo>
                  <a:lnTo>
                    <a:pt x="1" y="45"/>
                  </a:lnTo>
                  <a:lnTo>
                    <a:pt x="1" y="6318"/>
                  </a:lnTo>
                  <a:lnTo>
                    <a:pt x="135" y="6318"/>
                  </a:lnTo>
                  <a:lnTo>
                    <a:pt x="135" y="6274"/>
                  </a:lnTo>
                  <a:lnTo>
                    <a:pt x="1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7834350" y="1598415"/>
              <a:ext cx="4009" cy="554686"/>
            </a:xfrm>
            <a:custGeom>
              <a:rect b="b" l="l" r="r" t="t"/>
              <a:pathLst>
                <a:path extrusionOk="0" h="6364" w="46">
                  <a:moveTo>
                    <a:pt x="0" y="0"/>
                  </a:moveTo>
                  <a:lnTo>
                    <a:pt x="0" y="90"/>
                  </a:lnTo>
                  <a:lnTo>
                    <a:pt x="0" y="6363"/>
                  </a:lnTo>
                  <a:lnTo>
                    <a:pt x="45" y="6319"/>
                  </a:lnTo>
                  <a:lnTo>
                    <a:pt x="45" y="4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7814827" y="1590571"/>
              <a:ext cx="23533" cy="15689"/>
            </a:xfrm>
            <a:custGeom>
              <a:rect b="b" l="l" r="r" t="t"/>
              <a:pathLst>
                <a:path extrusionOk="0" h="180" w="270">
                  <a:moveTo>
                    <a:pt x="90" y="1"/>
                  </a:moveTo>
                  <a:lnTo>
                    <a:pt x="0" y="46"/>
                  </a:lnTo>
                  <a:lnTo>
                    <a:pt x="0" y="135"/>
                  </a:lnTo>
                  <a:lnTo>
                    <a:pt x="90" y="180"/>
                  </a:lnTo>
                  <a:lnTo>
                    <a:pt x="224" y="180"/>
                  </a:lnTo>
                  <a:lnTo>
                    <a:pt x="269" y="135"/>
                  </a:lnTo>
                  <a:lnTo>
                    <a:pt x="269" y="4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7810905" y="1539844"/>
              <a:ext cx="11766" cy="93784"/>
            </a:xfrm>
            <a:custGeom>
              <a:rect b="b" l="l" r="r" t="t"/>
              <a:pathLst>
                <a:path extrusionOk="0" h="1076" w="135">
                  <a:moveTo>
                    <a:pt x="0" y="0"/>
                  </a:moveTo>
                  <a:lnTo>
                    <a:pt x="0" y="986"/>
                  </a:lnTo>
                  <a:lnTo>
                    <a:pt x="135" y="1076"/>
                  </a:lnTo>
                  <a:lnTo>
                    <a:pt x="135" y="1031"/>
                  </a:lnTo>
                  <a:lnTo>
                    <a:pt x="1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7822584" y="1539844"/>
              <a:ext cx="15776" cy="93784"/>
            </a:xfrm>
            <a:custGeom>
              <a:rect b="b" l="l" r="r" t="t"/>
              <a:pathLst>
                <a:path extrusionOk="0" h="1076" w="181">
                  <a:moveTo>
                    <a:pt x="1" y="0"/>
                  </a:moveTo>
                  <a:lnTo>
                    <a:pt x="1" y="45"/>
                  </a:lnTo>
                  <a:lnTo>
                    <a:pt x="1" y="1076"/>
                  </a:lnTo>
                  <a:lnTo>
                    <a:pt x="135" y="1076"/>
                  </a:lnTo>
                  <a:lnTo>
                    <a:pt x="180" y="986"/>
                  </a:lnTo>
                  <a:lnTo>
                    <a:pt x="135" y="4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7834350" y="1535922"/>
              <a:ext cx="11766" cy="97706"/>
            </a:xfrm>
            <a:custGeom>
              <a:rect b="b" l="l" r="r" t="t"/>
              <a:pathLst>
                <a:path extrusionOk="0" h="1121" w="135">
                  <a:moveTo>
                    <a:pt x="90" y="0"/>
                  </a:moveTo>
                  <a:lnTo>
                    <a:pt x="0" y="90"/>
                  </a:lnTo>
                  <a:lnTo>
                    <a:pt x="0" y="1121"/>
                  </a:lnTo>
                  <a:lnTo>
                    <a:pt x="135" y="1031"/>
                  </a:lnTo>
                  <a:lnTo>
                    <a:pt x="135" y="45"/>
                  </a:lnTo>
                  <a:lnTo>
                    <a:pt x="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7810905" y="1524155"/>
              <a:ext cx="35212" cy="19698"/>
            </a:xfrm>
            <a:custGeom>
              <a:rect b="b" l="l" r="r" t="t"/>
              <a:pathLst>
                <a:path extrusionOk="0" h="226" w="404">
                  <a:moveTo>
                    <a:pt x="135" y="1"/>
                  </a:moveTo>
                  <a:lnTo>
                    <a:pt x="0" y="46"/>
                  </a:lnTo>
                  <a:lnTo>
                    <a:pt x="0" y="180"/>
                  </a:lnTo>
                  <a:lnTo>
                    <a:pt x="135" y="225"/>
                  </a:lnTo>
                  <a:lnTo>
                    <a:pt x="269" y="225"/>
                  </a:lnTo>
                  <a:lnTo>
                    <a:pt x="404" y="180"/>
                  </a:lnTo>
                  <a:lnTo>
                    <a:pt x="404" y="46"/>
                  </a:lnTo>
                  <a:lnTo>
                    <a:pt x="2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6619727" y="3320788"/>
              <a:ext cx="15688" cy="23533"/>
            </a:xfrm>
            <a:custGeom>
              <a:rect b="b" l="l" r="r" t="t"/>
              <a:pathLst>
                <a:path extrusionOk="0" h="270" w="180">
                  <a:moveTo>
                    <a:pt x="135" y="0"/>
                  </a:moveTo>
                  <a:lnTo>
                    <a:pt x="0" y="45"/>
                  </a:lnTo>
                  <a:lnTo>
                    <a:pt x="45" y="269"/>
                  </a:lnTo>
                  <a:lnTo>
                    <a:pt x="180" y="180"/>
                  </a:lnTo>
                  <a:lnTo>
                    <a:pt x="1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6611882" y="3301264"/>
              <a:ext cx="23533" cy="27368"/>
            </a:xfrm>
            <a:custGeom>
              <a:rect b="b" l="l" r="r" t="t"/>
              <a:pathLst>
                <a:path extrusionOk="0" h="314" w="270">
                  <a:moveTo>
                    <a:pt x="180" y="0"/>
                  </a:moveTo>
                  <a:lnTo>
                    <a:pt x="46" y="45"/>
                  </a:lnTo>
                  <a:lnTo>
                    <a:pt x="1" y="90"/>
                  </a:lnTo>
                  <a:lnTo>
                    <a:pt x="90" y="269"/>
                  </a:lnTo>
                  <a:lnTo>
                    <a:pt x="135" y="314"/>
                  </a:lnTo>
                  <a:lnTo>
                    <a:pt x="270" y="224"/>
                  </a:lnTo>
                  <a:lnTo>
                    <a:pt x="1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6600203" y="3293419"/>
              <a:ext cx="27455" cy="15689"/>
            </a:xfrm>
            <a:custGeom>
              <a:rect b="b" l="l" r="r" t="t"/>
              <a:pathLst>
                <a:path extrusionOk="0" h="180" w="315">
                  <a:moveTo>
                    <a:pt x="135" y="1"/>
                  </a:moveTo>
                  <a:lnTo>
                    <a:pt x="0" y="90"/>
                  </a:lnTo>
                  <a:lnTo>
                    <a:pt x="0" y="180"/>
                  </a:lnTo>
                  <a:lnTo>
                    <a:pt x="135" y="180"/>
                  </a:lnTo>
                  <a:lnTo>
                    <a:pt x="314" y="90"/>
                  </a:lnTo>
                  <a:lnTo>
                    <a:pt x="1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6588524" y="3301264"/>
              <a:ext cx="35212" cy="46892"/>
            </a:xfrm>
            <a:custGeom>
              <a:rect b="b" l="l" r="r" t="t"/>
              <a:pathLst>
                <a:path extrusionOk="0" h="538" w="404">
                  <a:moveTo>
                    <a:pt x="134" y="0"/>
                  </a:moveTo>
                  <a:lnTo>
                    <a:pt x="0" y="90"/>
                  </a:lnTo>
                  <a:lnTo>
                    <a:pt x="0" y="269"/>
                  </a:lnTo>
                  <a:lnTo>
                    <a:pt x="134" y="448"/>
                  </a:lnTo>
                  <a:lnTo>
                    <a:pt x="269" y="538"/>
                  </a:lnTo>
                  <a:lnTo>
                    <a:pt x="403" y="493"/>
                  </a:lnTo>
                  <a:lnTo>
                    <a:pt x="403" y="314"/>
                  </a:lnTo>
                  <a:lnTo>
                    <a:pt x="269" y="90"/>
                  </a:lnTo>
                  <a:lnTo>
                    <a:pt x="1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6486899" y="3324710"/>
              <a:ext cx="132915" cy="85940"/>
            </a:xfrm>
            <a:custGeom>
              <a:rect b="b" l="l" r="r" t="t"/>
              <a:pathLst>
                <a:path extrusionOk="0" h="986" w="1525">
                  <a:moveTo>
                    <a:pt x="1435" y="0"/>
                  </a:moveTo>
                  <a:lnTo>
                    <a:pt x="1" y="852"/>
                  </a:lnTo>
                  <a:lnTo>
                    <a:pt x="46" y="986"/>
                  </a:lnTo>
                  <a:lnTo>
                    <a:pt x="1524" y="135"/>
                  </a:lnTo>
                  <a:lnTo>
                    <a:pt x="15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475220" y="3309021"/>
              <a:ext cx="136750" cy="78270"/>
            </a:xfrm>
            <a:custGeom>
              <a:rect b="b" l="l" r="r" t="t"/>
              <a:pathLst>
                <a:path extrusionOk="0" h="898" w="1569">
                  <a:moveTo>
                    <a:pt x="1434" y="1"/>
                  </a:moveTo>
                  <a:lnTo>
                    <a:pt x="1" y="852"/>
                  </a:lnTo>
                  <a:lnTo>
                    <a:pt x="1" y="897"/>
                  </a:lnTo>
                  <a:lnTo>
                    <a:pt x="90" y="897"/>
                  </a:lnTo>
                  <a:lnTo>
                    <a:pt x="449" y="763"/>
                  </a:lnTo>
                  <a:lnTo>
                    <a:pt x="1569" y="46"/>
                  </a:lnTo>
                  <a:lnTo>
                    <a:pt x="14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6483064" y="3312943"/>
              <a:ext cx="136750" cy="86027"/>
            </a:xfrm>
            <a:custGeom>
              <a:rect b="b" l="l" r="r" t="t"/>
              <a:pathLst>
                <a:path extrusionOk="0" h="987" w="1569">
                  <a:moveTo>
                    <a:pt x="1479" y="1"/>
                  </a:moveTo>
                  <a:lnTo>
                    <a:pt x="0" y="897"/>
                  </a:lnTo>
                  <a:lnTo>
                    <a:pt x="45" y="987"/>
                  </a:lnTo>
                  <a:lnTo>
                    <a:pt x="90" y="987"/>
                  </a:lnTo>
                  <a:lnTo>
                    <a:pt x="1568" y="135"/>
                  </a:lnTo>
                  <a:lnTo>
                    <a:pt x="14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6467376" y="3383282"/>
              <a:ext cx="23533" cy="31290"/>
            </a:xfrm>
            <a:custGeom>
              <a:rect b="b" l="l" r="r" t="t"/>
              <a:pathLst>
                <a:path extrusionOk="0" h="359" w="270">
                  <a:moveTo>
                    <a:pt x="91" y="0"/>
                  </a:moveTo>
                  <a:lnTo>
                    <a:pt x="1" y="45"/>
                  </a:lnTo>
                  <a:lnTo>
                    <a:pt x="1" y="180"/>
                  </a:lnTo>
                  <a:lnTo>
                    <a:pt x="91" y="314"/>
                  </a:lnTo>
                  <a:lnTo>
                    <a:pt x="180" y="359"/>
                  </a:lnTo>
                  <a:lnTo>
                    <a:pt x="270" y="314"/>
                  </a:lnTo>
                  <a:lnTo>
                    <a:pt x="270" y="180"/>
                  </a:lnTo>
                  <a:lnTo>
                    <a:pt x="180" y="45"/>
                  </a:lnTo>
                  <a:lnTo>
                    <a:pt x="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6006575" y="3398883"/>
              <a:ext cx="480412" cy="285188"/>
            </a:xfrm>
            <a:custGeom>
              <a:rect b="b" l="l" r="r" t="t"/>
              <a:pathLst>
                <a:path extrusionOk="0" h="3272" w="5512">
                  <a:moveTo>
                    <a:pt x="5467" y="1"/>
                  </a:moveTo>
                  <a:lnTo>
                    <a:pt x="0" y="3182"/>
                  </a:lnTo>
                  <a:lnTo>
                    <a:pt x="45" y="3272"/>
                  </a:lnTo>
                  <a:lnTo>
                    <a:pt x="5512" y="90"/>
                  </a:lnTo>
                  <a:lnTo>
                    <a:pt x="55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002653" y="3391039"/>
              <a:ext cx="484334" cy="285188"/>
            </a:xfrm>
            <a:custGeom>
              <a:rect b="b" l="l" r="r" t="t"/>
              <a:pathLst>
                <a:path extrusionOk="0" h="3272" w="5557">
                  <a:moveTo>
                    <a:pt x="5467" y="1"/>
                  </a:moveTo>
                  <a:lnTo>
                    <a:pt x="5423" y="46"/>
                  </a:lnTo>
                  <a:lnTo>
                    <a:pt x="1" y="3182"/>
                  </a:lnTo>
                  <a:lnTo>
                    <a:pt x="45" y="3272"/>
                  </a:lnTo>
                  <a:lnTo>
                    <a:pt x="90" y="3272"/>
                  </a:lnTo>
                  <a:lnTo>
                    <a:pt x="5557" y="91"/>
                  </a:lnTo>
                  <a:lnTo>
                    <a:pt x="5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5998731" y="3387204"/>
              <a:ext cx="480499" cy="281265"/>
            </a:xfrm>
            <a:custGeom>
              <a:rect b="b" l="l" r="r" t="t"/>
              <a:pathLst>
                <a:path extrusionOk="0" h="3227" w="5513">
                  <a:moveTo>
                    <a:pt x="5468" y="0"/>
                  </a:moveTo>
                  <a:lnTo>
                    <a:pt x="1" y="3182"/>
                  </a:lnTo>
                  <a:lnTo>
                    <a:pt x="1" y="3226"/>
                  </a:lnTo>
                  <a:lnTo>
                    <a:pt x="90" y="3226"/>
                  </a:lnTo>
                  <a:lnTo>
                    <a:pt x="5512" y="45"/>
                  </a:lnTo>
                  <a:lnTo>
                    <a:pt x="5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5994809" y="3664460"/>
              <a:ext cx="15776" cy="19611"/>
            </a:xfrm>
            <a:custGeom>
              <a:rect b="b" l="l" r="r" t="t"/>
              <a:pathLst>
                <a:path extrusionOk="0" h="225" w="181">
                  <a:moveTo>
                    <a:pt x="1" y="1"/>
                  </a:moveTo>
                  <a:lnTo>
                    <a:pt x="1" y="90"/>
                  </a:lnTo>
                  <a:lnTo>
                    <a:pt x="46" y="180"/>
                  </a:lnTo>
                  <a:lnTo>
                    <a:pt x="135" y="225"/>
                  </a:lnTo>
                  <a:lnTo>
                    <a:pt x="180" y="225"/>
                  </a:lnTo>
                  <a:lnTo>
                    <a:pt x="180" y="135"/>
                  </a:lnTo>
                  <a:lnTo>
                    <a:pt x="135" y="45"/>
                  </a:lnTo>
                  <a:lnTo>
                    <a:pt x="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5951928" y="3664460"/>
              <a:ext cx="82102" cy="54736"/>
            </a:xfrm>
            <a:custGeom>
              <a:rect b="b" l="l" r="r" t="t"/>
              <a:pathLst>
                <a:path extrusionOk="0" h="628" w="942">
                  <a:moveTo>
                    <a:pt x="896" y="1"/>
                  </a:moveTo>
                  <a:lnTo>
                    <a:pt x="0" y="493"/>
                  </a:lnTo>
                  <a:lnTo>
                    <a:pt x="45" y="628"/>
                  </a:lnTo>
                  <a:lnTo>
                    <a:pt x="941" y="135"/>
                  </a:lnTo>
                  <a:lnTo>
                    <a:pt x="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5948005" y="3652781"/>
              <a:ext cx="86024" cy="54736"/>
            </a:xfrm>
            <a:custGeom>
              <a:rect b="b" l="l" r="r" t="t"/>
              <a:pathLst>
                <a:path extrusionOk="0" h="628" w="987">
                  <a:moveTo>
                    <a:pt x="807" y="0"/>
                  </a:moveTo>
                  <a:lnTo>
                    <a:pt x="0" y="493"/>
                  </a:lnTo>
                  <a:lnTo>
                    <a:pt x="45" y="627"/>
                  </a:lnTo>
                  <a:lnTo>
                    <a:pt x="90" y="627"/>
                  </a:lnTo>
                  <a:lnTo>
                    <a:pt x="986" y="135"/>
                  </a:lnTo>
                  <a:lnTo>
                    <a:pt x="8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5940161" y="3644936"/>
              <a:ext cx="86024" cy="50901"/>
            </a:xfrm>
            <a:custGeom>
              <a:rect b="b" l="l" r="r" t="t"/>
              <a:pathLst>
                <a:path extrusionOk="0" h="584" w="987">
                  <a:moveTo>
                    <a:pt x="897" y="1"/>
                  </a:moveTo>
                  <a:lnTo>
                    <a:pt x="1" y="493"/>
                  </a:lnTo>
                  <a:lnTo>
                    <a:pt x="1" y="583"/>
                  </a:lnTo>
                  <a:lnTo>
                    <a:pt x="135" y="583"/>
                  </a:lnTo>
                  <a:lnTo>
                    <a:pt x="986" y="90"/>
                  </a:lnTo>
                  <a:lnTo>
                    <a:pt x="8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5932404" y="3687906"/>
              <a:ext cx="23445" cy="35213"/>
            </a:xfrm>
            <a:custGeom>
              <a:rect b="b" l="l" r="r" t="t"/>
              <a:pathLst>
                <a:path extrusionOk="0" h="404" w="269">
                  <a:moveTo>
                    <a:pt x="90" y="0"/>
                  </a:moveTo>
                  <a:lnTo>
                    <a:pt x="0" y="90"/>
                  </a:lnTo>
                  <a:lnTo>
                    <a:pt x="0" y="224"/>
                  </a:lnTo>
                  <a:lnTo>
                    <a:pt x="90" y="359"/>
                  </a:lnTo>
                  <a:lnTo>
                    <a:pt x="224" y="404"/>
                  </a:lnTo>
                  <a:lnTo>
                    <a:pt x="269" y="359"/>
                  </a:lnTo>
                  <a:lnTo>
                    <a:pt x="269" y="224"/>
                  </a:lnTo>
                  <a:lnTo>
                    <a:pt x="224" y="90"/>
                  </a:lnTo>
                  <a:lnTo>
                    <a:pt x="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6643172" y="3172354"/>
              <a:ext cx="105548" cy="70425"/>
            </a:xfrm>
            <a:custGeom>
              <a:rect b="b" l="l" r="r" t="t"/>
              <a:pathLst>
                <a:path extrusionOk="0" h="808" w="1211">
                  <a:moveTo>
                    <a:pt x="135" y="1"/>
                  </a:moveTo>
                  <a:lnTo>
                    <a:pt x="0" y="45"/>
                  </a:lnTo>
                  <a:lnTo>
                    <a:pt x="45" y="135"/>
                  </a:lnTo>
                  <a:lnTo>
                    <a:pt x="1121" y="807"/>
                  </a:lnTo>
                  <a:lnTo>
                    <a:pt x="1210" y="628"/>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6740788" y="3246527"/>
              <a:ext cx="19610" cy="132919"/>
            </a:xfrm>
            <a:custGeom>
              <a:rect b="b" l="l" r="r" t="t"/>
              <a:pathLst>
                <a:path extrusionOk="0" h="1525" w="225">
                  <a:moveTo>
                    <a:pt x="1" y="1"/>
                  </a:moveTo>
                  <a:lnTo>
                    <a:pt x="45" y="1390"/>
                  </a:lnTo>
                  <a:lnTo>
                    <a:pt x="135" y="1524"/>
                  </a:lnTo>
                  <a:lnTo>
                    <a:pt x="225" y="1480"/>
                  </a:lnTo>
                  <a:lnTo>
                    <a:pt x="225"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6740788" y="3227003"/>
              <a:ext cx="19610" cy="23533"/>
            </a:xfrm>
            <a:custGeom>
              <a:rect b="b" l="l" r="r" t="t"/>
              <a:pathLst>
                <a:path extrusionOk="0" h="270" w="225">
                  <a:moveTo>
                    <a:pt x="90" y="1"/>
                  </a:moveTo>
                  <a:lnTo>
                    <a:pt x="1" y="91"/>
                  </a:lnTo>
                  <a:lnTo>
                    <a:pt x="1" y="225"/>
                  </a:lnTo>
                  <a:lnTo>
                    <a:pt x="135" y="270"/>
                  </a:lnTo>
                  <a:lnTo>
                    <a:pt x="225"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6635328" y="3176276"/>
              <a:ext cx="117314" cy="211014"/>
            </a:xfrm>
            <a:custGeom>
              <a:rect b="b" l="l" r="r" t="t"/>
              <a:pathLst>
                <a:path extrusionOk="0" h="2421" w="1346">
                  <a:moveTo>
                    <a:pt x="90" y="0"/>
                  </a:moveTo>
                  <a:lnTo>
                    <a:pt x="1" y="90"/>
                  </a:lnTo>
                  <a:lnTo>
                    <a:pt x="1" y="1569"/>
                  </a:lnTo>
                  <a:lnTo>
                    <a:pt x="90" y="1748"/>
                  </a:lnTo>
                  <a:lnTo>
                    <a:pt x="1211" y="2420"/>
                  </a:lnTo>
                  <a:lnTo>
                    <a:pt x="1345" y="2330"/>
                  </a:lnTo>
                  <a:lnTo>
                    <a:pt x="1345" y="852"/>
                  </a:lnTo>
                  <a:lnTo>
                    <a:pt x="1211" y="673"/>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6768155" y="3242692"/>
              <a:ext cx="105548" cy="70338"/>
            </a:xfrm>
            <a:custGeom>
              <a:rect b="b" l="l" r="r" t="t"/>
              <a:pathLst>
                <a:path extrusionOk="0" h="807" w="1211">
                  <a:moveTo>
                    <a:pt x="90" y="0"/>
                  </a:moveTo>
                  <a:lnTo>
                    <a:pt x="0" y="90"/>
                  </a:lnTo>
                  <a:lnTo>
                    <a:pt x="0" y="179"/>
                  </a:lnTo>
                  <a:lnTo>
                    <a:pt x="1120" y="807"/>
                  </a:lnTo>
                  <a:lnTo>
                    <a:pt x="1210" y="672"/>
                  </a:lnTo>
                  <a:lnTo>
                    <a:pt x="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6865772" y="3316866"/>
              <a:ext cx="19610" cy="132919"/>
            </a:xfrm>
            <a:custGeom>
              <a:rect b="b" l="l" r="r" t="t"/>
              <a:pathLst>
                <a:path extrusionOk="0" h="1525" w="225">
                  <a:moveTo>
                    <a:pt x="0" y="1"/>
                  </a:moveTo>
                  <a:lnTo>
                    <a:pt x="45" y="1390"/>
                  </a:lnTo>
                  <a:lnTo>
                    <a:pt x="135" y="1524"/>
                  </a:lnTo>
                  <a:lnTo>
                    <a:pt x="225" y="1479"/>
                  </a:lnTo>
                  <a:lnTo>
                    <a:pt x="225"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6861850" y="3301264"/>
              <a:ext cx="23533" cy="23533"/>
            </a:xfrm>
            <a:custGeom>
              <a:rect b="b" l="l" r="r" t="t"/>
              <a:pathLst>
                <a:path extrusionOk="0" h="270" w="270">
                  <a:moveTo>
                    <a:pt x="135" y="0"/>
                  </a:moveTo>
                  <a:lnTo>
                    <a:pt x="45" y="45"/>
                  </a:lnTo>
                  <a:lnTo>
                    <a:pt x="1" y="224"/>
                  </a:lnTo>
                  <a:lnTo>
                    <a:pt x="180" y="269"/>
                  </a:lnTo>
                  <a:lnTo>
                    <a:pt x="270" y="180"/>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6756389" y="3250450"/>
              <a:ext cx="121149" cy="207092"/>
            </a:xfrm>
            <a:custGeom>
              <a:rect b="b" l="l" r="r" t="t"/>
              <a:pathLst>
                <a:path extrusionOk="0" h="2376" w="1390">
                  <a:moveTo>
                    <a:pt x="135" y="1"/>
                  </a:moveTo>
                  <a:lnTo>
                    <a:pt x="1" y="46"/>
                  </a:lnTo>
                  <a:lnTo>
                    <a:pt x="1" y="1524"/>
                  </a:lnTo>
                  <a:lnTo>
                    <a:pt x="135" y="1748"/>
                  </a:lnTo>
                  <a:lnTo>
                    <a:pt x="1255" y="2376"/>
                  </a:lnTo>
                  <a:lnTo>
                    <a:pt x="1390" y="2286"/>
                  </a:lnTo>
                  <a:lnTo>
                    <a:pt x="1390" y="852"/>
                  </a:lnTo>
                  <a:lnTo>
                    <a:pt x="1255" y="628"/>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6643172" y="3016163"/>
              <a:ext cx="105548" cy="70338"/>
            </a:xfrm>
            <a:custGeom>
              <a:rect b="b" l="l" r="r" t="t"/>
              <a:pathLst>
                <a:path extrusionOk="0" h="807" w="1211">
                  <a:moveTo>
                    <a:pt x="135" y="0"/>
                  </a:moveTo>
                  <a:lnTo>
                    <a:pt x="0" y="45"/>
                  </a:lnTo>
                  <a:lnTo>
                    <a:pt x="45" y="135"/>
                  </a:lnTo>
                  <a:lnTo>
                    <a:pt x="1121" y="807"/>
                  </a:lnTo>
                  <a:lnTo>
                    <a:pt x="1210" y="628"/>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6740788" y="3086414"/>
              <a:ext cx="19610" cy="132919"/>
            </a:xfrm>
            <a:custGeom>
              <a:rect b="b" l="l" r="r" t="t"/>
              <a:pathLst>
                <a:path extrusionOk="0" h="1525" w="225">
                  <a:moveTo>
                    <a:pt x="1" y="1"/>
                  </a:moveTo>
                  <a:lnTo>
                    <a:pt x="45" y="1435"/>
                  </a:lnTo>
                  <a:lnTo>
                    <a:pt x="135" y="1524"/>
                  </a:lnTo>
                  <a:lnTo>
                    <a:pt x="225" y="1479"/>
                  </a:lnTo>
                  <a:lnTo>
                    <a:pt x="225" y="46"/>
                  </a:lnTo>
                  <a:lnTo>
                    <a:pt x="9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6740788" y="3070812"/>
              <a:ext cx="19610" cy="23533"/>
            </a:xfrm>
            <a:custGeom>
              <a:rect b="b" l="l" r="r" t="t"/>
              <a:pathLst>
                <a:path extrusionOk="0" h="270" w="225">
                  <a:moveTo>
                    <a:pt x="90" y="1"/>
                  </a:moveTo>
                  <a:lnTo>
                    <a:pt x="1" y="45"/>
                  </a:lnTo>
                  <a:lnTo>
                    <a:pt x="1" y="225"/>
                  </a:lnTo>
                  <a:lnTo>
                    <a:pt x="135" y="269"/>
                  </a:lnTo>
                  <a:lnTo>
                    <a:pt x="225"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6635328" y="3020085"/>
              <a:ext cx="117314" cy="207005"/>
            </a:xfrm>
            <a:custGeom>
              <a:rect b="b" l="l" r="r" t="t"/>
              <a:pathLst>
                <a:path extrusionOk="0" h="2375" w="1346">
                  <a:moveTo>
                    <a:pt x="90" y="0"/>
                  </a:moveTo>
                  <a:lnTo>
                    <a:pt x="1" y="90"/>
                  </a:lnTo>
                  <a:lnTo>
                    <a:pt x="1" y="1524"/>
                  </a:lnTo>
                  <a:lnTo>
                    <a:pt x="90" y="1748"/>
                  </a:lnTo>
                  <a:lnTo>
                    <a:pt x="1211" y="2375"/>
                  </a:lnTo>
                  <a:lnTo>
                    <a:pt x="1345" y="2285"/>
                  </a:lnTo>
                  <a:lnTo>
                    <a:pt x="1345" y="851"/>
                  </a:lnTo>
                  <a:lnTo>
                    <a:pt x="1211" y="627"/>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6768155" y="3086414"/>
              <a:ext cx="105548" cy="70425"/>
            </a:xfrm>
            <a:custGeom>
              <a:rect b="b" l="l" r="r" t="t"/>
              <a:pathLst>
                <a:path extrusionOk="0" h="808" w="1211">
                  <a:moveTo>
                    <a:pt x="90" y="1"/>
                  </a:moveTo>
                  <a:lnTo>
                    <a:pt x="0" y="46"/>
                  </a:lnTo>
                  <a:lnTo>
                    <a:pt x="0" y="135"/>
                  </a:lnTo>
                  <a:lnTo>
                    <a:pt x="1120" y="807"/>
                  </a:lnTo>
                  <a:lnTo>
                    <a:pt x="1210" y="628"/>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6865772" y="3156752"/>
              <a:ext cx="19610" cy="136754"/>
            </a:xfrm>
            <a:custGeom>
              <a:rect b="b" l="l" r="r" t="t"/>
              <a:pathLst>
                <a:path extrusionOk="0" h="1569" w="225">
                  <a:moveTo>
                    <a:pt x="0" y="0"/>
                  </a:moveTo>
                  <a:lnTo>
                    <a:pt x="45" y="1434"/>
                  </a:lnTo>
                  <a:lnTo>
                    <a:pt x="135" y="1569"/>
                  </a:lnTo>
                  <a:lnTo>
                    <a:pt x="225" y="1479"/>
                  </a:lnTo>
                  <a:lnTo>
                    <a:pt x="225"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6861850" y="3141151"/>
              <a:ext cx="23533" cy="23446"/>
            </a:xfrm>
            <a:custGeom>
              <a:rect b="b" l="l" r="r" t="t"/>
              <a:pathLst>
                <a:path extrusionOk="0" h="269" w="270">
                  <a:moveTo>
                    <a:pt x="135" y="0"/>
                  </a:moveTo>
                  <a:lnTo>
                    <a:pt x="45" y="45"/>
                  </a:lnTo>
                  <a:lnTo>
                    <a:pt x="1" y="224"/>
                  </a:lnTo>
                  <a:lnTo>
                    <a:pt x="180" y="269"/>
                  </a:lnTo>
                  <a:lnTo>
                    <a:pt x="270"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6756389" y="3090336"/>
              <a:ext cx="121149" cy="207092"/>
            </a:xfrm>
            <a:custGeom>
              <a:rect b="b" l="l" r="r" t="t"/>
              <a:pathLst>
                <a:path extrusionOk="0" h="2376" w="1390">
                  <a:moveTo>
                    <a:pt x="135" y="1"/>
                  </a:moveTo>
                  <a:lnTo>
                    <a:pt x="1" y="90"/>
                  </a:lnTo>
                  <a:lnTo>
                    <a:pt x="1" y="1524"/>
                  </a:lnTo>
                  <a:lnTo>
                    <a:pt x="135" y="1748"/>
                  </a:lnTo>
                  <a:lnTo>
                    <a:pt x="1255" y="2375"/>
                  </a:lnTo>
                  <a:lnTo>
                    <a:pt x="1390" y="2331"/>
                  </a:lnTo>
                  <a:lnTo>
                    <a:pt x="1390" y="852"/>
                  </a:lnTo>
                  <a:lnTo>
                    <a:pt x="1255" y="628"/>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6643172" y="2856050"/>
              <a:ext cx="105548" cy="70338"/>
            </a:xfrm>
            <a:custGeom>
              <a:rect b="b" l="l" r="r" t="t"/>
              <a:pathLst>
                <a:path extrusionOk="0" h="807" w="1211">
                  <a:moveTo>
                    <a:pt x="135" y="0"/>
                  </a:moveTo>
                  <a:lnTo>
                    <a:pt x="0" y="45"/>
                  </a:lnTo>
                  <a:lnTo>
                    <a:pt x="45" y="134"/>
                  </a:lnTo>
                  <a:lnTo>
                    <a:pt x="1121" y="807"/>
                  </a:lnTo>
                  <a:lnTo>
                    <a:pt x="1210" y="627"/>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6740788" y="2930223"/>
              <a:ext cx="19610" cy="132832"/>
            </a:xfrm>
            <a:custGeom>
              <a:rect b="b" l="l" r="r" t="t"/>
              <a:pathLst>
                <a:path extrusionOk="0" h="1524" w="225">
                  <a:moveTo>
                    <a:pt x="1" y="0"/>
                  </a:moveTo>
                  <a:lnTo>
                    <a:pt x="45" y="1389"/>
                  </a:lnTo>
                  <a:lnTo>
                    <a:pt x="135" y="1524"/>
                  </a:lnTo>
                  <a:lnTo>
                    <a:pt x="225" y="1434"/>
                  </a:lnTo>
                  <a:lnTo>
                    <a:pt x="225"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6740788" y="2910699"/>
              <a:ext cx="19610" cy="23533"/>
            </a:xfrm>
            <a:custGeom>
              <a:rect b="b" l="l" r="r" t="t"/>
              <a:pathLst>
                <a:path extrusionOk="0" h="270" w="225">
                  <a:moveTo>
                    <a:pt x="90" y="0"/>
                  </a:moveTo>
                  <a:lnTo>
                    <a:pt x="1" y="90"/>
                  </a:lnTo>
                  <a:lnTo>
                    <a:pt x="1" y="224"/>
                  </a:lnTo>
                  <a:lnTo>
                    <a:pt x="135" y="269"/>
                  </a:lnTo>
                  <a:lnTo>
                    <a:pt x="225" y="224"/>
                  </a:lnTo>
                  <a:lnTo>
                    <a:pt x="9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6635328" y="2859885"/>
              <a:ext cx="117314" cy="207092"/>
            </a:xfrm>
            <a:custGeom>
              <a:rect b="b" l="l" r="r" t="t"/>
              <a:pathLst>
                <a:path extrusionOk="0" h="2376" w="1346">
                  <a:moveTo>
                    <a:pt x="90" y="1"/>
                  </a:moveTo>
                  <a:lnTo>
                    <a:pt x="1" y="90"/>
                  </a:lnTo>
                  <a:lnTo>
                    <a:pt x="1" y="1524"/>
                  </a:lnTo>
                  <a:lnTo>
                    <a:pt x="90" y="1748"/>
                  </a:lnTo>
                  <a:lnTo>
                    <a:pt x="1211" y="2376"/>
                  </a:lnTo>
                  <a:lnTo>
                    <a:pt x="1345" y="2331"/>
                  </a:lnTo>
                  <a:lnTo>
                    <a:pt x="1345" y="852"/>
                  </a:lnTo>
                  <a:lnTo>
                    <a:pt x="1211" y="673"/>
                  </a:lnTo>
                  <a:lnTo>
                    <a:pt x="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6768155" y="2926301"/>
              <a:ext cx="105548" cy="70425"/>
            </a:xfrm>
            <a:custGeom>
              <a:rect b="b" l="l" r="r" t="t"/>
              <a:pathLst>
                <a:path extrusionOk="0" h="808" w="1211">
                  <a:moveTo>
                    <a:pt x="90" y="1"/>
                  </a:moveTo>
                  <a:lnTo>
                    <a:pt x="0" y="90"/>
                  </a:lnTo>
                  <a:lnTo>
                    <a:pt x="0" y="180"/>
                  </a:lnTo>
                  <a:lnTo>
                    <a:pt x="1120" y="807"/>
                  </a:lnTo>
                  <a:lnTo>
                    <a:pt x="1210" y="628"/>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6865772" y="3000474"/>
              <a:ext cx="19610" cy="132919"/>
            </a:xfrm>
            <a:custGeom>
              <a:rect b="b" l="l" r="r" t="t"/>
              <a:pathLst>
                <a:path extrusionOk="0" h="1525" w="225">
                  <a:moveTo>
                    <a:pt x="0" y="1"/>
                  </a:moveTo>
                  <a:lnTo>
                    <a:pt x="45" y="1390"/>
                  </a:lnTo>
                  <a:lnTo>
                    <a:pt x="135" y="1524"/>
                  </a:lnTo>
                  <a:lnTo>
                    <a:pt x="225" y="1480"/>
                  </a:lnTo>
                  <a:lnTo>
                    <a:pt x="225"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6861850" y="2980950"/>
              <a:ext cx="23533" cy="27455"/>
            </a:xfrm>
            <a:custGeom>
              <a:rect b="b" l="l" r="r" t="t"/>
              <a:pathLst>
                <a:path extrusionOk="0" h="315" w="270">
                  <a:moveTo>
                    <a:pt x="135" y="1"/>
                  </a:moveTo>
                  <a:lnTo>
                    <a:pt x="45" y="91"/>
                  </a:lnTo>
                  <a:lnTo>
                    <a:pt x="1" y="270"/>
                  </a:lnTo>
                  <a:lnTo>
                    <a:pt x="180" y="315"/>
                  </a:lnTo>
                  <a:lnTo>
                    <a:pt x="270" y="225"/>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6756389" y="2934145"/>
              <a:ext cx="121149" cy="207092"/>
            </a:xfrm>
            <a:custGeom>
              <a:rect b="b" l="l" r="r" t="t"/>
              <a:pathLst>
                <a:path extrusionOk="0" h="2376" w="1390">
                  <a:moveTo>
                    <a:pt x="135" y="0"/>
                  </a:moveTo>
                  <a:lnTo>
                    <a:pt x="1" y="45"/>
                  </a:lnTo>
                  <a:lnTo>
                    <a:pt x="1" y="1524"/>
                  </a:lnTo>
                  <a:lnTo>
                    <a:pt x="135" y="1748"/>
                  </a:lnTo>
                  <a:lnTo>
                    <a:pt x="1255" y="2375"/>
                  </a:lnTo>
                  <a:lnTo>
                    <a:pt x="1390" y="2285"/>
                  </a:lnTo>
                  <a:lnTo>
                    <a:pt x="1390" y="852"/>
                  </a:lnTo>
                  <a:lnTo>
                    <a:pt x="1255" y="628"/>
                  </a:lnTo>
                  <a:lnTo>
                    <a:pt x="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6998599" y="3379359"/>
              <a:ext cx="105461" cy="70425"/>
            </a:xfrm>
            <a:custGeom>
              <a:rect b="b" l="l" r="r" t="t"/>
              <a:pathLst>
                <a:path extrusionOk="0" h="808" w="1210">
                  <a:moveTo>
                    <a:pt x="134" y="0"/>
                  </a:moveTo>
                  <a:lnTo>
                    <a:pt x="0" y="45"/>
                  </a:lnTo>
                  <a:lnTo>
                    <a:pt x="45" y="135"/>
                  </a:lnTo>
                  <a:lnTo>
                    <a:pt x="1120" y="807"/>
                  </a:lnTo>
                  <a:lnTo>
                    <a:pt x="1210" y="628"/>
                  </a:lnTo>
                  <a:lnTo>
                    <a:pt x="1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7096215" y="3449698"/>
              <a:ext cx="19610" cy="132832"/>
            </a:xfrm>
            <a:custGeom>
              <a:rect b="b" l="l" r="r" t="t"/>
              <a:pathLst>
                <a:path extrusionOk="0" h="1524" w="225">
                  <a:moveTo>
                    <a:pt x="0" y="0"/>
                  </a:moveTo>
                  <a:lnTo>
                    <a:pt x="45" y="1434"/>
                  </a:lnTo>
                  <a:lnTo>
                    <a:pt x="135" y="1524"/>
                  </a:lnTo>
                  <a:lnTo>
                    <a:pt x="224" y="1479"/>
                  </a:lnTo>
                  <a:lnTo>
                    <a:pt x="224"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7096215" y="3434009"/>
              <a:ext cx="19610" cy="23533"/>
            </a:xfrm>
            <a:custGeom>
              <a:rect b="b" l="l" r="r" t="t"/>
              <a:pathLst>
                <a:path extrusionOk="0" h="270" w="225">
                  <a:moveTo>
                    <a:pt x="90" y="1"/>
                  </a:moveTo>
                  <a:lnTo>
                    <a:pt x="0" y="46"/>
                  </a:lnTo>
                  <a:lnTo>
                    <a:pt x="0" y="225"/>
                  </a:lnTo>
                  <a:lnTo>
                    <a:pt x="135" y="270"/>
                  </a:lnTo>
                  <a:lnTo>
                    <a:pt x="224"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6990755" y="3383282"/>
              <a:ext cx="117227" cy="207092"/>
            </a:xfrm>
            <a:custGeom>
              <a:rect b="b" l="l" r="r" t="t"/>
              <a:pathLst>
                <a:path extrusionOk="0" h="2376" w="1345">
                  <a:moveTo>
                    <a:pt x="90" y="0"/>
                  </a:moveTo>
                  <a:lnTo>
                    <a:pt x="0" y="90"/>
                  </a:lnTo>
                  <a:lnTo>
                    <a:pt x="0" y="1524"/>
                  </a:lnTo>
                  <a:lnTo>
                    <a:pt x="90" y="1748"/>
                  </a:lnTo>
                  <a:lnTo>
                    <a:pt x="1210" y="2375"/>
                  </a:lnTo>
                  <a:lnTo>
                    <a:pt x="1345" y="2286"/>
                  </a:lnTo>
                  <a:lnTo>
                    <a:pt x="1345" y="852"/>
                  </a:lnTo>
                  <a:lnTo>
                    <a:pt x="1210" y="628"/>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7123496" y="3449698"/>
              <a:ext cx="105548" cy="70338"/>
            </a:xfrm>
            <a:custGeom>
              <a:rect b="b" l="l" r="r" t="t"/>
              <a:pathLst>
                <a:path extrusionOk="0" h="807" w="1211">
                  <a:moveTo>
                    <a:pt x="91" y="0"/>
                  </a:moveTo>
                  <a:lnTo>
                    <a:pt x="1" y="45"/>
                  </a:lnTo>
                  <a:lnTo>
                    <a:pt x="1" y="134"/>
                  </a:lnTo>
                  <a:lnTo>
                    <a:pt x="1076" y="807"/>
                  </a:lnTo>
                  <a:lnTo>
                    <a:pt x="1211" y="627"/>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221199" y="3519949"/>
              <a:ext cx="19610" cy="136754"/>
            </a:xfrm>
            <a:custGeom>
              <a:rect b="b" l="l" r="r" t="t"/>
              <a:pathLst>
                <a:path extrusionOk="0" h="1569" w="225">
                  <a:moveTo>
                    <a:pt x="0" y="1"/>
                  </a:moveTo>
                  <a:lnTo>
                    <a:pt x="45" y="1435"/>
                  </a:lnTo>
                  <a:lnTo>
                    <a:pt x="90" y="1569"/>
                  </a:lnTo>
                  <a:lnTo>
                    <a:pt x="224" y="1479"/>
                  </a:lnTo>
                  <a:lnTo>
                    <a:pt x="224" y="45"/>
                  </a:lnTo>
                  <a:lnTo>
                    <a:pt x="9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7217277" y="3504347"/>
              <a:ext cx="23533" cy="23533"/>
            </a:xfrm>
            <a:custGeom>
              <a:rect b="b" l="l" r="r" t="t"/>
              <a:pathLst>
                <a:path extrusionOk="0" h="270" w="270">
                  <a:moveTo>
                    <a:pt x="135" y="0"/>
                  </a:moveTo>
                  <a:lnTo>
                    <a:pt x="45" y="45"/>
                  </a:lnTo>
                  <a:lnTo>
                    <a:pt x="0" y="224"/>
                  </a:lnTo>
                  <a:lnTo>
                    <a:pt x="135" y="269"/>
                  </a:lnTo>
                  <a:lnTo>
                    <a:pt x="269"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7111817" y="3453533"/>
              <a:ext cx="117227" cy="207092"/>
            </a:xfrm>
            <a:custGeom>
              <a:rect b="b" l="l" r="r" t="t"/>
              <a:pathLst>
                <a:path extrusionOk="0" h="2376" w="1345">
                  <a:moveTo>
                    <a:pt x="135" y="1"/>
                  </a:moveTo>
                  <a:lnTo>
                    <a:pt x="0" y="90"/>
                  </a:lnTo>
                  <a:lnTo>
                    <a:pt x="0" y="1524"/>
                  </a:lnTo>
                  <a:lnTo>
                    <a:pt x="135" y="1748"/>
                  </a:lnTo>
                  <a:lnTo>
                    <a:pt x="1255" y="2376"/>
                  </a:lnTo>
                  <a:lnTo>
                    <a:pt x="1345" y="2331"/>
                  </a:lnTo>
                  <a:lnTo>
                    <a:pt x="1345" y="852"/>
                  </a:lnTo>
                  <a:lnTo>
                    <a:pt x="1255" y="628"/>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6998599" y="3219246"/>
              <a:ext cx="105461" cy="70338"/>
            </a:xfrm>
            <a:custGeom>
              <a:rect b="b" l="l" r="r" t="t"/>
              <a:pathLst>
                <a:path extrusionOk="0" h="807" w="1210">
                  <a:moveTo>
                    <a:pt x="134" y="0"/>
                  </a:moveTo>
                  <a:lnTo>
                    <a:pt x="0" y="45"/>
                  </a:lnTo>
                  <a:lnTo>
                    <a:pt x="45" y="135"/>
                  </a:lnTo>
                  <a:lnTo>
                    <a:pt x="1120" y="807"/>
                  </a:lnTo>
                  <a:lnTo>
                    <a:pt x="1210" y="628"/>
                  </a:lnTo>
                  <a:lnTo>
                    <a:pt x="1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7096215" y="3293419"/>
              <a:ext cx="19610" cy="132919"/>
            </a:xfrm>
            <a:custGeom>
              <a:rect b="b" l="l" r="r" t="t"/>
              <a:pathLst>
                <a:path extrusionOk="0" h="1525" w="225">
                  <a:moveTo>
                    <a:pt x="0" y="1"/>
                  </a:moveTo>
                  <a:lnTo>
                    <a:pt x="45" y="1390"/>
                  </a:lnTo>
                  <a:lnTo>
                    <a:pt x="135" y="1524"/>
                  </a:lnTo>
                  <a:lnTo>
                    <a:pt x="224" y="1479"/>
                  </a:lnTo>
                  <a:lnTo>
                    <a:pt x="224"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7096215" y="3273896"/>
              <a:ext cx="19610" cy="23533"/>
            </a:xfrm>
            <a:custGeom>
              <a:rect b="b" l="l" r="r" t="t"/>
              <a:pathLst>
                <a:path extrusionOk="0" h="270" w="225">
                  <a:moveTo>
                    <a:pt x="90" y="1"/>
                  </a:moveTo>
                  <a:lnTo>
                    <a:pt x="0" y="90"/>
                  </a:lnTo>
                  <a:lnTo>
                    <a:pt x="0" y="225"/>
                  </a:lnTo>
                  <a:lnTo>
                    <a:pt x="135" y="269"/>
                  </a:lnTo>
                  <a:lnTo>
                    <a:pt x="224"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6990755" y="3223168"/>
              <a:ext cx="117227" cy="207005"/>
            </a:xfrm>
            <a:custGeom>
              <a:rect b="b" l="l" r="r" t="t"/>
              <a:pathLst>
                <a:path extrusionOk="0" h="2375" w="1345">
                  <a:moveTo>
                    <a:pt x="90" y="0"/>
                  </a:moveTo>
                  <a:lnTo>
                    <a:pt x="0" y="90"/>
                  </a:lnTo>
                  <a:lnTo>
                    <a:pt x="0" y="1524"/>
                  </a:lnTo>
                  <a:lnTo>
                    <a:pt x="90" y="1748"/>
                  </a:lnTo>
                  <a:lnTo>
                    <a:pt x="1210" y="2375"/>
                  </a:lnTo>
                  <a:lnTo>
                    <a:pt x="1345" y="2330"/>
                  </a:lnTo>
                  <a:lnTo>
                    <a:pt x="1345" y="851"/>
                  </a:lnTo>
                  <a:lnTo>
                    <a:pt x="1210" y="672"/>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7123496" y="3289497"/>
              <a:ext cx="105548" cy="70425"/>
            </a:xfrm>
            <a:custGeom>
              <a:rect b="b" l="l" r="r" t="t"/>
              <a:pathLst>
                <a:path extrusionOk="0" h="808" w="1211">
                  <a:moveTo>
                    <a:pt x="91" y="1"/>
                  </a:moveTo>
                  <a:lnTo>
                    <a:pt x="1" y="90"/>
                  </a:lnTo>
                  <a:lnTo>
                    <a:pt x="1" y="180"/>
                  </a:lnTo>
                  <a:lnTo>
                    <a:pt x="1076" y="807"/>
                  </a:lnTo>
                  <a:lnTo>
                    <a:pt x="1211" y="673"/>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7221199" y="3363758"/>
              <a:ext cx="19610" cy="132832"/>
            </a:xfrm>
            <a:custGeom>
              <a:rect b="b" l="l" r="r" t="t"/>
              <a:pathLst>
                <a:path extrusionOk="0" h="1524" w="225">
                  <a:moveTo>
                    <a:pt x="0" y="0"/>
                  </a:moveTo>
                  <a:lnTo>
                    <a:pt x="45" y="1389"/>
                  </a:lnTo>
                  <a:lnTo>
                    <a:pt x="90" y="1524"/>
                  </a:lnTo>
                  <a:lnTo>
                    <a:pt x="224" y="1479"/>
                  </a:lnTo>
                  <a:lnTo>
                    <a:pt x="224"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7217277" y="3348156"/>
              <a:ext cx="23533" cy="23446"/>
            </a:xfrm>
            <a:custGeom>
              <a:rect b="b" l="l" r="r" t="t"/>
              <a:pathLst>
                <a:path extrusionOk="0" h="269" w="270">
                  <a:moveTo>
                    <a:pt x="135" y="0"/>
                  </a:moveTo>
                  <a:lnTo>
                    <a:pt x="45" y="45"/>
                  </a:lnTo>
                  <a:lnTo>
                    <a:pt x="0" y="224"/>
                  </a:lnTo>
                  <a:lnTo>
                    <a:pt x="135" y="269"/>
                  </a:lnTo>
                  <a:lnTo>
                    <a:pt x="269" y="179"/>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7111817" y="3297342"/>
              <a:ext cx="117227" cy="207092"/>
            </a:xfrm>
            <a:custGeom>
              <a:rect b="b" l="l" r="r" t="t"/>
              <a:pathLst>
                <a:path extrusionOk="0" h="2376" w="1345">
                  <a:moveTo>
                    <a:pt x="135" y="0"/>
                  </a:moveTo>
                  <a:lnTo>
                    <a:pt x="0" y="45"/>
                  </a:lnTo>
                  <a:lnTo>
                    <a:pt x="0" y="1524"/>
                  </a:lnTo>
                  <a:lnTo>
                    <a:pt x="135" y="1748"/>
                  </a:lnTo>
                  <a:lnTo>
                    <a:pt x="1255" y="2375"/>
                  </a:lnTo>
                  <a:lnTo>
                    <a:pt x="1345" y="2286"/>
                  </a:lnTo>
                  <a:lnTo>
                    <a:pt x="1345" y="852"/>
                  </a:lnTo>
                  <a:lnTo>
                    <a:pt x="1255" y="628"/>
                  </a:lnTo>
                  <a:lnTo>
                    <a:pt x="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6998599" y="3062968"/>
              <a:ext cx="105461" cy="66503"/>
            </a:xfrm>
            <a:custGeom>
              <a:rect b="b" l="l" r="r" t="t"/>
              <a:pathLst>
                <a:path extrusionOk="0" h="763" w="1210">
                  <a:moveTo>
                    <a:pt x="134" y="1"/>
                  </a:moveTo>
                  <a:lnTo>
                    <a:pt x="0" y="46"/>
                  </a:lnTo>
                  <a:lnTo>
                    <a:pt x="45" y="135"/>
                  </a:lnTo>
                  <a:lnTo>
                    <a:pt x="1120" y="763"/>
                  </a:lnTo>
                  <a:lnTo>
                    <a:pt x="1210" y="628"/>
                  </a:ln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7096215" y="3133306"/>
              <a:ext cx="19610" cy="132832"/>
            </a:xfrm>
            <a:custGeom>
              <a:rect b="b" l="l" r="r" t="t"/>
              <a:pathLst>
                <a:path extrusionOk="0" h="1524" w="225">
                  <a:moveTo>
                    <a:pt x="0" y="0"/>
                  </a:moveTo>
                  <a:lnTo>
                    <a:pt x="45" y="1434"/>
                  </a:lnTo>
                  <a:lnTo>
                    <a:pt x="135" y="1524"/>
                  </a:lnTo>
                  <a:lnTo>
                    <a:pt x="224" y="1479"/>
                  </a:lnTo>
                  <a:lnTo>
                    <a:pt x="224"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7096215" y="3117705"/>
              <a:ext cx="19610" cy="23533"/>
            </a:xfrm>
            <a:custGeom>
              <a:rect b="b" l="l" r="r" t="t"/>
              <a:pathLst>
                <a:path extrusionOk="0" h="270" w="225">
                  <a:moveTo>
                    <a:pt x="90" y="0"/>
                  </a:moveTo>
                  <a:lnTo>
                    <a:pt x="0" y="45"/>
                  </a:lnTo>
                  <a:lnTo>
                    <a:pt x="0" y="224"/>
                  </a:lnTo>
                  <a:lnTo>
                    <a:pt x="135" y="269"/>
                  </a:lnTo>
                  <a:lnTo>
                    <a:pt x="224" y="224"/>
                  </a:lnTo>
                  <a:lnTo>
                    <a:pt x="9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6990755" y="3066890"/>
              <a:ext cx="117227" cy="207092"/>
            </a:xfrm>
            <a:custGeom>
              <a:rect b="b" l="l" r="r" t="t"/>
              <a:pathLst>
                <a:path extrusionOk="0" h="2376" w="1345">
                  <a:moveTo>
                    <a:pt x="90" y="1"/>
                  </a:moveTo>
                  <a:lnTo>
                    <a:pt x="0" y="46"/>
                  </a:lnTo>
                  <a:lnTo>
                    <a:pt x="0" y="1524"/>
                  </a:lnTo>
                  <a:lnTo>
                    <a:pt x="90" y="1748"/>
                  </a:lnTo>
                  <a:lnTo>
                    <a:pt x="1210" y="2376"/>
                  </a:lnTo>
                  <a:lnTo>
                    <a:pt x="1345" y="2286"/>
                  </a:lnTo>
                  <a:lnTo>
                    <a:pt x="1345" y="852"/>
                  </a:lnTo>
                  <a:lnTo>
                    <a:pt x="1210" y="628"/>
                  </a:lnTo>
                  <a:lnTo>
                    <a:pt x="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7123496" y="3133306"/>
              <a:ext cx="105548" cy="70425"/>
            </a:xfrm>
            <a:custGeom>
              <a:rect b="b" l="l" r="r" t="t"/>
              <a:pathLst>
                <a:path extrusionOk="0" h="808" w="1211">
                  <a:moveTo>
                    <a:pt x="91" y="0"/>
                  </a:moveTo>
                  <a:lnTo>
                    <a:pt x="1" y="45"/>
                  </a:lnTo>
                  <a:lnTo>
                    <a:pt x="1" y="135"/>
                  </a:lnTo>
                  <a:lnTo>
                    <a:pt x="1076" y="807"/>
                  </a:lnTo>
                  <a:lnTo>
                    <a:pt x="1211" y="628"/>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7221199" y="3203644"/>
              <a:ext cx="19610" cy="136754"/>
            </a:xfrm>
            <a:custGeom>
              <a:rect b="b" l="l" r="r" t="t"/>
              <a:pathLst>
                <a:path extrusionOk="0" h="1569" w="225">
                  <a:moveTo>
                    <a:pt x="0" y="0"/>
                  </a:moveTo>
                  <a:lnTo>
                    <a:pt x="45" y="1434"/>
                  </a:lnTo>
                  <a:lnTo>
                    <a:pt x="90" y="1568"/>
                  </a:lnTo>
                  <a:lnTo>
                    <a:pt x="224" y="1479"/>
                  </a:lnTo>
                  <a:lnTo>
                    <a:pt x="224"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7217277" y="3187956"/>
              <a:ext cx="23533" cy="23533"/>
            </a:xfrm>
            <a:custGeom>
              <a:rect b="b" l="l" r="r" t="t"/>
              <a:pathLst>
                <a:path extrusionOk="0" h="270" w="270">
                  <a:moveTo>
                    <a:pt x="135" y="1"/>
                  </a:moveTo>
                  <a:lnTo>
                    <a:pt x="45" y="46"/>
                  </a:lnTo>
                  <a:lnTo>
                    <a:pt x="0" y="225"/>
                  </a:lnTo>
                  <a:lnTo>
                    <a:pt x="135" y="270"/>
                  </a:lnTo>
                  <a:lnTo>
                    <a:pt x="269" y="225"/>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7111817" y="3137228"/>
              <a:ext cx="117227" cy="207092"/>
            </a:xfrm>
            <a:custGeom>
              <a:rect b="b" l="l" r="r" t="t"/>
              <a:pathLst>
                <a:path extrusionOk="0" h="2376" w="1345">
                  <a:moveTo>
                    <a:pt x="135" y="0"/>
                  </a:moveTo>
                  <a:lnTo>
                    <a:pt x="0" y="90"/>
                  </a:lnTo>
                  <a:lnTo>
                    <a:pt x="0" y="1524"/>
                  </a:lnTo>
                  <a:lnTo>
                    <a:pt x="135" y="1748"/>
                  </a:lnTo>
                  <a:lnTo>
                    <a:pt x="1255" y="2375"/>
                  </a:lnTo>
                  <a:lnTo>
                    <a:pt x="1345" y="2330"/>
                  </a:lnTo>
                  <a:lnTo>
                    <a:pt x="1345" y="852"/>
                  </a:lnTo>
                  <a:lnTo>
                    <a:pt x="1255" y="628"/>
                  </a:lnTo>
                  <a:lnTo>
                    <a:pt x="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6643172" y="2652879"/>
              <a:ext cx="105548" cy="70425"/>
            </a:xfrm>
            <a:custGeom>
              <a:rect b="b" l="l" r="r" t="t"/>
              <a:pathLst>
                <a:path extrusionOk="0" h="808" w="1211">
                  <a:moveTo>
                    <a:pt x="135" y="1"/>
                  </a:moveTo>
                  <a:lnTo>
                    <a:pt x="0" y="91"/>
                  </a:lnTo>
                  <a:lnTo>
                    <a:pt x="45" y="180"/>
                  </a:lnTo>
                  <a:lnTo>
                    <a:pt x="1121" y="807"/>
                  </a:lnTo>
                  <a:lnTo>
                    <a:pt x="1210" y="673"/>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6740788" y="2727140"/>
              <a:ext cx="19610" cy="132832"/>
            </a:xfrm>
            <a:custGeom>
              <a:rect b="b" l="l" r="r" t="t"/>
              <a:pathLst>
                <a:path extrusionOk="0" h="1524" w="225">
                  <a:moveTo>
                    <a:pt x="1" y="0"/>
                  </a:moveTo>
                  <a:lnTo>
                    <a:pt x="45" y="1389"/>
                  </a:lnTo>
                  <a:lnTo>
                    <a:pt x="135" y="1524"/>
                  </a:lnTo>
                  <a:lnTo>
                    <a:pt x="225" y="1479"/>
                  </a:lnTo>
                  <a:lnTo>
                    <a:pt x="225"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6740788" y="2711538"/>
              <a:ext cx="19610" cy="23446"/>
            </a:xfrm>
            <a:custGeom>
              <a:rect b="b" l="l" r="r" t="t"/>
              <a:pathLst>
                <a:path extrusionOk="0" h="269" w="225">
                  <a:moveTo>
                    <a:pt x="90" y="0"/>
                  </a:moveTo>
                  <a:lnTo>
                    <a:pt x="1" y="45"/>
                  </a:lnTo>
                  <a:lnTo>
                    <a:pt x="1" y="224"/>
                  </a:lnTo>
                  <a:lnTo>
                    <a:pt x="135" y="269"/>
                  </a:lnTo>
                  <a:lnTo>
                    <a:pt x="225" y="179"/>
                  </a:lnTo>
                  <a:lnTo>
                    <a:pt x="9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635328" y="2660724"/>
              <a:ext cx="117314" cy="207092"/>
            </a:xfrm>
            <a:custGeom>
              <a:rect b="b" l="l" r="r" t="t"/>
              <a:pathLst>
                <a:path extrusionOk="0" h="2376" w="1346">
                  <a:moveTo>
                    <a:pt x="90" y="1"/>
                  </a:moveTo>
                  <a:lnTo>
                    <a:pt x="1" y="45"/>
                  </a:lnTo>
                  <a:lnTo>
                    <a:pt x="1" y="1524"/>
                  </a:lnTo>
                  <a:lnTo>
                    <a:pt x="90" y="1748"/>
                  </a:lnTo>
                  <a:lnTo>
                    <a:pt x="1211" y="2375"/>
                  </a:lnTo>
                  <a:lnTo>
                    <a:pt x="1345" y="2286"/>
                  </a:lnTo>
                  <a:lnTo>
                    <a:pt x="1345" y="852"/>
                  </a:lnTo>
                  <a:lnTo>
                    <a:pt x="1211" y="628"/>
                  </a:lnTo>
                  <a:lnTo>
                    <a:pt x="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6768155" y="2727140"/>
              <a:ext cx="105548" cy="70338"/>
            </a:xfrm>
            <a:custGeom>
              <a:rect b="b" l="l" r="r" t="t"/>
              <a:pathLst>
                <a:path extrusionOk="0" h="807" w="1211">
                  <a:moveTo>
                    <a:pt x="90" y="0"/>
                  </a:moveTo>
                  <a:lnTo>
                    <a:pt x="0" y="45"/>
                  </a:lnTo>
                  <a:lnTo>
                    <a:pt x="0" y="135"/>
                  </a:lnTo>
                  <a:lnTo>
                    <a:pt x="1120" y="807"/>
                  </a:lnTo>
                  <a:lnTo>
                    <a:pt x="1210" y="628"/>
                  </a:lnTo>
                  <a:lnTo>
                    <a:pt x="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6865772" y="2797391"/>
              <a:ext cx="19610" cy="132919"/>
            </a:xfrm>
            <a:custGeom>
              <a:rect b="b" l="l" r="r" t="t"/>
              <a:pathLst>
                <a:path extrusionOk="0" h="1525" w="225">
                  <a:moveTo>
                    <a:pt x="0" y="1"/>
                  </a:moveTo>
                  <a:lnTo>
                    <a:pt x="45" y="1435"/>
                  </a:lnTo>
                  <a:lnTo>
                    <a:pt x="135" y="1524"/>
                  </a:lnTo>
                  <a:lnTo>
                    <a:pt x="225" y="1480"/>
                  </a:lnTo>
                  <a:lnTo>
                    <a:pt x="225" y="46"/>
                  </a:lnTo>
                  <a:lnTo>
                    <a:pt x="9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6861850" y="2781789"/>
              <a:ext cx="23533" cy="23533"/>
            </a:xfrm>
            <a:custGeom>
              <a:rect b="b" l="l" r="r" t="t"/>
              <a:pathLst>
                <a:path extrusionOk="0" h="270" w="270">
                  <a:moveTo>
                    <a:pt x="135" y="1"/>
                  </a:moveTo>
                  <a:lnTo>
                    <a:pt x="45" y="45"/>
                  </a:lnTo>
                  <a:lnTo>
                    <a:pt x="1" y="225"/>
                  </a:lnTo>
                  <a:lnTo>
                    <a:pt x="180" y="269"/>
                  </a:lnTo>
                  <a:lnTo>
                    <a:pt x="270" y="225"/>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6756389" y="2731062"/>
              <a:ext cx="121149" cy="207005"/>
            </a:xfrm>
            <a:custGeom>
              <a:rect b="b" l="l" r="r" t="t"/>
              <a:pathLst>
                <a:path extrusionOk="0" h="2375" w="1390">
                  <a:moveTo>
                    <a:pt x="135" y="0"/>
                  </a:moveTo>
                  <a:lnTo>
                    <a:pt x="1" y="90"/>
                  </a:lnTo>
                  <a:lnTo>
                    <a:pt x="1" y="1524"/>
                  </a:lnTo>
                  <a:lnTo>
                    <a:pt x="135" y="1748"/>
                  </a:lnTo>
                  <a:lnTo>
                    <a:pt x="1255" y="2375"/>
                  </a:lnTo>
                  <a:lnTo>
                    <a:pt x="1390" y="2285"/>
                  </a:lnTo>
                  <a:lnTo>
                    <a:pt x="1390" y="851"/>
                  </a:lnTo>
                  <a:lnTo>
                    <a:pt x="1255" y="627"/>
                  </a:lnTo>
                  <a:lnTo>
                    <a:pt x="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6643172" y="2496688"/>
              <a:ext cx="105548" cy="70425"/>
            </a:xfrm>
            <a:custGeom>
              <a:rect b="b" l="l" r="r" t="t"/>
              <a:pathLst>
                <a:path extrusionOk="0" h="808" w="1211">
                  <a:moveTo>
                    <a:pt x="135" y="1"/>
                  </a:moveTo>
                  <a:lnTo>
                    <a:pt x="0" y="45"/>
                  </a:lnTo>
                  <a:lnTo>
                    <a:pt x="45" y="135"/>
                  </a:lnTo>
                  <a:lnTo>
                    <a:pt x="1121" y="807"/>
                  </a:lnTo>
                  <a:lnTo>
                    <a:pt x="1210" y="628"/>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6740788" y="2567027"/>
              <a:ext cx="19610" cy="136754"/>
            </a:xfrm>
            <a:custGeom>
              <a:rect b="b" l="l" r="r" t="t"/>
              <a:pathLst>
                <a:path extrusionOk="0" h="1569" w="225">
                  <a:moveTo>
                    <a:pt x="1" y="0"/>
                  </a:moveTo>
                  <a:lnTo>
                    <a:pt x="45" y="1434"/>
                  </a:lnTo>
                  <a:lnTo>
                    <a:pt x="135" y="1568"/>
                  </a:lnTo>
                  <a:lnTo>
                    <a:pt x="225" y="1479"/>
                  </a:lnTo>
                  <a:lnTo>
                    <a:pt x="225"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6740788" y="2551338"/>
              <a:ext cx="19610" cy="23533"/>
            </a:xfrm>
            <a:custGeom>
              <a:rect b="b" l="l" r="r" t="t"/>
              <a:pathLst>
                <a:path extrusionOk="0" h="270" w="225">
                  <a:moveTo>
                    <a:pt x="90" y="1"/>
                  </a:moveTo>
                  <a:lnTo>
                    <a:pt x="1" y="46"/>
                  </a:lnTo>
                  <a:lnTo>
                    <a:pt x="1" y="225"/>
                  </a:lnTo>
                  <a:lnTo>
                    <a:pt x="135" y="270"/>
                  </a:lnTo>
                  <a:lnTo>
                    <a:pt x="225"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6635328" y="2500610"/>
              <a:ext cx="117314" cy="207092"/>
            </a:xfrm>
            <a:custGeom>
              <a:rect b="b" l="l" r="r" t="t"/>
              <a:pathLst>
                <a:path extrusionOk="0" h="2376" w="1346">
                  <a:moveTo>
                    <a:pt x="90" y="0"/>
                  </a:moveTo>
                  <a:lnTo>
                    <a:pt x="1" y="90"/>
                  </a:lnTo>
                  <a:lnTo>
                    <a:pt x="1" y="1524"/>
                  </a:lnTo>
                  <a:lnTo>
                    <a:pt x="90" y="1748"/>
                  </a:lnTo>
                  <a:lnTo>
                    <a:pt x="1211" y="2375"/>
                  </a:lnTo>
                  <a:lnTo>
                    <a:pt x="1345" y="2330"/>
                  </a:lnTo>
                  <a:lnTo>
                    <a:pt x="1345" y="852"/>
                  </a:lnTo>
                  <a:lnTo>
                    <a:pt x="1211" y="628"/>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6768155" y="2567027"/>
              <a:ext cx="105548" cy="70338"/>
            </a:xfrm>
            <a:custGeom>
              <a:rect b="b" l="l" r="r" t="t"/>
              <a:pathLst>
                <a:path extrusionOk="0" h="807" w="1211">
                  <a:moveTo>
                    <a:pt x="90" y="0"/>
                  </a:moveTo>
                  <a:lnTo>
                    <a:pt x="0" y="45"/>
                  </a:lnTo>
                  <a:lnTo>
                    <a:pt x="0" y="135"/>
                  </a:lnTo>
                  <a:lnTo>
                    <a:pt x="1120" y="807"/>
                  </a:lnTo>
                  <a:lnTo>
                    <a:pt x="1210" y="627"/>
                  </a:lnTo>
                  <a:lnTo>
                    <a:pt x="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865772" y="2641200"/>
              <a:ext cx="19610" cy="132832"/>
            </a:xfrm>
            <a:custGeom>
              <a:rect b="b" l="l" r="r" t="t"/>
              <a:pathLst>
                <a:path extrusionOk="0" h="1524" w="225">
                  <a:moveTo>
                    <a:pt x="0" y="0"/>
                  </a:moveTo>
                  <a:lnTo>
                    <a:pt x="45" y="1390"/>
                  </a:lnTo>
                  <a:lnTo>
                    <a:pt x="135" y="1524"/>
                  </a:lnTo>
                  <a:lnTo>
                    <a:pt x="225" y="1479"/>
                  </a:lnTo>
                  <a:lnTo>
                    <a:pt x="225"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861850" y="2621676"/>
              <a:ext cx="23533" cy="23533"/>
            </a:xfrm>
            <a:custGeom>
              <a:rect b="b" l="l" r="r" t="t"/>
              <a:pathLst>
                <a:path extrusionOk="0" h="270" w="270">
                  <a:moveTo>
                    <a:pt x="135" y="0"/>
                  </a:moveTo>
                  <a:lnTo>
                    <a:pt x="45" y="90"/>
                  </a:lnTo>
                  <a:lnTo>
                    <a:pt x="1" y="224"/>
                  </a:lnTo>
                  <a:lnTo>
                    <a:pt x="180" y="269"/>
                  </a:lnTo>
                  <a:lnTo>
                    <a:pt x="270"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6756389" y="2570862"/>
              <a:ext cx="121149" cy="207092"/>
            </a:xfrm>
            <a:custGeom>
              <a:rect b="b" l="l" r="r" t="t"/>
              <a:pathLst>
                <a:path extrusionOk="0" h="2376" w="1390">
                  <a:moveTo>
                    <a:pt x="135" y="1"/>
                  </a:moveTo>
                  <a:lnTo>
                    <a:pt x="1" y="91"/>
                  </a:lnTo>
                  <a:lnTo>
                    <a:pt x="1" y="1524"/>
                  </a:lnTo>
                  <a:lnTo>
                    <a:pt x="135" y="1748"/>
                  </a:lnTo>
                  <a:lnTo>
                    <a:pt x="1255" y="2376"/>
                  </a:lnTo>
                  <a:lnTo>
                    <a:pt x="1390" y="2331"/>
                  </a:lnTo>
                  <a:lnTo>
                    <a:pt x="1390" y="852"/>
                  </a:lnTo>
                  <a:lnTo>
                    <a:pt x="1255" y="673"/>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6643172" y="2336575"/>
              <a:ext cx="105548" cy="70338"/>
            </a:xfrm>
            <a:custGeom>
              <a:rect b="b" l="l" r="r" t="t"/>
              <a:pathLst>
                <a:path extrusionOk="0" h="807" w="1211">
                  <a:moveTo>
                    <a:pt x="135" y="0"/>
                  </a:moveTo>
                  <a:lnTo>
                    <a:pt x="0" y="90"/>
                  </a:lnTo>
                  <a:lnTo>
                    <a:pt x="45" y="135"/>
                  </a:lnTo>
                  <a:lnTo>
                    <a:pt x="1121" y="807"/>
                  </a:lnTo>
                  <a:lnTo>
                    <a:pt x="1210" y="628"/>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6740788" y="2410748"/>
              <a:ext cx="19610" cy="132919"/>
            </a:xfrm>
            <a:custGeom>
              <a:rect b="b" l="l" r="r" t="t"/>
              <a:pathLst>
                <a:path extrusionOk="0" h="1525" w="225">
                  <a:moveTo>
                    <a:pt x="1" y="1"/>
                  </a:moveTo>
                  <a:lnTo>
                    <a:pt x="45" y="1390"/>
                  </a:lnTo>
                  <a:lnTo>
                    <a:pt x="135" y="1524"/>
                  </a:lnTo>
                  <a:lnTo>
                    <a:pt x="225" y="1479"/>
                  </a:lnTo>
                  <a:lnTo>
                    <a:pt x="225"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6740788" y="2391224"/>
              <a:ext cx="19610" cy="27455"/>
            </a:xfrm>
            <a:custGeom>
              <a:rect b="b" l="l" r="r" t="t"/>
              <a:pathLst>
                <a:path extrusionOk="0" h="315" w="225">
                  <a:moveTo>
                    <a:pt x="90" y="1"/>
                  </a:moveTo>
                  <a:lnTo>
                    <a:pt x="1" y="90"/>
                  </a:lnTo>
                  <a:lnTo>
                    <a:pt x="1" y="225"/>
                  </a:lnTo>
                  <a:lnTo>
                    <a:pt x="135" y="314"/>
                  </a:lnTo>
                  <a:lnTo>
                    <a:pt x="225"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635328" y="2344332"/>
              <a:ext cx="117314" cy="207092"/>
            </a:xfrm>
            <a:custGeom>
              <a:rect b="b" l="l" r="r" t="t"/>
              <a:pathLst>
                <a:path extrusionOk="0" h="2376" w="1346">
                  <a:moveTo>
                    <a:pt x="90" y="1"/>
                  </a:moveTo>
                  <a:lnTo>
                    <a:pt x="1" y="46"/>
                  </a:lnTo>
                  <a:lnTo>
                    <a:pt x="1" y="1524"/>
                  </a:lnTo>
                  <a:lnTo>
                    <a:pt x="90" y="1704"/>
                  </a:lnTo>
                  <a:lnTo>
                    <a:pt x="1211" y="2376"/>
                  </a:lnTo>
                  <a:lnTo>
                    <a:pt x="1345" y="2286"/>
                  </a:lnTo>
                  <a:lnTo>
                    <a:pt x="1345" y="852"/>
                  </a:lnTo>
                  <a:lnTo>
                    <a:pt x="1211" y="628"/>
                  </a:lnTo>
                  <a:lnTo>
                    <a:pt x="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768155" y="2410748"/>
              <a:ext cx="105548" cy="66503"/>
            </a:xfrm>
            <a:custGeom>
              <a:rect b="b" l="l" r="r" t="t"/>
              <a:pathLst>
                <a:path extrusionOk="0" h="763" w="1211">
                  <a:moveTo>
                    <a:pt x="90" y="1"/>
                  </a:moveTo>
                  <a:lnTo>
                    <a:pt x="0" y="46"/>
                  </a:lnTo>
                  <a:lnTo>
                    <a:pt x="0" y="135"/>
                  </a:lnTo>
                  <a:lnTo>
                    <a:pt x="1120" y="762"/>
                  </a:lnTo>
                  <a:lnTo>
                    <a:pt x="1210" y="628"/>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865772" y="2481087"/>
              <a:ext cx="19610" cy="132832"/>
            </a:xfrm>
            <a:custGeom>
              <a:rect b="b" l="l" r="r" t="t"/>
              <a:pathLst>
                <a:path extrusionOk="0" h="1524" w="225">
                  <a:moveTo>
                    <a:pt x="0" y="0"/>
                  </a:moveTo>
                  <a:lnTo>
                    <a:pt x="45" y="1434"/>
                  </a:lnTo>
                  <a:lnTo>
                    <a:pt x="135" y="1524"/>
                  </a:lnTo>
                  <a:lnTo>
                    <a:pt x="225" y="1479"/>
                  </a:lnTo>
                  <a:lnTo>
                    <a:pt x="225"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861850" y="2465485"/>
              <a:ext cx="23533" cy="23446"/>
            </a:xfrm>
            <a:custGeom>
              <a:rect b="b" l="l" r="r" t="t"/>
              <a:pathLst>
                <a:path extrusionOk="0" h="269" w="270">
                  <a:moveTo>
                    <a:pt x="135" y="0"/>
                  </a:moveTo>
                  <a:lnTo>
                    <a:pt x="45" y="45"/>
                  </a:lnTo>
                  <a:lnTo>
                    <a:pt x="1" y="224"/>
                  </a:lnTo>
                  <a:lnTo>
                    <a:pt x="180" y="269"/>
                  </a:lnTo>
                  <a:lnTo>
                    <a:pt x="270"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6756389" y="2414671"/>
              <a:ext cx="121149" cy="207092"/>
            </a:xfrm>
            <a:custGeom>
              <a:rect b="b" l="l" r="r" t="t"/>
              <a:pathLst>
                <a:path extrusionOk="0" h="2376" w="1390">
                  <a:moveTo>
                    <a:pt x="135" y="1"/>
                  </a:moveTo>
                  <a:lnTo>
                    <a:pt x="1" y="45"/>
                  </a:lnTo>
                  <a:lnTo>
                    <a:pt x="1" y="1524"/>
                  </a:lnTo>
                  <a:lnTo>
                    <a:pt x="135" y="1748"/>
                  </a:lnTo>
                  <a:lnTo>
                    <a:pt x="1255" y="2375"/>
                  </a:lnTo>
                  <a:lnTo>
                    <a:pt x="1390" y="2286"/>
                  </a:lnTo>
                  <a:lnTo>
                    <a:pt x="1390" y="852"/>
                  </a:lnTo>
                  <a:lnTo>
                    <a:pt x="1255" y="628"/>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6998599" y="2859885"/>
              <a:ext cx="105461" cy="70425"/>
            </a:xfrm>
            <a:custGeom>
              <a:rect b="b" l="l" r="r" t="t"/>
              <a:pathLst>
                <a:path extrusionOk="0" h="808" w="1210">
                  <a:moveTo>
                    <a:pt x="134" y="1"/>
                  </a:moveTo>
                  <a:lnTo>
                    <a:pt x="0" y="46"/>
                  </a:lnTo>
                  <a:lnTo>
                    <a:pt x="45" y="135"/>
                  </a:lnTo>
                  <a:lnTo>
                    <a:pt x="1120" y="807"/>
                  </a:lnTo>
                  <a:lnTo>
                    <a:pt x="1210" y="628"/>
                  </a:ln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7096215" y="2930223"/>
              <a:ext cx="19610" cy="136754"/>
            </a:xfrm>
            <a:custGeom>
              <a:rect b="b" l="l" r="r" t="t"/>
              <a:pathLst>
                <a:path extrusionOk="0" h="1569" w="225">
                  <a:moveTo>
                    <a:pt x="0" y="0"/>
                  </a:moveTo>
                  <a:lnTo>
                    <a:pt x="45" y="1434"/>
                  </a:lnTo>
                  <a:lnTo>
                    <a:pt x="135" y="1569"/>
                  </a:lnTo>
                  <a:lnTo>
                    <a:pt x="224" y="1479"/>
                  </a:lnTo>
                  <a:lnTo>
                    <a:pt x="224" y="45"/>
                  </a:lnTo>
                  <a:lnTo>
                    <a:pt x="90"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7096215" y="2914621"/>
              <a:ext cx="19610" cy="23446"/>
            </a:xfrm>
            <a:custGeom>
              <a:rect b="b" l="l" r="r" t="t"/>
              <a:pathLst>
                <a:path extrusionOk="0" h="269" w="225">
                  <a:moveTo>
                    <a:pt x="90" y="0"/>
                  </a:moveTo>
                  <a:lnTo>
                    <a:pt x="0" y="45"/>
                  </a:lnTo>
                  <a:lnTo>
                    <a:pt x="0" y="224"/>
                  </a:lnTo>
                  <a:lnTo>
                    <a:pt x="135" y="269"/>
                  </a:lnTo>
                  <a:lnTo>
                    <a:pt x="224" y="224"/>
                  </a:lnTo>
                  <a:lnTo>
                    <a:pt x="9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6990755" y="2863807"/>
              <a:ext cx="117227" cy="207092"/>
            </a:xfrm>
            <a:custGeom>
              <a:rect b="b" l="l" r="r" t="t"/>
              <a:pathLst>
                <a:path extrusionOk="0" h="2376" w="1345">
                  <a:moveTo>
                    <a:pt x="90" y="1"/>
                  </a:moveTo>
                  <a:lnTo>
                    <a:pt x="0" y="90"/>
                  </a:lnTo>
                  <a:lnTo>
                    <a:pt x="0" y="1524"/>
                  </a:lnTo>
                  <a:lnTo>
                    <a:pt x="90" y="1748"/>
                  </a:lnTo>
                  <a:lnTo>
                    <a:pt x="1210" y="2376"/>
                  </a:lnTo>
                  <a:lnTo>
                    <a:pt x="1345" y="2331"/>
                  </a:lnTo>
                  <a:lnTo>
                    <a:pt x="1345" y="852"/>
                  </a:lnTo>
                  <a:lnTo>
                    <a:pt x="1210" y="628"/>
                  </a:lnTo>
                  <a:lnTo>
                    <a:pt x="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7123496" y="2930223"/>
              <a:ext cx="105548" cy="70338"/>
            </a:xfrm>
            <a:custGeom>
              <a:rect b="b" l="l" r="r" t="t"/>
              <a:pathLst>
                <a:path extrusionOk="0" h="807" w="1211">
                  <a:moveTo>
                    <a:pt x="91" y="0"/>
                  </a:moveTo>
                  <a:lnTo>
                    <a:pt x="1" y="45"/>
                  </a:lnTo>
                  <a:lnTo>
                    <a:pt x="1" y="135"/>
                  </a:lnTo>
                  <a:lnTo>
                    <a:pt x="1076" y="807"/>
                  </a:lnTo>
                  <a:lnTo>
                    <a:pt x="1211" y="628"/>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7221199" y="3004396"/>
              <a:ext cx="19610" cy="132919"/>
            </a:xfrm>
            <a:custGeom>
              <a:rect b="b" l="l" r="r" t="t"/>
              <a:pathLst>
                <a:path extrusionOk="0" h="1525" w="225">
                  <a:moveTo>
                    <a:pt x="0" y="1"/>
                  </a:moveTo>
                  <a:lnTo>
                    <a:pt x="45" y="1390"/>
                  </a:lnTo>
                  <a:lnTo>
                    <a:pt x="90" y="1524"/>
                  </a:lnTo>
                  <a:lnTo>
                    <a:pt x="224" y="1479"/>
                  </a:lnTo>
                  <a:lnTo>
                    <a:pt x="224"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7217277" y="2984872"/>
              <a:ext cx="23533" cy="23533"/>
            </a:xfrm>
            <a:custGeom>
              <a:rect b="b" l="l" r="r" t="t"/>
              <a:pathLst>
                <a:path extrusionOk="0" h="270" w="270">
                  <a:moveTo>
                    <a:pt x="135" y="1"/>
                  </a:moveTo>
                  <a:lnTo>
                    <a:pt x="45" y="90"/>
                  </a:lnTo>
                  <a:lnTo>
                    <a:pt x="0" y="225"/>
                  </a:lnTo>
                  <a:lnTo>
                    <a:pt x="135" y="270"/>
                  </a:lnTo>
                  <a:lnTo>
                    <a:pt x="269" y="225"/>
                  </a:lnTo>
                  <a:lnTo>
                    <a:pt x="13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7111817" y="2934145"/>
              <a:ext cx="117227" cy="210927"/>
            </a:xfrm>
            <a:custGeom>
              <a:rect b="b" l="l" r="r" t="t"/>
              <a:pathLst>
                <a:path extrusionOk="0" h="2420" w="1345">
                  <a:moveTo>
                    <a:pt x="135" y="0"/>
                  </a:moveTo>
                  <a:lnTo>
                    <a:pt x="0" y="90"/>
                  </a:lnTo>
                  <a:lnTo>
                    <a:pt x="0" y="1569"/>
                  </a:lnTo>
                  <a:lnTo>
                    <a:pt x="135" y="1748"/>
                  </a:lnTo>
                  <a:lnTo>
                    <a:pt x="1255" y="2420"/>
                  </a:lnTo>
                  <a:lnTo>
                    <a:pt x="1345" y="2330"/>
                  </a:lnTo>
                  <a:lnTo>
                    <a:pt x="1345" y="852"/>
                  </a:lnTo>
                  <a:lnTo>
                    <a:pt x="1255" y="672"/>
                  </a:lnTo>
                  <a:lnTo>
                    <a:pt x="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6998599" y="2699771"/>
              <a:ext cx="105461" cy="70425"/>
            </a:xfrm>
            <a:custGeom>
              <a:rect b="b" l="l" r="r" t="t"/>
              <a:pathLst>
                <a:path extrusionOk="0" h="808" w="1210">
                  <a:moveTo>
                    <a:pt x="134" y="1"/>
                  </a:moveTo>
                  <a:lnTo>
                    <a:pt x="0" y="90"/>
                  </a:lnTo>
                  <a:lnTo>
                    <a:pt x="45" y="180"/>
                  </a:lnTo>
                  <a:lnTo>
                    <a:pt x="1120" y="807"/>
                  </a:lnTo>
                  <a:lnTo>
                    <a:pt x="1210" y="628"/>
                  </a:ln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7096215" y="2774032"/>
              <a:ext cx="19610" cy="132832"/>
            </a:xfrm>
            <a:custGeom>
              <a:rect b="b" l="l" r="r" t="t"/>
              <a:pathLst>
                <a:path extrusionOk="0" h="1524" w="225">
                  <a:moveTo>
                    <a:pt x="0" y="0"/>
                  </a:moveTo>
                  <a:lnTo>
                    <a:pt x="45" y="1389"/>
                  </a:lnTo>
                  <a:lnTo>
                    <a:pt x="135" y="1524"/>
                  </a:lnTo>
                  <a:lnTo>
                    <a:pt x="224" y="1479"/>
                  </a:lnTo>
                  <a:lnTo>
                    <a:pt x="224"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7096215" y="2754421"/>
              <a:ext cx="19610" cy="27455"/>
            </a:xfrm>
            <a:custGeom>
              <a:rect b="b" l="l" r="r" t="t"/>
              <a:pathLst>
                <a:path extrusionOk="0" h="315" w="225">
                  <a:moveTo>
                    <a:pt x="90" y="1"/>
                  </a:moveTo>
                  <a:lnTo>
                    <a:pt x="0" y="91"/>
                  </a:lnTo>
                  <a:lnTo>
                    <a:pt x="0" y="270"/>
                  </a:lnTo>
                  <a:lnTo>
                    <a:pt x="135" y="315"/>
                  </a:lnTo>
                  <a:lnTo>
                    <a:pt x="224"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990755" y="2707616"/>
              <a:ext cx="117227" cy="207092"/>
            </a:xfrm>
            <a:custGeom>
              <a:rect b="b" l="l" r="r" t="t"/>
              <a:pathLst>
                <a:path extrusionOk="0" h="2376" w="1345">
                  <a:moveTo>
                    <a:pt x="90" y="0"/>
                  </a:moveTo>
                  <a:lnTo>
                    <a:pt x="0" y="45"/>
                  </a:lnTo>
                  <a:lnTo>
                    <a:pt x="0" y="1524"/>
                  </a:lnTo>
                  <a:lnTo>
                    <a:pt x="90" y="1748"/>
                  </a:lnTo>
                  <a:lnTo>
                    <a:pt x="1210" y="2375"/>
                  </a:lnTo>
                  <a:lnTo>
                    <a:pt x="1345" y="2286"/>
                  </a:lnTo>
                  <a:lnTo>
                    <a:pt x="1345" y="852"/>
                  </a:lnTo>
                  <a:lnTo>
                    <a:pt x="1210" y="628"/>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7123496" y="2774032"/>
              <a:ext cx="105548" cy="70338"/>
            </a:xfrm>
            <a:custGeom>
              <a:rect b="b" l="l" r="r" t="t"/>
              <a:pathLst>
                <a:path extrusionOk="0" h="807" w="1211">
                  <a:moveTo>
                    <a:pt x="91" y="0"/>
                  </a:moveTo>
                  <a:lnTo>
                    <a:pt x="1" y="45"/>
                  </a:lnTo>
                  <a:lnTo>
                    <a:pt x="1" y="134"/>
                  </a:lnTo>
                  <a:lnTo>
                    <a:pt x="1076" y="807"/>
                  </a:lnTo>
                  <a:lnTo>
                    <a:pt x="1211" y="627"/>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7221199" y="2844283"/>
              <a:ext cx="19610" cy="132919"/>
            </a:xfrm>
            <a:custGeom>
              <a:rect b="b" l="l" r="r" t="t"/>
              <a:pathLst>
                <a:path extrusionOk="0" h="1525" w="225">
                  <a:moveTo>
                    <a:pt x="0" y="1"/>
                  </a:moveTo>
                  <a:lnTo>
                    <a:pt x="45" y="1434"/>
                  </a:lnTo>
                  <a:lnTo>
                    <a:pt x="90" y="1524"/>
                  </a:lnTo>
                  <a:lnTo>
                    <a:pt x="224" y="1479"/>
                  </a:lnTo>
                  <a:lnTo>
                    <a:pt x="224" y="45"/>
                  </a:lnTo>
                  <a:lnTo>
                    <a:pt x="9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7217277" y="2828681"/>
              <a:ext cx="23533" cy="23533"/>
            </a:xfrm>
            <a:custGeom>
              <a:rect b="b" l="l" r="r" t="t"/>
              <a:pathLst>
                <a:path extrusionOk="0" h="270" w="270">
                  <a:moveTo>
                    <a:pt x="135" y="0"/>
                  </a:moveTo>
                  <a:lnTo>
                    <a:pt x="45" y="45"/>
                  </a:lnTo>
                  <a:lnTo>
                    <a:pt x="0" y="224"/>
                  </a:lnTo>
                  <a:lnTo>
                    <a:pt x="135" y="269"/>
                  </a:lnTo>
                  <a:lnTo>
                    <a:pt x="269"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7111817" y="2777867"/>
              <a:ext cx="117227" cy="207092"/>
            </a:xfrm>
            <a:custGeom>
              <a:rect b="b" l="l" r="r" t="t"/>
              <a:pathLst>
                <a:path extrusionOk="0" h="2376" w="1345">
                  <a:moveTo>
                    <a:pt x="135" y="1"/>
                  </a:moveTo>
                  <a:lnTo>
                    <a:pt x="0" y="90"/>
                  </a:lnTo>
                  <a:lnTo>
                    <a:pt x="0" y="1524"/>
                  </a:lnTo>
                  <a:lnTo>
                    <a:pt x="135" y="1748"/>
                  </a:lnTo>
                  <a:lnTo>
                    <a:pt x="1255" y="2376"/>
                  </a:lnTo>
                  <a:lnTo>
                    <a:pt x="1345" y="2286"/>
                  </a:lnTo>
                  <a:lnTo>
                    <a:pt x="1345" y="852"/>
                  </a:lnTo>
                  <a:lnTo>
                    <a:pt x="1255" y="628"/>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998599" y="2543580"/>
              <a:ext cx="105461" cy="70338"/>
            </a:xfrm>
            <a:custGeom>
              <a:rect b="b" l="l" r="r" t="t"/>
              <a:pathLst>
                <a:path extrusionOk="0" h="807" w="1210">
                  <a:moveTo>
                    <a:pt x="134" y="0"/>
                  </a:moveTo>
                  <a:lnTo>
                    <a:pt x="0" y="45"/>
                  </a:lnTo>
                  <a:lnTo>
                    <a:pt x="45" y="135"/>
                  </a:lnTo>
                  <a:lnTo>
                    <a:pt x="1120" y="807"/>
                  </a:lnTo>
                  <a:lnTo>
                    <a:pt x="1210" y="628"/>
                  </a:lnTo>
                  <a:lnTo>
                    <a:pt x="1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7096215" y="2613832"/>
              <a:ext cx="19610" cy="136841"/>
            </a:xfrm>
            <a:custGeom>
              <a:rect b="b" l="l" r="r" t="t"/>
              <a:pathLst>
                <a:path extrusionOk="0" h="1570" w="225">
                  <a:moveTo>
                    <a:pt x="0" y="1"/>
                  </a:moveTo>
                  <a:lnTo>
                    <a:pt x="45" y="1435"/>
                  </a:lnTo>
                  <a:lnTo>
                    <a:pt x="135" y="1569"/>
                  </a:lnTo>
                  <a:lnTo>
                    <a:pt x="224" y="1480"/>
                  </a:lnTo>
                  <a:lnTo>
                    <a:pt x="224" y="46"/>
                  </a:lnTo>
                  <a:lnTo>
                    <a:pt x="90"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7096215" y="2598230"/>
              <a:ext cx="19610" cy="23533"/>
            </a:xfrm>
            <a:custGeom>
              <a:rect b="b" l="l" r="r" t="t"/>
              <a:pathLst>
                <a:path extrusionOk="0" h="270" w="225">
                  <a:moveTo>
                    <a:pt x="90" y="1"/>
                  </a:moveTo>
                  <a:lnTo>
                    <a:pt x="0" y="45"/>
                  </a:lnTo>
                  <a:lnTo>
                    <a:pt x="0" y="225"/>
                  </a:lnTo>
                  <a:lnTo>
                    <a:pt x="135" y="269"/>
                  </a:lnTo>
                  <a:lnTo>
                    <a:pt x="224" y="225"/>
                  </a:lnTo>
                  <a:lnTo>
                    <a:pt x="9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6990755" y="2547503"/>
              <a:ext cx="117227" cy="207005"/>
            </a:xfrm>
            <a:custGeom>
              <a:rect b="b" l="l" r="r" t="t"/>
              <a:pathLst>
                <a:path extrusionOk="0" h="2375" w="1345">
                  <a:moveTo>
                    <a:pt x="90" y="0"/>
                  </a:moveTo>
                  <a:lnTo>
                    <a:pt x="0" y="90"/>
                  </a:lnTo>
                  <a:lnTo>
                    <a:pt x="0" y="1524"/>
                  </a:lnTo>
                  <a:lnTo>
                    <a:pt x="90" y="1748"/>
                  </a:lnTo>
                  <a:lnTo>
                    <a:pt x="1210" y="2375"/>
                  </a:lnTo>
                  <a:lnTo>
                    <a:pt x="1345" y="2330"/>
                  </a:lnTo>
                  <a:lnTo>
                    <a:pt x="1345" y="851"/>
                  </a:lnTo>
                  <a:lnTo>
                    <a:pt x="1210" y="627"/>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7123496" y="2613832"/>
              <a:ext cx="105548" cy="70425"/>
            </a:xfrm>
            <a:custGeom>
              <a:rect b="b" l="l" r="r" t="t"/>
              <a:pathLst>
                <a:path extrusionOk="0" h="808" w="1211">
                  <a:moveTo>
                    <a:pt x="91" y="1"/>
                  </a:moveTo>
                  <a:lnTo>
                    <a:pt x="1" y="46"/>
                  </a:lnTo>
                  <a:lnTo>
                    <a:pt x="1" y="135"/>
                  </a:lnTo>
                  <a:lnTo>
                    <a:pt x="1076" y="807"/>
                  </a:lnTo>
                  <a:lnTo>
                    <a:pt x="1211" y="628"/>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7221199" y="2688092"/>
              <a:ext cx="19610" cy="132832"/>
            </a:xfrm>
            <a:custGeom>
              <a:rect b="b" l="l" r="r" t="t"/>
              <a:pathLst>
                <a:path extrusionOk="0" h="1524" w="225">
                  <a:moveTo>
                    <a:pt x="0" y="0"/>
                  </a:moveTo>
                  <a:lnTo>
                    <a:pt x="45" y="1389"/>
                  </a:lnTo>
                  <a:lnTo>
                    <a:pt x="90" y="1524"/>
                  </a:lnTo>
                  <a:lnTo>
                    <a:pt x="224" y="1479"/>
                  </a:lnTo>
                  <a:lnTo>
                    <a:pt x="224"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7217277" y="2668568"/>
              <a:ext cx="23533" cy="23446"/>
            </a:xfrm>
            <a:custGeom>
              <a:rect b="b" l="l" r="r" t="t"/>
              <a:pathLst>
                <a:path extrusionOk="0" h="269" w="270">
                  <a:moveTo>
                    <a:pt x="135" y="0"/>
                  </a:moveTo>
                  <a:lnTo>
                    <a:pt x="45" y="90"/>
                  </a:lnTo>
                  <a:lnTo>
                    <a:pt x="0" y="224"/>
                  </a:lnTo>
                  <a:lnTo>
                    <a:pt x="135" y="269"/>
                  </a:lnTo>
                  <a:lnTo>
                    <a:pt x="269" y="224"/>
                  </a:lnTo>
                  <a:lnTo>
                    <a:pt x="13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7111817" y="2617754"/>
              <a:ext cx="117227" cy="207092"/>
            </a:xfrm>
            <a:custGeom>
              <a:rect b="b" l="l" r="r" t="t"/>
              <a:pathLst>
                <a:path extrusionOk="0" h="2376" w="1345">
                  <a:moveTo>
                    <a:pt x="135" y="1"/>
                  </a:moveTo>
                  <a:lnTo>
                    <a:pt x="0" y="90"/>
                  </a:lnTo>
                  <a:lnTo>
                    <a:pt x="0" y="1524"/>
                  </a:lnTo>
                  <a:lnTo>
                    <a:pt x="135" y="1748"/>
                  </a:lnTo>
                  <a:lnTo>
                    <a:pt x="1255" y="2376"/>
                  </a:lnTo>
                  <a:lnTo>
                    <a:pt x="1345" y="2331"/>
                  </a:lnTo>
                  <a:lnTo>
                    <a:pt x="1345" y="852"/>
                  </a:lnTo>
                  <a:lnTo>
                    <a:pt x="1255" y="673"/>
                  </a:lnTo>
                  <a:lnTo>
                    <a:pt x="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6920419" y="2586550"/>
              <a:ext cx="50900" cy="50814"/>
            </a:xfrm>
            <a:custGeom>
              <a:rect b="b" l="l" r="r" t="t"/>
              <a:pathLst>
                <a:path extrusionOk="0" h="583" w="584">
                  <a:moveTo>
                    <a:pt x="583" y="0"/>
                  </a:moveTo>
                  <a:lnTo>
                    <a:pt x="1" y="179"/>
                  </a:lnTo>
                  <a:lnTo>
                    <a:pt x="1" y="493"/>
                  </a:lnTo>
                  <a:lnTo>
                    <a:pt x="90" y="583"/>
                  </a:lnTo>
                  <a:lnTo>
                    <a:pt x="583" y="314"/>
                  </a:lnTo>
                  <a:lnTo>
                    <a:pt x="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6904818" y="2555260"/>
              <a:ext cx="66501" cy="54736"/>
            </a:xfrm>
            <a:custGeom>
              <a:rect b="b" l="l" r="r" t="t"/>
              <a:pathLst>
                <a:path extrusionOk="0" h="628" w="763">
                  <a:moveTo>
                    <a:pt x="538" y="1"/>
                  </a:moveTo>
                  <a:lnTo>
                    <a:pt x="135" y="180"/>
                  </a:lnTo>
                  <a:lnTo>
                    <a:pt x="1" y="270"/>
                  </a:lnTo>
                  <a:lnTo>
                    <a:pt x="269" y="628"/>
                  </a:lnTo>
                  <a:lnTo>
                    <a:pt x="762" y="359"/>
                  </a:lnTo>
                  <a:lnTo>
                    <a:pt x="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6885295" y="2539658"/>
              <a:ext cx="66501" cy="39135"/>
            </a:xfrm>
            <a:custGeom>
              <a:rect b="b" l="l" r="r" t="t"/>
              <a:pathLst>
                <a:path extrusionOk="0" h="449" w="763">
                  <a:moveTo>
                    <a:pt x="493" y="0"/>
                  </a:moveTo>
                  <a:lnTo>
                    <a:pt x="1" y="269"/>
                  </a:lnTo>
                  <a:lnTo>
                    <a:pt x="45" y="449"/>
                  </a:lnTo>
                  <a:lnTo>
                    <a:pt x="314" y="449"/>
                  </a:lnTo>
                  <a:lnTo>
                    <a:pt x="762" y="180"/>
                  </a:lnTo>
                  <a:lnTo>
                    <a:pt x="4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6869694" y="2563104"/>
              <a:ext cx="58657" cy="86027"/>
            </a:xfrm>
            <a:custGeom>
              <a:rect b="b" l="l" r="r" t="t"/>
              <a:pathLst>
                <a:path extrusionOk="0" h="987" w="673">
                  <a:moveTo>
                    <a:pt x="180" y="0"/>
                  </a:moveTo>
                  <a:lnTo>
                    <a:pt x="0" y="135"/>
                  </a:lnTo>
                  <a:lnTo>
                    <a:pt x="0" y="448"/>
                  </a:lnTo>
                  <a:lnTo>
                    <a:pt x="180" y="807"/>
                  </a:lnTo>
                  <a:lnTo>
                    <a:pt x="493" y="986"/>
                  </a:lnTo>
                  <a:lnTo>
                    <a:pt x="672" y="852"/>
                  </a:lnTo>
                  <a:lnTo>
                    <a:pt x="672" y="538"/>
                  </a:lnTo>
                  <a:lnTo>
                    <a:pt x="493" y="180"/>
                  </a:lnTo>
                  <a:lnTo>
                    <a:pt x="1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6920419" y="2988795"/>
              <a:ext cx="50900" cy="54736"/>
            </a:xfrm>
            <a:custGeom>
              <a:rect b="b" l="l" r="r" t="t"/>
              <a:pathLst>
                <a:path extrusionOk="0" h="628" w="584">
                  <a:moveTo>
                    <a:pt x="583" y="1"/>
                  </a:moveTo>
                  <a:lnTo>
                    <a:pt x="1" y="225"/>
                  </a:lnTo>
                  <a:lnTo>
                    <a:pt x="1" y="538"/>
                  </a:lnTo>
                  <a:lnTo>
                    <a:pt x="90" y="628"/>
                  </a:lnTo>
                  <a:lnTo>
                    <a:pt x="583" y="314"/>
                  </a:lnTo>
                  <a:lnTo>
                    <a:pt x="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6904818" y="2957591"/>
              <a:ext cx="66501" cy="54736"/>
            </a:xfrm>
            <a:custGeom>
              <a:rect b="b" l="l" r="r" t="t"/>
              <a:pathLst>
                <a:path extrusionOk="0" h="628" w="763">
                  <a:moveTo>
                    <a:pt x="538" y="0"/>
                  </a:moveTo>
                  <a:lnTo>
                    <a:pt x="135" y="179"/>
                  </a:lnTo>
                  <a:lnTo>
                    <a:pt x="1" y="269"/>
                  </a:lnTo>
                  <a:lnTo>
                    <a:pt x="269" y="627"/>
                  </a:lnTo>
                  <a:lnTo>
                    <a:pt x="762" y="359"/>
                  </a:lnTo>
                  <a:lnTo>
                    <a:pt x="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6885295" y="2945825"/>
              <a:ext cx="66501" cy="35213"/>
            </a:xfrm>
            <a:custGeom>
              <a:rect b="b" l="l" r="r" t="t"/>
              <a:pathLst>
                <a:path extrusionOk="0" h="404" w="763">
                  <a:moveTo>
                    <a:pt x="493" y="1"/>
                  </a:moveTo>
                  <a:lnTo>
                    <a:pt x="1" y="269"/>
                  </a:lnTo>
                  <a:lnTo>
                    <a:pt x="45" y="404"/>
                  </a:lnTo>
                  <a:lnTo>
                    <a:pt x="314" y="404"/>
                  </a:lnTo>
                  <a:lnTo>
                    <a:pt x="762" y="135"/>
                  </a:lnTo>
                  <a:lnTo>
                    <a:pt x="4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6869694" y="2969271"/>
              <a:ext cx="58657" cy="82105"/>
            </a:xfrm>
            <a:custGeom>
              <a:rect b="b" l="l" r="r" t="t"/>
              <a:pathLst>
                <a:path extrusionOk="0" h="942" w="673">
                  <a:moveTo>
                    <a:pt x="180" y="0"/>
                  </a:moveTo>
                  <a:lnTo>
                    <a:pt x="0" y="90"/>
                  </a:lnTo>
                  <a:lnTo>
                    <a:pt x="0" y="449"/>
                  </a:lnTo>
                  <a:lnTo>
                    <a:pt x="180" y="807"/>
                  </a:lnTo>
                  <a:lnTo>
                    <a:pt x="493" y="941"/>
                  </a:lnTo>
                  <a:lnTo>
                    <a:pt x="672" y="852"/>
                  </a:lnTo>
                  <a:lnTo>
                    <a:pt x="672" y="493"/>
                  </a:lnTo>
                  <a:lnTo>
                    <a:pt x="493" y="135"/>
                  </a:lnTo>
                  <a:lnTo>
                    <a:pt x="1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6920419" y="3394961"/>
              <a:ext cx="50900" cy="50901"/>
            </a:xfrm>
            <a:custGeom>
              <a:rect b="b" l="l" r="r" t="t"/>
              <a:pathLst>
                <a:path extrusionOk="0" h="584" w="584">
                  <a:moveTo>
                    <a:pt x="583" y="1"/>
                  </a:moveTo>
                  <a:lnTo>
                    <a:pt x="1" y="180"/>
                  </a:lnTo>
                  <a:lnTo>
                    <a:pt x="1" y="538"/>
                  </a:lnTo>
                  <a:lnTo>
                    <a:pt x="90" y="583"/>
                  </a:lnTo>
                  <a:lnTo>
                    <a:pt x="583" y="314"/>
                  </a:lnTo>
                  <a:lnTo>
                    <a:pt x="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6904818" y="3363758"/>
              <a:ext cx="66501" cy="54736"/>
            </a:xfrm>
            <a:custGeom>
              <a:rect b="b" l="l" r="r" t="t"/>
              <a:pathLst>
                <a:path extrusionOk="0" h="628" w="763">
                  <a:moveTo>
                    <a:pt x="538" y="0"/>
                  </a:moveTo>
                  <a:lnTo>
                    <a:pt x="135" y="179"/>
                  </a:lnTo>
                  <a:lnTo>
                    <a:pt x="1" y="269"/>
                  </a:lnTo>
                  <a:lnTo>
                    <a:pt x="269" y="628"/>
                  </a:lnTo>
                  <a:lnTo>
                    <a:pt x="762" y="359"/>
                  </a:lnTo>
                  <a:lnTo>
                    <a:pt x="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6885295" y="3348156"/>
              <a:ext cx="66501" cy="39135"/>
            </a:xfrm>
            <a:custGeom>
              <a:rect b="b" l="l" r="r" t="t"/>
              <a:pathLst>
                <a:path extrusionOk="0" h="449" w="763">
                  <a:moveTo>
                    <a:pt x="493" y="0"/>
                  </a:moveTo>
                  <a:lnTo>
                    <a:pt x="1" y="269"/>
                  </a:lnTo>
                  <a:lnTo>
                    <a:pt x="45" y="448"/>
                  </a:lnTo>
                  <a:lnTo>
                    <a:pt x="314" y="448"/>
                  </a:lnTo>
                  <a:lnTo>
                    <a:pt x="762" y="179"/>
                  </a:lnTo>
                  <a:lnTo>
                    <a:pt x="4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6869694" y="3371515"/>
              <a:ext cx="58657" cy="86027"/>
            </a:xfrm>
            <a:custGeom>
              <a:rect b="b" l="l" r="r" t="t"/>
              <a:pathLst>
                <a:path extrusionOk="0" h="987" w="673">
                  <a:moveTo>
                    <a:pt x="180" y="1"/>
                  </a:moveTo>
                  <a:lnTo>
                    <a:pt x="0" y="135"/>
                  </a:lnTo>
                  <a:lnTo>
                    <a:pt x="0" y="449"/>
                  </a:lnTo>
                  <a:lnTo>
                    <a:pt x="180" y="807"/>
                  </a:lnTo>
                  <a:lnTo>
                    <a:pt x="493" y="987"/>
                  </a:lnTo>
                  <a:lnTo>
                    <a:pt x="672" y="852"/>
                  </a:lnTo>
                  <a:lnTo>
                    <a:pt x="672" y="539"/>
                  </a:lnTo>
                  <a:lnTo>
                    <a:pt x="493" y="180"/>
                  </a:lnTo>
                  <a:lnTo>
                    <a:pt x="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6701742" y="1953855"/>
              <a:ext cx="1081886" cy="624937"/>
            </a:xfrm>
            <a:custGeom>
              <a:rect b="b" l="l" r="r" t="t"/>
              <a:pathLst>
                <a:path extrusionOk="0" h="7170" w="12413">
                  <a:moveTo>
                    <a:pt x="5512" y="0"/>
                  </a:moveTo>
                  <a:lnTo>
                    <a:pt x="0" y="3226"/>
                  </a:lnTo>
                  <a:lnTo>
                    <a:pt x="6901" y="7170"/>
                  </a:lnTo>
                  <a:lnTo>
                    <a:pt x="12413" y="3988"/>
                  </a:lnTo>
                  <a:lnTo>
                    <a:pt x="55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7291448" y="2301449"/>
              <a:ext cx="492178" cy="292945"/>
            </a:xfrm>
            <a:custGeom>
              <a:rect b="b" l="l" r="r" t="t"/>
              <a:pathLst>
                <a:path extrusionOk="0" h="3361" w="5647">
                  <a:moveTo>
                    <a:pt x="5647" y="0"/>
                  </a:moveTo>
                  <a:lnTo>
                    <a:pt x="135" y="3182"/>
                  </a:lnTo>
                  <a:lnTo>
                    <a:pt x="1" y="3226"/>
                  </a:lnTo>
                  <a:lnTo>
                    <a:pt x="135" y="3361"/>
                  </a:lnTo>
                  <a:lnTo>
                    <a:pt x="5647" y="179"/>
                  </a:lnTo>
                  <a:lnTo>
                    <a:pt x="56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6701742" y="2235033"/>
              <a:ext cx="601561" cy="359361"/>
            </a:xfrm>
            <a:custGeom>
              <a:rect b="b" l="l" r="r" t="t"/>
              <a:pathLst>
                <a:path extrusionOk="0" h="4123" w="6902">
                  <a:moveTo>
                    <a:pt x="0" y="0"/>
                  </a:moveTo>
                  <a:lnTo>
                    <a:pt x="0" y="180"/>
                  </a:lnTo>
                  <a:lnTo>
                    <a:pt x="6901" y="4123"/>
                  </a:lnTo>
                  <a:lnTo>
                    <a:pt x="6901" y="394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7365706" y="2723218"/>
              <a:ext cx="480412" cy="624937"/>
            </a:xfrm>
            <a:custGeom>
              <a:rect b="b" l="l" r="r" t="t"/>
              <a:pathLst>
                <a:path extrusionOk="0" h="7170" w="5512">
                  <a:moveTo>
                    <a:pt x="5512" y="0"/>
                  </a:moveTo>
                  <a:lnTo>
                    <a:pt x="0" y="3182"/>
                  </a:lnTo>
                  <a:lnTo>
                    <a:pt x="0" y="7170"/>
                  </a:lnTo>
                  <a:lnTo>
                    <a:pt x="5512" y="3989"/>
                  </a:lnTo>
                  <a:lnTo>
                    <a:pt x="55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7353940" y="2715373"/>
              <a:ext cx="492178" cy="293032"/>
            </a:xfrm>
            <a:custGeom>
              <a:rect b="b" l="l" r="r" t="t"/>
              <a:pathLst>
                <a:path extrusionOk="0" h="3362" w="5647">
                  <a:moveTo>
                    <a:pt x="5512" y="1"/>
                  </a:moveTo>
                  <a:lnTo>
                    <a:pt x="1" y="3182"/>
                  </a:lnTo>
                  <a:lnTo>
                    <a:pt x="90" y="3362"/>
                  </a:lnTo>
                  <a:lnTo>
                    <a:pt x="135" y="3272"/>
                  </a:lnTo>
                  <a:lnTo>
                    <a:pt x="5647" y="90"/>
                  </a:lnTo>
                  <a:lnTo>
                    <a:pt x="55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7353940" y="2992717"/>
              <a:ext cx="11853" cy="355438"/>
            </a:xfrm>
            <a:custGeom>
              <a:rect b="b" l="l" r="r" t="t"/>
              <a:pathLst>
                <a:path extrusionOk="0" h="4078" w="136">
                  <a:moveTo>
                    <a:pt x="1" y="0"/>
                  </a:moveTo>
                  <a:lnTo>
                    <a:pt x="1" y="3988"/>
                  </a:lnTo>
                  <a:lnTo>
                    <a:pt x="135" y="4078"/>
                  </a:lnTo>
                  <a:lnTo>
                    <a:pt x="135" y="9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5"/>
          <p:cNvGrpSpPr/>
          <p:nvPr/>
        </p:nvGrpSpPr>
        <p:grpSpPr>
          <a:xfrm>
            <a:off x="354629" y="3146694"/>
            <a:ext cx="1799454" cy="1604559"/>
            <a:chOff x="2975551" y="475034"/>
            <a:chExt cx="4856825" cy="4330793"/>
          </a:xfrm>
        </p:grpSpPr>
        <p:sp>
          <p:nvSpPr>
            <p:cNvPr id="912" name="Google Shape;912;p35"/>
            <p:cNvSpPr/>
            <p:nvPr/>
          </p:nvSpPr>
          <p:spPr>
            <a:xfrm>
              <a:off x="3466026" y="1297645"/>
              <a:ext cx="185969" cy="122685"/>
            </a:xfrm>
            <a:custGeom>
              <a:rect b="b" l="l" r="r" t="t"/>
              <a:pathLst>
                <a:path extrusionOk="0" h="1390" w="2107">
                  <a:moveTo>
                    <a:pt x="135" y="1"/>
                  </a:moveTo>
                  <a:lnTo>
                    <a:pt x="0" y="90"/>
                  </a:lnTo>
                  <a:lnTo>
                    <a:pt x="0" y="269"/>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3655879" y="1143361"/>
              <a:ext cx="466732" cy="276968"/>
            </a:xfrm>
            <a:custGeom>
              <a:rect b="b" l="l" r="r" t="t"/>
              <a:pathLst>
                <a:path extrusionOk="0" h="3138" w="5288">
                  <a:moveTo>
                    <a:pt x="5063" y="1"/>
                  </a:moveTo>
                  <a:lnTo>
                    <a:pt x="0" y="2824"/>
                  </a:lnTo>
                  <a:lnTo>
                    <a:pt x="90" y="3003"/>
                  </a:lnTo>
                  <a:lnTo>
                    <a:pt x="224" y="3138"/>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3636020" y="1388644"/>
              <a:ext cx="39718" cy="31686"/>
            </a:xfrm>
            <a:custGeom>
              <a:rect b="b" l="l" r="r" t="t"/>
              <a:pathLst>
                <a:path extrusionOk="0" h="359" w="450">
                  <a:moveTo>
                    <a:pt x="270" y="0"/>
                  </a:moveTo>
                  <a:lnTo>
                    <a:pt x="1" y="179"/>
                  </a:lnTo>
                  <a:lnTo>
                    <a:pt x="1" y="359"/>
                  </a:lnTo>
                  <a:lnTo>
                    <a:pt x="449" y="359"/>
                  </a:lnTo>
                  <a:lnTo>
                    <a:pt x="449" y="179"/>
                  </a:lnTo>
                  <a:lnTo>
                    <a:pt x="27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3466026" y="1024735"/>
              <a:ext cx="656585" cy="379794"/>
            </a:xfrm>
            <a:custGeom>
              <a:rect b="b" l="l" r="r" t="t"/>
              <a:pathLst>
                <a:path extrusionOk="0" h="4303" w="7439">
                  <a:moveTo>
                    <a:pt x="5064" y="1"/>
                  </a:moveTo>
                  <a:lnTo>
                    <a:pt x="0" y="2913"/>
                  </a:lnTo>
                  <a:lnTo>
                    <a:pt x="0" y="3182"/>
                  </a:lnTo>
                  <a:lnTo>
                    <a:pt x="1927" y="4302"/>
                  </a:lnTo>
                  <a:lnTo>
                    <a:pt x="2375" y="4302"/>
                  </a:lnTo>
                  <a:lnTo>
                    <a:pt x="7439" y="1345"/>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3687477" y="1428186"/>
              <a:ext cx="185969" cy="118713"/>
            </a:xfrm>
            <a:custGeom>
              <a:rect b="b" l="l" r="r" t="t"/>
              <a:pathLst>
                <a:path extrusionOk="0" h="1345" w="2107">
                  <a:moveTo>
                    <a:pt x="135" y="0"/>
                  </a:moveTo>
                  <a:lnTo>
                    <a:pt x="0" y="45"/>
                  </a:lnTo>
                  <a:lnTo>
                    <a:pt x="0" y="269"/>
                  </a:lnTo>
                  <a:lnTo>
                    <a:pt x="1927" y="1345"/>
                  </a:lnTo>
                  <a:lnTo>
                    <a:pt x="2107" y="1031"/>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3877330" y="1273902"/>
              <a:ext cx="466732" cy="272996"/>
            </a:xfrm>
            <a:custGeom>
              <a:rect b="b" l="l" r="r" t="t"/>
              <a:pathLst>
                <a:path extrusionOk="0" h="3093" w="5288">
                  <a:moveTo>
                    <a:pt x="5019" y="1"/>
                  </a:moveTo>
                  <a:lnTo>
                    <a:pt x="0" y="2824"/>
                  </a:lnTo>
                  <a:lnTo>
                    <a:pt x="90" y="2958"/>
                  </a:lnTo>
                  <a:lnTo>
                    <a:pt x="224" y="3093"/>
                  </a:lnTo>
                  <a:lnTo>
                    <a:pt x="5288" y="180"/>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3857559" y="1515213"/>
              <a:ext cx="39630" cy="31686"/>
            </a:xfrm>
            <a:custGeom>
              <a:rect b="b" l="l" r="r" t="t"/>
              <a:pathLst>
                <a:path extrusionOk="0" h="359" w="449">
                  <a:moveTo>
                    <a:pt x="269" y="0"/>
                  </a:moveTo>
                  <a:lnTo>
                    <a:pt x="0" y="179"/>
                  </a:lnTo>
                  <a:lnTo>
                    <a:pt x="0" y="359"/>
                  </a:lnTo>
                  <a:lnTo>
                    <a:pt x="448" y="359"/>
                  </a:lnTo>
                  <a:lnTo>
                    <a:pt x="448" y="179"/>
                  </a:lnTo>
                  <a:lnTo>
                    <a:pt x="26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3687477" y="1151305"/>
              <a:ext cx="656585" cy="379794"/>
            </a:xfrm>
            <a:custGeom>
              <a:rect b="b" l="l" r="r" t="t"/>
              <a:pathLst>
                <a:path extrusionOk="0" h="4303" w="7439">
                  <a:moveTo>
                    <a:pt x="5064" y="1"/>
                  </a:moveTo>
                  <a:lnTo>
                    <a:pt x="0" y="2913"/>
                  </a:lnTo>
                  <a:lnTo>
                    <a:pt x="0" y="3182"/>
                  </a:lnTo>
                  <a:lnTo>
                    <a:pt x="1927" y="4302"/>
                  </a:lnTo>
                  <a:lnTo>
                    <a:pt x="2375" y="4302"/>
                  </a:lnTo>
                  <a:lnTo>
                    <a:pt x="7439" y="1390"/>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2975551" y="1582381"/>
              <a:ext cx="182086" cy="122685"/>
            </a:xfrm>
            <a:custGeom>
              <a:rect b="b" l="l" r="r" t="t"/>
              <a:pathLst>
                <a:path extrusionOk="0" h="1390" w="2063">
                  <a:moveTo>
                    <a:pt x="135" y="1"/>
                  </a:moveTo>
                  <a:lnTo>
                    <a:pt x="1" y="90"/>
                  </a:lnTo>
                  <a:lnTo>
                    <a:pt x="1" y="270"/>
                  </a:lnTo>
                  <a:lnTo>
                    <a:pt x="1928" y="1390"/>
                  </a:lnTo>
                  <a:lnTo>
                    <a:pt x="2062"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3165404" y="1428186"/>
              <a:ext cx="466820" cy="276879"/>
            </a:xfrm>
            <a:custGeom>
              <a:rect b="b" l="l" r="r" t="t"/>
              <a:pathLst>
                <a:path extrusionOk="0" h="3137" w="5289">
                  <a:moveTo>
                    <a:pt x="5019" y="0"/>
                  </a:moveTo>
                  <a:lnTo>
                    <a:pt x="1" y="2823"/>
                  </a:lnTo>
                  <a:lnTo>
                    <a:pt x="45" y="2958"/>
                  </a:lnTo>
                  <a:lnTo>
                    <a:pt x="225" y="3137"/>
                  </a:lnTo>
                  <a:lnTo>
                    <a:pt x="5288" y="224"/>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3145633" y="1673380"/>
              <a:ext cx="39630" cy="31686"/>
            </a:xfrm>
            <a:custGeom>
              <a:rect b="b" l="l" r="r" t="t"/>
              <a:pathLst>
                <a:path extrusionOk="0" h="359" w="449">
                  <a:moveTo>
                    <a:pt x="225" y="0"/>
                  </a:moveTo>
                  <a:lnTo>
                    <a:pt x="1" y="135"/>
                  </a:lnTo>
                  <a:lnTo>
                    <a:pt x="1" y="359"/>
                  </a:lnTo>
                  <a:lnTo>
                    <a:pt x="449" y="359"/>
                  </a:lnTo>
                  <a:lnTo>
                    <a:pt x="449" y="135"/>
                  </a:lnTo>
                  <a:lnTo>
                    <a:pt x="22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2975551" y="1309472"/>
              <a:ext cx="656673" cy="375822"/>
            </a:xfrm>
            <a:custGeom>
              <a:rect b="b" l="l" r="r" t="t"/>
              <a:pathLst>
                <a:path extrusionOk="0" h="4258" w="7440">
                  <a:moveTo>
                    <a:pt x="5064" y="1"/>
                  </a:moveTo>
                  <a:lnTo>
                    <a:pt x="1" y="2914"/>
                  </a:lnTo>
                  <a:lnTo>
                    <a:pt x="1" y="3182"/>
                  </a:lnTo>
                  <a:lnTo>
                    <a:pt x="1928" y="4258"/>
                  </a:lnTo>
                  <a:lnTo>
                    <a:pt x="2376" y="4258"/>
                  </a:lnTo>
                  <a:lnTo>
                    <a:pt x="7439" y="1345"/>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3197090" y="1708950"/>
              <a:ext cx="181997" cy="122685"/>
            </a:xfrm>
            <a:custGeom>
              <a:rect b="b" l="l" r="r" t="t"/>
              <a:pathLst>
                <a:path extrusionOk="0" h="1390" w="2062">
                  <a:moveTo>
                    <a:pt x="135" y="1"/>
                  </a:moveTo>
                  <a:lnTo>
                    <a:pt x="0" y="90"/>
                  </a:lnTo>
                  <a:lnTo>
                    <a:pt x="0" y="270"/>
                  </a:lnTo>
                  <a:lnTo>
                    <a:pt x="1927" y="1390"/>
                  </a:lnTo>
                  <a:lnTo>
                    <a:pt x="2061"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3382971" y="1554755"/>
              <a:ext cx="470704" cy="276879"/>
            </a:xfrm>
            <a:custGeom>
              <a:rect b="b" l="l" r="r" t="t"/>
              <a:pathLst>
                <a:path extrusionOk="0" h="3137" w="5333">
                  <a:moveTo>
                    <a:pt x="5064" y="0"/>
                  </a:moveTo>
                  <a:lnTo>
                    <a:pt x="0" y="2823"/>
                  </a:lnTo>
                  <a:lnTo>
                    <a:pt x="90" y="3002"/>
                  </a:lnTo>
                  <a:lnTo>
                    <a:pt x="269" y="3137"/>
                  </a:lnTo>
                  <a:lnTo>
                    <a:pt x="5332" y="224"/>
                  </a:lnTo>
                  <a:lnTo>
                    <a:pt x="5332"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3367084" y="1799949"/>
              <a:ext cx="39718" cy="31686"/>
            </a:xfrm>
            <a:custGeom>
              <a:rect b="b" l="l" r="r" t="t"/>
              <a:pathLst>
                <a:path extrusionOk="0" h="359" w="450">
                  <a:moveTo>
                    <a:pt x="225" y="0"/>
                  </a:moveTo>
                  <a:lnTo>
                    <a:pt x="1" y="180"/>
                  </a:lnTo>
                  <a:lnTo>
                    <a:pt x="1" y="359"/>
                  </a:lnTo>
                  <a:lnTo>
                    <a:pt x="449" y="359"/>
                  </a:lnTo>
                  <a:lnTo>
                    <a:pt x="404" y="180"/>
                  </a:lnTo>
                  <a:lnTo>
                    <a:pt x="22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3197090" y="1436041"/>
              <a:ext cx="656585" cy="379794"/>
            </a:xfrm>
            <a:custGeom>
              <a:rect b="b" l="l" r="r" t="t"/>
              <a:pathLst>
                <a:path extrusionOk="0" h="4303" w="7439">
                  <a:moveTo>
                    <a:pt x="5064" y="1"/>
                  </a:moveTo>
                  <a:lnTo>
                    <a:pt x="0" y="2913"/>
                  </a:lnTo>
                  <a:lnTo>
                    <a:pt x="0" y="3182"/>
                  </a:lnTo>
                  <a:lnTo>
                    <a:pt x="1927" y="4303"/>
                  </a:lnTo>
                  <a:lnTo>
                    <a:pt x="2330" y="4303"/>
                  </a:lnTo>
                  <a:lnTo>
                    <a:pt x="7438" y="1345"/>
                  </a:lnTo>
                  <a:lnTo>
                    <a:pt x="7438"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3908928" y="1554755"/>
              <a:ext cx="185969" cy="122685"/>
            </a:xfrm>
            <a:custGeom>
              <a:rect b="b" l="l" r="r" t="t"/>
              <a:pathLst>
                <a:path extrusionOk="0" h="1390" w="2107">
                  <a:moveTo>
                    <a:pt x="135" y="0"/>
                  </a:moveTo>
                  <a:lnTo>
                    <a:pt x="1" y="45"/>
                  </a:lnTo>
                  <a:lnTo>
                    <a:pt x="1" y="269"/>
                  </a:lnTo>
                  <a:lnTo>
                    <a:pt x="1928" y="1389"/>
                  </a:lnTo>
                  <a:lnTo>
                    <a:pt x="2107"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4098781" y="1400471"/>
              <a:ext cx="466820" cy="276968"/>
            </a:xfrm>
            <a:custGeom>
              <a:rect b="b" l="l" r="r" t="t"/>
              <a:pathLst>
                <a:path extrusionOk="0" h="3138" w="5289">
                  <a:moveTo>
                    <a:pt x="5019" y="1"/>
                  </a:moveTo>
                  <a:lnTo>
                    <a:pt x="1" y="2824"/>
                  </a:lnTo>
                  <a:lnTo>
                    <a:pt x="90" y="2958"/>
                  </a:lnTo>
                  <a:lnTo>
                    <a:pt x="225" y="3137"/>
                  </a:lnTo>
                  <a:lnTo>
                    <a:pt x="5288" y="180"/>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4079010" y="1641694"/>
              <a:ext cx="39630" cy="35746"/>
            </a:xfrm>
            <a:custGeom>
              <a:rect b="b" l="l" r="r" t="t"/>
              <a:pathLst>
                <a:path extrusionOk="0" h="405" w="449">
                  <a:moveTo>
                    <a:pt x="225" y="1"/>
                  </a:moveTo>
                  <a:lnTo>
                    <a:pt x="1" y="180"/>
                  </a:lnTo>
                  <a:lnTo>
                    <a:pt x="1" y="404"/>
                  </a:lnTo>
                  <a:lnTo>
                    <a:pt x="449" y="404"/>
                  </a:lnTo>
                  <a:lnTo>
                    <a:pt x="449" y="180"/>
                  </a:lnTo>
                  <a:lnTo>
                    <a:pt x="22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3908928" y="1277874"/>
              <a:ext cx="656673" cy="379794"/>
            </a:xfrm>
            <a:custGeom>
              <a:rect b="b" l="l" r="r" t="t"/>
              <a:pathLst>
                <a:path extrusionOk="0" h="4303" w="7440">
                  <a:moveTo>
                    <a:pt x="5064" y="0"/>
                  </a:moveTo>
                  <a:lnTo>
                    <a:pt x="1" y="2958"/>
                  </a:lnTo>
                  <a:lnTo>
                    <a:pt x="1" y="3182"/>
                  </a:lnTo>
                  <a:lnTo>
                    <a:pt x="1928" y="4302"/>
                  </a:lnTo>
                  <a:lnTo>
                    <a:pt x="2376" y="4302"/>
                  </a:lnTo>
                  <a:lnTo>
                    <a:pt x="7439" y="1390"/>
                  </a:lnTo>
                  <a:lnTo>
                    <a:pt x="7439"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3418541" y="1839491"/>
              <a:ext cx="181997" cy="118713"/>
            </a:xfrm>
            <a:custGeom>
              <a:rect b="b" l="l" r="r" t="t"/>
              <a:pathLst>
                <a:path extrusionOk="0" h="1345" w="2062">
                  <a:moveTo>
                    <a:pt x="135" y="0"/>
                  </a:moveTo>
                  <a:lnTo>
                    <a:pt x="0" y="45"/>
                  </a:lnTo>
                  <a:lnTo>
                    <a:pt x="0" y="269"/>
                  </a:lnTo>
                  <a:lnTo>
                    <a:pt x="1927" y="1345"/>
                  </a:lnTo>
                  <a:lnTo>
                    <a:pt x="2062" y="1031"/>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3604422" y="1685207"/>
              <a:ext cx="466732" cy="272996"/>
            </a:xfrm>
            <a:custGeom>
              <a:rect b="b" l="l" r="r" t="t"/>
              <a:pathLst>
                <a:path extrusionOk="0" h="3093" w="5288">
                  <a:moveTo>
                    <a:pt x="5064" y="1"/>
                  </a:moveTo>
                  <a:lnTo>
                    <a:pt x="0" y="2824"/>
                  </a:lnTo>
                  <a:lnTo>
                    <a:pt x="90" y="2958"/>
                  </a:lnTo>
                  <a:lnTo>
                    <a:pt x="225" y="3093"/>
                  </a:lnTo>
                  <a:lnTo>
                    <a:pt x="5288" y="180"/>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3588623" y="1926518"/>
              <a:ext cx="35658" cy="31686"/>
            </a:xfrm>
            <a:custGeom>
              <a:rect b="b" l="l" r="r" t="t"/>
              <a:pathLst>
                <a:path extrusionOk="0" h="359" w="404">
                  <a:moveTo>
                    <a:pt x="224" y="0"/>
                  </a:moveTo>
                  <a:lnTo>
                    <a:pt x="0" y="179"/>
                  </a:lnTo>
                  <a:lnTo>
                    <a:pt x="0" y="359"/>
                  </a:lnTo>
                  <a:lnTo>
                    <a:pt x="404" y="359"/>
                  </a:lnTo>
                  <a:lnTo>
                    <a:pt x="404" y="179"/>
                  </a:lnTo>
                  <a:lnTo>
                    <a:pt x="22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3418541" y="1562610"/>
              <a:ext cx="652613" cy="379794"/>
            </a:xfrm>
            <a:custGeom>
              <a:rect b="b" l="l" r="r" t="t"/>
              <a:pathLst>
                <a:path extrusionOk="0" h="4303" w="7394">
                  <a:moveTo>
                    <a:pt x="5064" y="1"/>
                  </a:moveTo>
                  <a:lnTo>
                    <a:pt x="0" y="2958"/>
                  </a:lnTo>
                  <a:lnTo>
                    <a:pt x="0" y="3182"/>
                  </a:lnTo>
                  <a:lnTo>
                    <a:pt x="1927" y="4302"/>
                  </a:lnTo>
                  <a:lnTo>
                    <a:pt x="2331" y="4302"/>
                  </a:lnTo>
                  <a:lnTo>
                    <a:pt x="7394" y="1390"/>
                  </a:lnTo>
                  <a:lnTo>
                    <a:pt x="7394" y="1121"/>
                  </a:lnTo>
                  <a:lnTo>
                    <a:pt x="5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4130467" y="1681324"/>
              <a:ext cx="181997" cy="122685"/>
            </a:xfrm>
            <a:custGeom>
              <a:rect b="b" l="l" r="r" t="t"/>
              <a:pathLst>
                <a:path extrusionOk="0" h="1390" w="2062">
                  <a:moveTo>
                    <a:pt x="135" y="0"/>
                  </a:moveTo>
                  <a:lnTo>
                    <a:pt x="0" y="90"/>
                  </a:lnTo>
                  <a:lnTo>
                    <a:pt x="0" y="269"/>
                  </a:lnTo>
                  <a:lnTo>
                    <a:pt x="1927" y="1389"/>
                  </a:lnTo>
                  <a:lnTo>
                    <a:pt x="2061" y="1075"/>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a:off x="4320320" y="1527040"/>
              <a:ext cx="466732" cy="276968"/>
            </a:xfrm>
            <a:custGeom>
              <a:rect b="b" l="l" r="r" t="t"/>
              <a:pathLst>
                <a:path extrusionOk="0" h="3138" w="5288">
                  <a:moveTo>
                    <a:pt x="5019" y="0"/>
                  </a:moveTo>
                  <a:lnTo>
                    <a:pt x="0" y="2823"/>
                  </a:lnTo>
                  <a:lnTo>
                    <a:pt x="45" y="2958"/>
                  </a:lnTo>
                  <a:lnTo>
                    <a:pt x="224" y="3137"/>
                  </a:lnTo>
                  <a:lnTo>
                    <a:pt x="5288" y="225"/>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4300461" y="1768263"/>
              <a:ext cx="39718" cy="35746"/>
            </a:xfrm>
            <a:custGeom>
              <a:rect b="b" l="l" r="r" t="t"/>
              <a:pathLst>
                <a:path extrusionOk="0" h="405" w="450">
                  <a:moveTo>
                    <a:pt x="225" y="1"/>
                  </a:moveTo>
                  <a:lnTo>
                    <a:pt x="1" y="180"/>
                  </a:lnTo>
                  <a:lnTo>
                    <a:pt x="1" y="404"/>
                  </a:lnTo>
                  <a:lnTo>
                    <a:pt x="449" y="404"/>
                  </a:lnTo>
                  <a:lnTo>
                    <a:pt x="449" y="180"/>
                  </a:lnTo>
                  <a:lnTo>
                    <a:pt x="22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4130467" y="1408415"/>
              <a:ext cx="656585" cy="375822"/>
            </a:xfrm>
            <a:custGeom>
              <a:rect b="b" l="l" r="r" t="t"/>
              <a:pathLst>
                <a:path extrusionOk="0" h="4258" w="7439">
                  <a:moveTo>
                    <a:pt x="5064" y="0"/>
                  </a:moveTo>
                  <a:lnTo>
                    <a:pt x="0" y="2913"/>
                  </a:lnTo>
                  <a:lnTo>
                    <a:pt x="0" y="3182"/>
                  </a:lnTo>
                  <a:lnTo>
                    <a:pt x="1927" y="4257"/>
                  </a:lnTo>
                  <a:lnTo>
                    <a:pt x="2375" y="4257"/>
                  </a:lnTo>
                  <a:lnTo>
                    <a:pt x="7439" y="1344"/>
                  </a:lnTo>
                  <a:lnTo>
                    <a:pt x="7439" y="1076"/>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4351918" y="1807805"/>
              <a:ext cx="181997" cy="122773"/>
            </a:xfrm>
            <a:custGeom>
              <a:rect b="b" l="l" r="r" t="t"/>
              <a:pathLst>
                <a:path extrusionOk="0" h="1391" w="2062">
                  <a:moveTo>
                    <a:pt x="135" y="1"/>
                  </a:moveTo>
                  <a:lnTo>
                    <a:pt x="0" y="91"/>
                  </a:lnTo>
                  <a:lnTo>
                    <a:pt x="0" y="270"/>
                  </a:lnTo>
                  <a:lnTo>
                    <a:pt x="1927" y="1390"/>
                  </a:lnTo>
                  <a:lnTo>
                    <a:pt x="2062"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4537799" y="1653609"/>
              <a:ext cx="470704" cy="276968"/>
            </a:xfrm>
            <a:custGeom>
              <a:rect b="b" l="l" r="r" t="t"/>
              <a:pathLst>
                <a:path extrusionOk="0" h="3138" w="5333">
                  <a:moveTo>
                    <a:pt x="5064" y="0"/>
                  </a:moveTo>
                  <a:lnTo>
                    <a:pt x="1" y="2823"/>
                  </a:lnTo>
                  <a:lnTo>
                    <a:pt x="90" y="3003"/>
                  </a:lnTo>
                  <a:lnTo>
                    <a:pt x="269" y="3137"/>
                  </a:lnTo>
                  <a:lnTo>
                    <a:pt x="5333" y="224"/>
                  </a:lnTo>
                  <a:lnTo>
                    <a:pt x="5333"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4522000" y="1898804"/>
              <a:ext cx="39630" cy="31774"/>
            </a:xfrm>
            <a:custGeom>
              <a:rect b="b" l="l" r="r" t="t"/>
              <a:pathLst>
                <a:path extrusionOk="0" h="360" w="449">
                  <a:moveTo>
                    <a:pt x="224" y="1"/>
                  </a:moveTo>
                  <a:lnTo>
                    <a:pt x="0" y="180"/>
                  </a:lnTo>
                  <a:lnTo>
                    <a:pt x="0" y="359"/>
                  </a:lnTo>
                  <a:lnTo>
                    <a:pt x="448" y="359"/>
                  </a:lnTo>
                  <a:lnTo>
                    <a:pt x="448" y="180"/>
                  </a:lnTo>
                  <a:lnTo>
                    <a:pt x="22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4351918" y="1534984"/>
              <a:ext cx="656585" cy="379705"/>
            </a:xfrm>
            <a:custGeom>
              <a:rect b="b" l="l" r="r" t="t"/>
              <a:pathLst>
                <a:path extrusionOk="0" h="4302" w="7439">
                  <a:moveTo>
                    <a:pt x="5064" y="0"/>
                  </a:moveTo>
                  <a:lnTo>
                    <a:pt x="0" y="2913"/>
                  </a:lnTo>
                  <a:lnTo>
                    <a:pt x="0" y="3182"/>
                  </a:lnTo>
                  <a:lnTo>
                    <a:pt x="1927" y="4302"/>
                  </a:lnTo>
                  <a:lnTo>
                    <a:pt x="2375" y="4302"/>
                  </a:lnTo>
                  <a:lnTo>
                    <a:pt x="7439" y="1344"/>
                  </a:lnTo>
                  <a:lnTo>
                    <a:pt x="7439" y="1120"/>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4573368" y="1938346"/>
              <a:ext cx="182086" cy="118713"/>
            </a:xfrm>
            <a:custGeom>
              <a:rect b="b" l="l" r="r" t="t"/>
              <a:pathLst>
                <a:path extrusionOk="0" h="1345" w="2063">
                  <a:moveTo>
                    <a:pt x="135" y="1"/>
                  </a:moveTo>
                  <a:lnTo>
                    <a:pt x="1" y="45"/>
                  </a:lnTo>
                  <a:lnTo>
                    <a:pt x="1" y="270"/>
                  </a:lnTo>
                  <a:lnTo>
                    <a:pt x="1928" y="1345"/>
                  </a:lnTo>
                  <a:lnTo>
                    <a:pt x="2062" y="1031"/>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4759249" y="1784150"/>
              <a:ext cx="466820" cy="272908"/>
            </a:xfrm>
            <a:custGeom>
              <a:rect b="b" l="l" r="r" t="t"/>
              <a:pathLst>
                <a:path extrusionOk="0" h="3092" w="5289">
                  <a:moveTo>
                    <a:pt x="5064" y="0"/>
                  </a:moveTo>
                  <a:lnTo>
                    <a:pt x="1" y="2823"/>
                  </a:lnTo>
                  <a:lnTo>
                    <a:pt x="90" y="2958"/>
                  </a:lnTo>
                  <a:lnTo>
                    <a:pt x="225" y="3092"/>
                  </a:lnTo>
                  <a:lnTo>
                    <a:pt x="5288" y="179"/>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4743450" y="2025373"/>
              <a:ext cx="35658" cy="31686"/>
            </a:xfrm>
            <a:custGeom>
              <a:rect b="b" l="l" r="r" t="t"/>
              <a:pathLst>
                <a:path extrusionOk="0" h="359" w="404">
                  <a:moveTo>
                    <a:pt x="225" y="0"/>
                  </a:moveTo>
                  <a:lnTo>
                    <a:pt x="1" y="180"/>
                  </a:lnTo>
                  <a:lnTo>
                    <a:pt x="1" y="359"/>
                  </a:lnTo>
                  <a:lnTo>
                    <a:pt x="404" y="359"/>
                  </a:lnTo>
                  <a:lnTo>
                    <a:pt x="404" y="180"/>
                  </a:lnTo>
                  <a:lnTo>
                    <a:pt x="22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4573368" y="1661553"/>
              <a:ext cx="652701" cy="379705"/>
            </a:xfrm>
            <a:custGeom>
              <a:rect b="b" l="l" r="r" t="t"/>
              <a:pathLst>
                <a:path extrusionOk="0" h="4302" w="7395">
                  <a:moveTo>
                    <a:pt x="5064" y="0"/>
                  </a:moveTo>
                  <a:lnTo>
                    <a:pt x="1" y="2913"/>
                  </a:lnTo>
                  <a:lnTo>
                    <a:pt x="1" y="3181"/>
                  </a:lnTo>
                  <a:lnTo>
                    <a:pt x="1928" y="4302"/>
                  </a:lnTo>
                  <a:lnTo>
                    <a:pt x="2331" y="4302"/>
                  </a:lnTo>
                  <a:lnTo>
                    <a:pt x="7394" y="1389"/>
                  </a:lnTo>
                  <a:lnTo>
                    <a:pt x="7394" y="1120"/>
                  </a:lnTo>
                  <a:lnTo>
                    <a:pt x="5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4790936" y="2064915"/>
              <a:ext cx="185969" cy="122685"/>
            </a:xfrm>
            <a:custGeom>
              <a:rect b="b" l="l" r="r" t="t"/>
              <a:pathLst>
                <a:path extrusionOk="0" h="1390" w="2107">
                  <a:moveTo>
                    <a:pt x="135" y="1"/>
                  </a:moveTo>
                  <a:lnTo>
                    <a:pt x="0" y="45"/>
                  </a:lnTo>
                  <a:lnTo>
                    <a:pt x="0" y="269"/>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4980789" y="1910631"/>
              <a:ext cx="466732" cy="276968"/>
            </a:xfrm>
            <a:custGeom>
              <a:rect b="b" l="l" r="r" t="t"/>
              <a:pathLst>
                <a:path extrusionOk="0" h="3138" w="5288">
                  <a:moveTo>
                    <a:pt x="5064" y="1"/>
                  </a:moveTo>
                  <a:lnTo>
                    <a:pt x="0" y="2824"/>
                  </a:lnTo>
                  <a:lnTo>
                    <a:pt x="90" y="2958"/>
                  </a:lnTo>
                  <a:lnTo>
                    <a:pt x="224" y="3138"/>
                  </a:lnTo>
                  <a:lnTo>
                    <a:pt x="5288" y="180"/>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4961018" y="2151942"/>
              <a:ext cx="39630" cy="35658"/>
            </a:xfrm>
            <a:custGeom>
              <a:rect b="b" l="l" r="r" t="t"/>
              <a:pathLst>
                <a:path extrusionOk="0" h="404" w="449">
                  <a:moveTo>
                    <a:pt x="269" y="0"/>
                  </a:moveTo>
                  <a:lnTo>
                    <a:pt x="0" y="180"/>
                  </a:lnTo>
                  <a:lnTo>
                    <a:pt x="0" y="404"/>
                  </a:lnTo>
                  <a:lnTo>
                    <a:pt x="448" y="404"/>
                  </a:lnTo>
                  <a:lnTo>
                    <a:pt x="448" y="180"/>
                  </a:lnTo>
                  <a:lnTo>
                    <a:pt x="26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4790936" y="1788034"/>
              <a:ext cx="656585" cy="379794"/>
            </a:xfrm>
            <a:custGeom>
              <a:rect b="b" l="l" r="r" t="t"/>
              <a:pathLst>
                <a:path extrusionOk="0" h="4303" w="7439">
                  <a:moveTo>
                    <a:pt x="5064" y="1"/>
                  </a:moveTo>
                  <a:lnTo>
                    <a:pt x="0" y="2958"/>
                  </a:lnTo>
                  <a:lnTo>
                    <a:pt x="0" y="3182"/>
                  </a:lnTo>
                  <a:lnTo>
                    <a:pt x="1927" y="4303"/>
                  </a:lnTo>
                  <a:lnTo>
                    <a:pt x="2375" y="4303"/>
                  </a:lnTo>
                  <a:lnTo>
                    <a:pt x="7439" y="1390"/>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3636020" y="1966060"/>
              <a:ext cx="185969" cy="122685"/>
            </a:xfrm>
            <a:custGeom>
              <a:rect b="b" l="l" r="r" t="t"/>
              <a:pathLst>
                <a:path extrusionOk="0" h="1390" w="2107">
                  <a:moveTo>
                    <a:pt x="135" y="0"/>
                  </a:moveTo>
                  <a:lnTo>
                    <a:pt x="1" y="45"/>
                  </a:lnTo>
                  <a:lnTo>
                    <a:pt x="1" y="269"/>
                  </a:lnTo>
                  <a:lnTo>
                    <a:pt x="1928" y="1389"/>
                  </a:lnTo>
                  <a:lnTo>
                    <a:pt x="2107"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3825873" y="1811776"/>
              <a:ext cx="466820" cy="276968"/>
            </a:xfrm>
            <a:custGeom>
              <a:rect b="b" l="l" r="r" t="t"/>
              <a:pathLst>
                <a:path extrusionOk="0" h="3138" w="5289">
                  <a:moveTo>
                    <a:pt x="5064" y="1"/>
                  </a:moveTo>
                  <a:lnTo>
                    <a:pt x="1" y="2824"/>
                  </a:lnTo>
                  <a:lnTo>
                    <a:pt x="90" y="2958"/>
                  </a:lnTo>
                  <a:lnTo>
                    <a:pt x="225" y="3137"/>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3806102" y="2053087"/>
              <a:ext cx="39630" cy="35658"/>
            </a:xfrm>
            <a:custGeom>
              <a:rect b="b" l="l" r="r" t="t"/>
              <a:pathLst>
                <a:path extrusionOk="0" h="404" w="449">
                  <a:moveTo>
                    <a:pt x="270" y="0"/>
                  </a:moveTo>
                  <a:lnTo>
                    <a:pt x="1" y="179"/>
                  </a:lnTo>
                  <a:lnTo>
                    <a:pt x="1" y="403"/>
                  </a:lnTo>
                  <a:lnTo>
                    <a:pt x="449" y="403"/>
                  </a:lnTo>
                  <a:lnTo>
                    <a:pt x="449" y="179"/>
                  </a:lnTo>
                  <a:lnTo>
                    <a:pt x="27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3636020" y="1689179"/>
              <a:ext cx="656673" cy="379794"/>
            </a:xfrm>
            <a:custGeom>
              <a:rect b="b" l="l" r="r" t="t"/>
              <a:pathLst>
                <a:path extrusionOk="0" h="4303" w="7440">
                  <a:moveTo>
                    <a:pt x="5064" y="1"/>
                  </a:moveTo>
                  <a:lnTo>
                    <a:pt x="1" y="2958"/>
                  </a:lnTo>
                  <a:lnTo>
                    <a:pt x="1" y="3182"/>
                  </a:lnTo>
                  <a:lnTo>
                    <a:pt x="1928" y="4302"/>
                  </a:lnTo>
                  <a:lnTo>
                    <a:pt x="2376" y="4302"/>
                  </a:lnTo>
                  <a:lnTo>
                    <a:pt x="7439" y="1390"/>
                  </a:lnTo>
                  <a:lnTo>
                    <a:pt x="7439" y="1121"/>
                  </a:lnTo>
                  <a:lnTo>
                    <a:pt x="5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3857559" y="2092629"/>
              <a:ext cx="185969" cy="122685"/>
            </a:xfrm>
            <a:custGeom>
              <a:rect b="b" l="l" r="r" t="t"/>
              <a:pathLst>
                <a:path extrusionOk="0" h="1390" w="2107">
                  <a:moveTo>
                    <a:pt x="135" y="0"/>
                  </a:moveTo>
                  <a:lnTo>
                    <a:pt x="0" y="90"/>
                  </a:lnTo>
                  <a:lnTo>
                    <a:pt x="0" y="269"/>
                  </a:lnTo>
                  <a:lnTo>
                    <a:pt x="1927" y="1389"/>
                  </a:lnTo>
                  <a:lnTo>
                    <a:pt x="2106"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4047412" y="1938346"/>
              <a:ext cx="466732" cy="276968"/>
            </a:xfrm>
            <a:custGeom>
              <a:rect b="b" l="l" r="r" t="t"/>
              <a:pathLst>
                <a:path extrusionOk="0" h="3138" w="5288">
                  <a:moveTo>
                    <a:pt x="5064" y="1"/>
                  </a:moveTo>
                  <a:lnTo>
                    <a:pt x="0" y="2824"/>
                  </a:lnTo>
                  <a:lnTo>
                    <a:pt x="90" y="2958"/>
                  </a:lnTo>
                  <a:lnTo>
                    <a:pt x="224" y="3137"/>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4027641" y="2183540"/>
              <a:ext cx="39630" cy="31774"/>
            </a:xfrm>
            <a:custGeom>
              <a:rect b="b" l="l" r="r" t="t"/>
              <a:pathLst>
                <a:path extrusionOk="0" h="360" w="449">
                  <a:moveTo>
                    <a:pt x="269" y="1"/>
                  </a:moveTo>
                  <a:lnTo>
                    <a:pt x="0" y="135"/>
                  </a:lnTo>
                  <a:lnTo>
                    <a:pt x="0" y="359"/>
                  </a:lnTo>
                  <a:lnTo>
                    <a:pt x="448" y="359"/>
                  </a:lnTo>
                  <a:lnTo>
                    <a:pt x="448" y="135"/>
                  </a:lnTo>
                  <a:lnTo>
                    <a:pt x="26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3857559" y="1819720"/>
              <a:ext cx="656585" cy="375822"/>
            </a:xfrm>
            <a:custGeom>
              <a:rect b="b" l="l" r="r" t="t"/>
              <a:pathLst>
                <a:path extrusionOk="0" h="4258" w="7439">
                  <a:moveTo>
                    <a:pt x="5064" y="0"/>
                  </a:moveTo>
                  <a:lnTo>
                    <a:pt x="0" y="2913"/>
                  </a:lnTo>
                  <a:lnTo>
                    <a:pt x="0" y="3182"/>
                  </a:lnTo>
                  <a:lnTo>
                    <a:pt x="1927" y="4257"/>
                  </a:lnTo>
                  <a:lnTo>
                    <a:pt x="2375" y="4257"/>
                  </a:lnTo>
                  <a:lnTo>
                    <a:pt x="7439" y="1345"/>
                  </a:lnTo>
                  <a:lnTo>
                    <a:pt x="7439"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4079010" y="2219198"/>
              <a:ext cx="185969" cy="122685"/>
            </a:xfrm>
            <a:custGeom>
              <a:rect b="b" l="l" r="r" t="t"/>
              <a:pathLst>
                <a:path extrusionOk="0" h="1390" w="2107">
                  <a:moveTo>
                    <a:pt x="135" y="0"/>
                  </a:moveTo>
                  <a:lnTo>
                    <a:pt x="1" y="90"/>
                  </a:lnTo>
                  <a:lnTo>
                    <a:pt x="1" y="269"/>
                  </a:lnTo>
                  <a:lnTo>
                    <a:pt x="1927" y="1389"/>
                  </a:lnTo>
                  <a:lnTo>
                    <a:pt x="2107"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4268863" y="2064915"/>
              <a:ext cx="466732" cy="276968"/>
            </a:xfrm>
            <a:custGeom>
              <a:rect b="b" l="l" r="r" t="t"/>
              <a:pathLst>
                <a:path extrusionOk="0" h="3138" w="5288">
                  <a:moveTo>
                    <a:pt x="5019" y="1"/>
                  </a:moveTo>
                  <a:lnTo>
                    <a:pt x="0" y="2824"/>
                  </a:lnTo>
                  <a:lnTo>
                    <a:pt x="90" y="3003"/>
                  </a:lnTo>
                  <a:lnTo>
                    <a:pt x="225" y="3137"/>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4249092" y="2310109"/>
              <a:ext cx="39630" cy="31774"/>
            </a:xfrm>
            <a:custGeom>
              <a:rect b="b" l="l" r="r" t="t"/>
              <a:pathLst>
                <a:path extrusionOk="0" h="360" w="449">
                  <a:moveTo>
                    <a:pt x="224" y="1"/>
                  </a:moveTo>
                  <a:lnTo>
                    <a:pt x="0" y="180"/>
                  </a:lnTo>
                  <a:lnTo>
                    <a:pt x="0" y="359"/>
                  </a:lnTo>
                  <a:lnTo>
                    <a:pt x="449" y="359"/>
                  </a:lnTo>
                  <a:lnTo>
                    <a:pt x="449" y="180"/>
                  </a:lnTo>
                  <a:lnTo>
                    <a:pt x="22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4079010" y="1946289"/>
              <a:ext cx="656585" cy="379705"/>
            </a:xfrm>
            <a:custGeom>
              <a:rect b="b" l="l" r="r" t="t"/>
              <a:pathLst>
                <a:path extrusionOk="0" h="4302" w="7439">
                  <a:moveTo>
                    <a:pt x="5064" y="0"/>
                  </a:moveTo>
                  <a:lnTo>
                    <a:pt x="1" y="2913"/>
                  </a:lnTo>
                  <a:lnTo>
                    <a:pt x="1" y="3182"/>
                  </a:lnTo>
                  <a:lnTo>
                    <a:pt x="1927" y="4302"/>
                  </a:lnTo>
                  <a:lnTo>
                    <a:pt x="2376" y="4302"/>
                  </a:lnTo>
                  <a:lnTo>
                    <a:pt x="7439" y="1345"/>
                  </a:lnTo>
                  <a:lnTo>
                    <a:pt x="7439"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4300461" y="2349651"/>
              <a:ext cx="182086" cy="122685"/>
            </a:xfrm>
            <a:custGeom>
              <a:rect b="b" l="l" r="r" t="t"/>
              <a:pathLst>
                <a:path extrusionOk="0" h="1390" w="2063">
                  <a:moveTo>
                    <a:pt x="135" y="1"/>
                  </a:moveTo>
                  <a:lnTo>
                    <a:pt x="1" y="46"/>
                  </a:lnTo>
                  <a:lnTo>
                    <a:pt x="1" y="270"/>
                  </a:lnTo>
                  <a:lnTo>
                    <a:pt x="1928" y="1390"/>
                  </a:lnTo>
                  <a:lnTo>
                    <a:pt x="2062"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4490313" y="2195456"/>
              <a:ext cx="466820" cy="276879"/>
            </a:xfrm>
            <a:custGeom>
              <a:rect b="b" l="l" r="r" t="t"/>
              <a:pathLst>
                <a:path extrusionOk="0" h="3137" w="5289">
                  <a:moveTo>
                    <a:pt x="5019" y="0"/>
                  </a:moveTo>
                  <a:lnTo>
                    <a:pt x="1" y="2823"/>
                  </a:lnTo>
                  <a:lnTo>
                    <a:pt x="90" y="2958"/>
                  </a:lnTo>
                  <a:lnTo>
                    <a:pt x="225" y="3137"/>
                  </a:lnTo>
                  <a:lnTo>
                    <a:pt x="5288" y="180"/>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4470543" y="2436678"/>
              <a:ext cx="39630" cy="35658"/>
            </a:xfrm>
            <a:custGeom>
              <a:rect b="b" l="l" r="r" t="t"/>
              <a:pathLst>
                <a:path extrusionOk="0" h="404" w="449">
                  <a:moveTo>
                    <a:pt x="225" y="1"/>
                  </a:moveTo>
                  <a:lnTo>
                    <a:pt x="1" y="180"/>
                  </a:lnTo>
                  <a:lnTo>
                    <a:pt x="1" y="404"/>
                  </a:lnTo>
                  <a:lnTo>
                    <a:pt x="449" y="404"/>
                  </a:lnTo>
                  <a:lnTo>
                    <a:pt x="449" y="180"/>
                  </a:lnTo>
                  <a:lnTo>
                    <a:pt x="22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4300461" y="2072858"/>
              <a:ext cx="656673" cy="379705"/>
            </a:xfrm>
            <a:custGeom>
              <a:rect b="b" l="l" r="r" t="t"/>
              <a:pathLst>
                <a:path extrusionOk="0" h="4302" w="7440">
                  <a:moveTo>
                    <a:pt x="5064" y="0"/>
                  </a:moveTo>
                  <a:lnTo>
                    <a:pt x="1" y="2958"/>
                  </a:lnTo>
                  <a:lnTo>
                    <a:pt x="1" y="3182"/>
                  </a:lnTo>
                  <a:lnTo>
                    <a:pt x="1928" y="4302"/>
                  </a:lnTo>
                  <a:lnTo>
                    <a:pt x="2376" y="4302"/>
                  </a:lnTo>
                  <a:lnTo>
                    <a:pt x="7439" y="1389"/>
                  </a:lnTo>
                  <a:lnTo>
                    <a:pt x="7439" y="1120"/>
                  </a:lnTo>
                  <a:lnTo>
                    <a:pt x="5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4510084" y="1922547"/>
              <a:ext cx="976978" cy="569558"/>
            </a:xfrm>
            <a:custGeom>
              <a:rect b="b" l="l" r="r" t="t"/>
              <a:pathLst>
                <a:path extrusionOk="0" h="6453" w="11069">
                  <a:moveTo>
                    <a:pt x="10352" y="0"/>
                  </a:moveTo>
                  <a:lnTo>
                    <a:pt x="10352" y="224"/>
                  </a:lnTo>
                  <a:lnTo>
                    <a:pt x="10710" y="1121"/>
                  </a:lnTo>
                  <a:lnTo>
                    <a:pt x="1883" y="6139"/>
                  </a:lnTo>
                  <a:lnTo>
                    <a:pt x="359" y="5960"/>
                  </a:lnTo>
                  <a:lnTo>
                    <a:pt x="1" y="6005"/>
                  </a:lnTo>
                  <a:lnTo>
                    <a:pt x="1" y="6229"/>
                  </a:lnTo>
                  <a:lnTo>
                    <a:pt x="1972" y="6453"/>
                  </a:lnTo>
                  <a:lnTo>
                    <a:pt x="6364" y="3899"/>
                  </a:lnTo>
                  <a:lnTo>
                    <a:pt x="7036" y="4302"/>
                  </a:lnTo>
                  <a:lnTo>
                    <a:pt x="7305" y="4123"/>
                  </a:lnTo>
                  <a:lnTo>
                    <a:pt x="7305" y="3944"/>
                  </a:lnTo>
                  <a:lnTo>
                    <a:pt x="6722" y="3720"/>
                  </a:lnTo>
                  <a:lnTo>
                    <a:pt x="11069" y="1210"/>
                  </a:lnTo>
                  <a:lnTo>
                    <a:pt x="11069" y="986"/>
                  </a:lnTo>
                  <a:lnTo>
                    <a:pt x="10800" y="762"/>
                  </a:lnTo>
                  <a:lnTo>
                    <a:pt x="10352"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4510084" y="1910631"/>
              <a:ext cx="976978" cy="561703"/>
            </a:xfrm>
            <a:custGeom>
              <a:rect b="b" l="l" r="r" t="t"/>
              <a:pathLst>
                <a:path extrusionOk="0" h="6364" w="11069">
                  <a:moveTo>
                    <a:pt x="10621" y="1"/>
                  </a:moveTo>
                  <a:lnTo>
                    <a:pt x="10352" y="135"/>
                  </a:lnTo>
                  <a:lnTo>
                    <a:pt x="10710" y="1032"/>
                  </a:lnTo>
                  <a:lnTo>
                    <a:pt x="1793" y="6185"/>
                  </a:lnTo>
                  <a:lnTo>
                    <a:pt x="270" y="6005"/>
                  </a:lnTo>
                  <a:lnTo>
                    <a:pt x="1" y="6140"/>
                  </a:lnTo>
                  <a:lnTo>
                    <a:pt x="1972" y="6364"/>
                  </a:lnTo>
                  <a:lnTo>
                    <a:pt x="6364" y="3855"/>
                  </a:lnTo>
                  <a:lnTo>
                    <a:pt x="7036" y="4213"/>
                  </a:lnTo>
                  <a:lnTo>
                    <a:pt x="7305" y="4079"/>
                  </a:lnTo>
                  <a:lnTo>
                    <a:pt x="6633" y="3675"/>
                  </a:lnTo>
                  <a:lnTo>
                    <a:pt x="11069" y="1121"/>
                  </a:lnTo>
                  <a:lnTo>
                    <a:pt x="1062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5910194" y="3706253"/>
              <a:ext cx="47573" cy="75200"/>
            </a:xfrm>
            <a:custGeom>
              <a:rect b="b" l="l" r="r" t="t"/>
              <a:pathLst>
                <a:path extrusionOk="0" h="852" w="539">
                  <a:moveTo>
                    <a:pt x="538" y="0"/>
                  </a:moveTo>
                  <a:lnTo>
                    <a:pt x="0" y="90"/>
                  </a:lnTo>
                  <a:lnTo>
                    <a:pt x="0" y="717"/>
                  </a:lnTo>
                  <a:lnTo>
                    <a:pt x="180" y="852"/>
                  </a:lnTo>
                  <a:lnTo>
                    <a:pt x="538" y="628"/>
                  </a:lnTo>
                  <a:lnTo>
                    <a:pt x="5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5878507" y="3642969"/>
              <a:ext cx="79260" cy="83143"/>
            </a:xfrm>
            <a:custGeom>
              <a:rect b="b" l="l" r="r" t="t"/>
              <a:pathLst>
                <a:path extrusionOk="0" h="942" w="898">
                  <a:moveTo>
                    <a:pt x="494" y="1"/>
                  </a:moveTo>
                  <a:lnTo>
                    <a:pt x="225" y="45"/>
                  </a:lnTo>
                  <a:lnTo>
                    <a:pt x="1" y="225"/>
                  </a:lnTo>
                  <a:lnTo>
                    <a:pt x="539" y="942"/>
                  </a:lnTo>
                  <a:lnTo>
                    <a:pt x="897" y="717"/>
                  </a:lnTo>
                  <a:lnTo>
                    <a:pt x="4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5838966" y="3615254"/>
              <a:ext cx="83143" cy="47573"/>
            </a:xfrm>
            <a:custGeom>
              <a:rect b="b" l="l" r="r" t="t"/>
              <a:pathLst>
                <a:path extrusionOk="0" h="539" w="942">
                  <a:moveTo>
                    <a:pt x="359" y="1"/>
                  </a:moveTo>
                  <a:lnTo>
                    <a:pt x="1" y="225"/>
                  </a:lnTo>
                  <a:lnTo>
                    <a:pt x="90" y="539"/>
                  </a:lnTo>
                  <a:lnTo>
                    <a:pt x="583" y="539"/>
                  </a:lnTo>
                  <a:lnTo>
                    <a:pt x="942" y="315"/>
                  </a:lnTo>
                  <a:lnTo>
                    <a:pt x="3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5803396" y="3635025"/>
              <a:ext cx="122685" cy="166198"/>
            </a:xfrm>
            <a:custGeom>
              <a:rect b="b" l="l" r="r" t="t"/>
              <a:pathLst>
                <a:path extrusionOk="0" h="1883" w="1390">
                  <a:moveTo>
                    <a:pt x="404" y="1"/>
                  </a:moveTo>
                  <a:lnTo>
                    <a:pt x="1" y="225"/>
                  </a:lnTo>
                  <a:lnTo>
                    <a:pt x="1" y="897"/>
                  </a:lnTo>
                  <a:lnTo>
                    <a:pt x="404" y="1569"/>
                  </a:lnTo>
                  <a:lnTo>
                    <a:pt x="986" y="1883"/>
                  </a:lnTo>
                  <a:lnTo>
                    <a:pt x="1390" y="1659"/>
                  </a:lnTo>
                  <a:lnTo>
                    <a:pt x="1390" y="1032"/>
                  </a:lnTo>
                  <a:lnTo>
                    <a:pt x="986" y="315"/>
                  </a:lnTo>
                  <a:lnTo>
                    <a:pt x="4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5641257" y="3718080"/>
              <a:ext cx="245281" cy="158343"/>
            </a:xfrm>
            <a:custGeom>
              <a:rect b="b" l="l" r="r" t="t"/>
              <a:pathLst>
                <a:path extrusionOk="0" h="1794" w="2779">
                  <a:moveTo>
                    <a:pt x="2779" y="1"/>
                  </a:moveTo>
                  <a:lnTo>
                    <a:pt x="0" y="1524"/>
                  </a:lnTo>
                  <a:lnTo>
                    <a:pt x="0" y="1748"/>
                  </a:lnTo>
                  <a:lnTo>
                    <a:pt x="45" y="1793"/>
                  </a:lnTo>
                  <a:lnTo>
                    <a:pt x="2779" y="225"/>
                  </a:lnTo>
                  <a:lnTo>
                    <a:pt x="27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5633314" y="3698310"/>
              <a:ext cx="253225" cy="158343"/>
            </a:xfrm>
            <a:custGeom>
              <a:rect b="b" l="l" r="r" t="t"/>
              <a:pathLst>
                <a:path extrusionOk="0" h="1794" w="2869">
                  <a:moveTo>
                    <a:pt x="2734" y="1"/>
                  </a:moveTo>
                  <a:lnTo>
                    <a:pt x="46" y="1524"/>
                  </a:lnTo>
                  <a:lnTo>
                    <a:pt x="1" y="1569"/>
                  </a:lnTo>
                  <a:lnTo>
                    <a:pt x="135" y="1793"/>
                  </a:lnTo>
                  <a:lnTo>
                    <a:pt x="2869" y="225"/>
                  </a:lnTo>
                  <a:lnTo>
                    <a:pt x="2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5621487" y="3690454"/>
              <a:ext cx="253225" cy="146427"/>
            </a:xfrm>
            <a:custGeom>
              <a:rect b="b" l="l" r="r" t="t"/>
              <a:pathLst>
                <a:path extrusionOk="0" h="1659" w="2869">
                  <a:moveTo>
                    <a:pt x="2689" y="0"/>
                  </a:moveTo>
                  <a:lnTo>
                    <a:pt x="0" y="1569"/>
                  </a:lnTo>
                  <a:lnTo>
                    <a:pt x="0" y="1658"/>
                  </a:lnTo>
                  <a:lnTo>
                    <a:pt x="180" y="1658"/>
                  </a:lnTo>
                  <a:lnTo>
                    <a:pt x="2868" y="90"/>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5609571" y="3828851"/>
              <a:ext cx="35746" cy="55429"/>
            </a:xfrm>
            <a:custGeom>
              <a:rect b="b" l="l" r="r" t="t"/>
              <a:pathLst>
                <a:path extrusionOk="0" h="628" w="405">
                  <a:moveTo>
                    <a:pt x="135" y="1"/>
                  </a:moveTo>
                  <a:lnTo>
                    <a:pt x="1" y="90"/>
                  </a:lnTo>
                  <a:lnTo>
                    <a:pt x="1" y="269"/>
                  </a:lnTo>
                  <a:lnTo>
                    <a:pt x="135" y="493"/>
                  </a:lnTo>
                  <a:lnTo>
                    <a:pt x="315" y="628"/>
                  </a:lnTo>
                  <a:lnTo>
                    <a:pt x="404" y="538"/>
                  </a:lnTo>
                  <a:lnTo>
                    <a:pt x="404" y="314"/>
                  </a:lnTo>
                  <a:lnTo>
                    <a:pt x="315" y="90"/>
                  </a:lnTo>
                  <a:lnTo>
                    <a:pt x="135" y="1"/>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5558202" y="3876336"/>
              <a:ext cx="106886" cy="106886"/>
            </a:xfrm>
            <a:custGeom>
              <a:rect b="b" l="l" r="r" t="t"/>
              <a:pathLst>
                <a:path extrusionOk="0" h="1211" w="1211">
                  <a:moveTo>
                    <a:pt x="1210" y="0"/>
                  </a:moveTo>
                  <a:lnTo>
                    <a:pt x="0" y="448"/>
                  </a:lnTo>
                  <a:lnTo>
                    <a:pt x="0" y="1076"/>
                  </a:lnTo>
                  <a:lnTo>
                    <a:pt x="180" y="1210"/>
                  </a:lnTo>
                  <a:lnTo>
                    <a:pt x="1210" y="628"/>
                  </a:lnTo>
                  <a:lnTo>
                    <a:pt x="1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5526516" y="3813051"/>
              <a:ext cx="138572" cy="114741"/>
            </a:xfrm>
            <a:custGeom>
              <a:rect b="b" l="l" r="r" t="t"/>
              <a:pathLst>
                <a:path extrusionOk="0" h="1300" w="1570">
                  <a:moveTo>
                    <a:pt x="1166" y="0"/>
                  </a:moveTo>
                  <a:lnTo>
                    <a:pt x="225" y="404"/>
                  </a:lnTo>
                  <a:lnTo>
                    <a:pt x="1" y="583"/>
                  </a:lnTo>
                  <a:lnTo>
                    <a:pt x="539" y="1300"/>
                  </a:lnTo>
                  <a:lnTo>
                    <a:pt x="1569" y="717"/>
                  </a:lnTo>
                  <a:lnTo>
                    <a:pt x="1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5486974" y="3785337"/>
              <a:ext cx="142456" cy="79171"/>
            </a:xfrm>
            <a:custGeom>
              <a:rect b="b" l="l" r="r" t="t"/>
              <a:pathLst>
                <a:path extrusionOk="0" h="897" w="1614">
                  <a:moveTo>
                    <a:pt x="1031" y="1"/>
                  </a:moveTo>
                  <a:lnTo>
                    <a:pt x="1" y="583"/>
                  </a:lnTo>
                  <a:lnTo>
                    <a:pt x="90" y="897"/>
                  </a:lnTo>
                  <a:lnTo>
                    <a:pt x="583" y="897"/>
                  </a:lnTo>
                  <a:lnTo>
                    <a:pt x="1614" y="314"/>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5451405" y="3836794"/>
              <a:ext cx="122685" cy="170082"/>
            </a:xfrm>
            <a:custGeom>
              <a:rect b="b" l="l" r="r" t="t"/>
              <a:pathLst>
                <a:path extrusionOk="0" h="1927" w="1390">
                  <a:moveTo>
                    <a:pt x="404" y="0"/>
                  </a:moveTo>
                  <a:lnTo>
                    <a:pt x="1" y="224"/>
                  </a:lnTo>
                  <a:lnTo>
                    <a:pt x="1" y="896"/>
                  </a:lnTo>
                  <a:lnTo>
                    <a:pt x="404" y="1569"/>
                  </a:lnTo>
                  <a:lnTo>
                    <a:pt x="986" y="1927"/>
                  </a:lnTo>
                  <a:lnTo>
                    <a:pt x="1390" y="1658"/>
                  </a:lnTo>
                  <a:lnTo>
                    <a:pt x="1390" y="1031"/>
                  </a:lnTo>
                  <a:lnTo>
                    <a:pt x="986" y="314"/>
                  </a:lnTo>
                  <a:lnTo>
                    <a:pt x="404"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5435606" y="3817023"/>
              <a:ext cx="162226" cy="209712"/>
            </a:xfrm>
            <a:custGeom>
              <a:rect b="b" l="l" r="r" t="t"/>
              <a:pathLst>
                <a:path extrusionOk="0" h="2376" w="1838">
                  <a:moveTo>
                    <a:pt x="672" y="0"/>
                  </a:moveTo>
                  <a:lnTo>
                    <a:pt x="224" y="45"/>
                  </a:lnTo>
                  <a:lnTo>
                    <a:pt x="0" y="359"/>
                  </a:lnTo>
                  <a:lnTo>
                    <a:pt x="0" y="941"/>
                  </a:lnTo>
                  <a:lnTo>
                    <a:pt x="224" y="1568"/>
                  </a:lnTo>
                  <a:lnTo>
                    <a:pt x="672" y="2106"/>
                  </a:lnTo>
                  <a:lnTo>
                    <a:pt x="1165" y="2375"/>
                  </a:lnTo>
                  <a:lnTo>
                    <a:pt x="1569" y="2330"/>
                  </a:lnTo>
                  <a:lnTo>
                    <a:pt x="1837" y="1972"/>
                  </a:lnTo>
                  <a:lnTo>
                    <a:pt x="1837" y="1434"/>
                  </a:lnTo>
                  <a:lnTo>
                    <a:pt x="1569" y="807"/>
                  </a:lnTo>
                  <a:lnTo>
                    <a:pt x="1165" y="269"/>
                  </a:lnTo>
                  <a:lnTo>
                    <a:pt x="672"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5538432" y="3888163"/>
              <a:ext cx="59401" cy="134600"/>
            </a:xfrm>
            <a:custGeom>
              <a:rect b="b" l="l" r="r" t="t"/>
              <a:pathLst>
                <a:path extrusionOk="0" h="1525" w="673">
                  <a:moveTo>
                    <a:pt x="404" y="1"/>
                  </a:moveTo>
                  <a:lnTo>
                    <a:pt x="0" y="46"/>
                  </a:lnTo>
                  <a:lnTo>
                    <a:pt x="45" y="449"/>
                  </a:lnTo>
                  <a:lnTo>
                    <a:pt x="672" y="1524"/>
                  </a:lnTo>
                  <a:lnTo>
                    <a:pt x="672" y="628"/>
                  </a:lnTo>
                  <a:lnTo>
                    <a:pt x="4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5467204" y="3801136"/>
              <a:ext cx="106886" cy="99031"/>
            </a:xfrm>
            <a:custGeom>
              <a:rect b="b" l="l" r="r" t="t"/>
              <a:pathLst>
                <a:path extrusionOk="0" h="1122" w="1211">
                  <a:moveTo>
                    <a:pt x="1" y="1"/>
                  </a:moveTo>
                  <a:lnTo>
                    <a:pt x="90" y="494"/>
                  </a:lnTo>
                  <a:lnTo>
                    <a:pt x="942" y="1121"/>
                  </a:lnTo>
                  <a:lnTo>
                    <a:pt x="1211" y="987"/>
                  </a:lnTo>
                  <a:lnTo>
                    <a:pt x="807" y="4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5253696" y="3745795"/>
              <a:ext cx="118713" cy="47573"/>
            </a:xfrm>
            <a:custGeom>
              <a:rect b="b" l="l" r="r" t="t"/>
              <a:pathLst>
                <a:path extrusionOk="0" h="539" w="1345">
                  <a:moveTo>
                    <a:pt x="1344" y="1"/>
                  </a:moveTo>
                  <a:lnTo>
                    <a:pt x="448" y="90"/>
                  </a:lnTo>
                  <a:lnTo>
                    <a:pt x="0" y="314"/>
                  </a:lnTo>
                  <a:lnTo>
                    <a:pt x="269" y="538"/>
                  </a:lnTo>
                  <a:lnTo>
                    <a:pt x="1120" y="449"/>
                  </a:lnTo>
                  <a:lnTo>
                    <a:pt x="1344"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5514689" y="4133358"/>
              <a:ext cx="83143" cy="87115"/>
            </a:xfrm>
            <a:custGeom>
              <a:rect b="b" l="l" r="r" t="t"/>
              <a:pathLst>
                <a:path extrusionOk="0" h="987" w="942">
                  <a:moveTo>
                    <a:pt x="941" y="1"/>
                  </a:moveTo>
                  <a:lnTo>
                    <a:pt x="404" y="46"/>
                  </a:lnTo>
                  <a:lnTo>
                    <a:pt x="0" y="987"/>
                  </a:lnTo>
                  <a:lnTo>
                    <a:pt x="0" y="987"/>
                  </a:lnTo>
                  <a:lnTo>
                    <a:pt x="404" y="763"/>
                  </a:lnTo>
                  <a:lnTo>
                    <a:pt x="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5550259" y="4022676"/>
              <a:ext cx="47573" cy="130540"/>
            </a:xfrm>
            <a:custGeom>
              <a:rect b="b" l="l" r="r" t="t"/>
              <a:pathLst>
                <a:path extrusionOk="0" h="1479" w="539">
                  <a:moveTo>
                    <a:pt x="404" y="0"/>
                  </a:moveTo>
                  <a:lnTo>
                    <a:pt x="1" y="179"/>
                  </a:lnTo>
                  <a:lnTo>
                    <a:pt x="135" y="1479"/>
                  </a:lnTo>
                  <a:lnTo>
                    <a:pt x="538" y="1255"/>
                  </a:lnTo>
                  <a:lnTo>
                    <a:pt x="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5506745" y="3900079"/>
              <a:ext cx="91087" cy="146427"/>
            </a:xfrm>
            <a:custGeom>
              <a:rect b="b" l="l" r="r" t="t"/>
              <a:pathLst>
                <a:path extrusionOk="0" h="1659" w="1032">
                  <a:moveTo>
                    <a:pt x="270" y="0"/>
                  </a:moveTo>
                  <a:lnTo>
                    <a:pt x="1" y="269"/>
                  </a:lnTo>
                  <a:lnTo>
                    <a:pt x="628" y="1658"/>
                  </a:lnTo>
                  <a:lnTo>
                    <a:pt x="1031" y="1389"/>
                  </a:lnTo>
                  <a:lnTo>
                    <a:pt x="4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5419807" y="3801136"/>
              <a:ext cx="130540" cy="122685"/>
            </a:xfrm>
            <a:custGeom>
              <a:rect b="b" l="l" r="r" t="t"/>
              <a:pathLst>
                <a:path extrusionOk="0" h="1390" w="1479">
                  <a:moveTo>
                    <a:pt x="538" y="1"/>
                  </a:moveTo>
                  <a:lnTo>
                    <a:pt x="224" y="46"/>
                  </a:lnTo>
                  <a:lnTo>
                    <a:pt x="0" y="225"/>
                  </a:lnTo>
                  <a:lnTo>
                    <a:pt x="1075" y="1390"/>
                  </a:lnTo>
                  <a:lnTo>
                    <a:pt x="1479" y="1121"/>
                  </a:lnTo>
                  <a:lnTo>
                    <a:pt x="5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5336752" y="3745795"/>
              <a:ext cx="130540" cy="75200"/>
            </a:xfrm>
            <a:custGeom>
              <a:rect b="b" l="l" r="r" t="t"/>
              <a:pathLst>
                <a:path extrusionOk="0" h="852" w="1479">
                  <a:moveTo>
                    <a:pt x="403" y="1"/>
                  </a:moveTo>
                  <a:lnTo>
                    <a:pt x="0" y="225"/>
                  </a:lnTo>
                  <a:lnTo>
                    <a:pt x="224" y="762"/>
                  </a:lnTo>
                  <a:lnTo>
                    <a:pt x="1075" y="852"/>
                  </a:lnTo>
                  <a:lnTo>
                    <a:pt x="1479" y="628"/>
                  </a:lnTo>
                  <a:lnTo>
                    <a:pt x="4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5206211" y="3765566"/>
              <a:ext cx="356051" cy="462849"/>
            </a:xfrm>
            <a:custGeom>
              <a:rect b="b" l="l" r="r" t="t"/>
              <a:pathLst>
                <a:path extrusionOk="0" h="5244" w="4034">
                  <a:moveTo>
                    <a:pt x="1479" y="1"/>
                  </a:moveTo>
                  <a:lnTo>
                    <a:pt x="538" y="90"/>
                  </a:lnTo>
                  <a:lnTo>
                    <a:pt x="0" y="852"/>
                  </a:lnTo>
                  <a:lnTo>
                    <a:pt x="0" y="2107"/>
                  </a:lnTo>
                  <a:lnTo>
                    <a:pt x="538" y="3451"/>
                  </a:lnTo>
                  <a:lnTo>
                    <a:pt x="1479" y="4616"/>
                  </a:lnTo>
                  <a:lnTo>
                    <a:pt x="2554" y="5243"/>
                  </a:lnTo>
                  <a:lnTo>
                    <a:pt x="3495" y="5154"/>
                  </a:lnTo>
                  <a:lnTo>
                    <a:pt x="4033" y="4392"/>
                  </a:lnTo>
                  <a:lnTo>
                    <a:pt x="4033" y="3182"/>
                  </a:lnTo>
                  <a:lnTo>
                    <a:pt x="3495" y="1793"/>
                  </a:lnTo>
                  <a:lnTo>
                    <a:pt x="2554" y="628"/>
                  </a:lnTo>
                  <a:lnTo>
                    <a:pt x="14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5316981" y="2583018"/>
              <a:ext cx="324365" cy="1479280"/>
            </a:xfrm>
            <a:custGeom>
              <a:rect b="b" l="l" r="r" t="t"/>
              <a:pathLst>
                <a:path extrusionOk="0" h="16760" w="3675">
                  <a:moveTo>
                    <a:pt x="3226" y="1"/>
                  </a:moveTo>
                  <a:lnTo>
                    <a:pt x="2644" y="359"/>
                  </a:lnTo>
                  <a:lnTo>
                    <a:pt x="583" y="9679"/>
                  </a:lnTo>
                  <a:lnTo>
                    <a:pt x="762" y="2420"/>
                  </a:lnTo>
                  <a:lnTo>
                    <a:pt x="1031" y="1838"/>
                  </a:lnTo>
                  <a:lnTo>
                    <a:pt x="583" y="1569"/>
                  </a:lnTo>
                  <a:lnTo>
                    <a:pt x="0" y="1883"/>
                  </a:lnTo>
                  <a:lnTo>
                    <a:pt x="0" y="16490"/>
                  </a:lnTo>
                  <a:lnTo>
                    <a:pt x="493" y="16759"/>
                  </a:lnTo>
                  <a:lnTo>
                    <a:pt x="717" y="16087"/>
                  </a:lnTo>
                  <a:lnTo>
                    <a:pt x="762" y="11741"/>
                  </a:lnTo>
                  <a:lnTo>
                    <a:pt x="3271" y="852"/>
                  </a:lnTo>
                  <a:lnTo>
                    <a:pt x="3674" y="269"/>
                  </a:lnTo>
                  <a:lnTo>
                    <a:pt x="32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5360406" y="2606761"/>
              <a:ext cx="280940" cy="1455537"/>
            </a:xfrm>
            <a:custGeom>
              <a:rect b="b" l="l" r="r" t="t"/>
              <a:pathLst>
                <a:path extrusionOk="0" h="16491" w="3183">
                  <a:moveTo>
                    <a:pt x="3182" y="0"/>
                  </a:moveTo>
                  <a:lnTo>
                    <a:pt x="2600" y="359"/>
                  </a:lnTo>
                  <a:lnTo>
                    <a:pt x="539" y="9679"/>
                  </a:lnTo>
                  <a:lnTo>
                    <a:pt x="539" y="1569"/>
                  </a:lnTo>
                  <a:lnTo>
                    <a:pt x="1" y="1882"/>
                  </a:lnTo>
                  <a:lnTo>
                    <a:pt x="1" y="16490"/>
                  </a:lnTo>
                  <a:lnTo>
                    <a:pt x="539" y="16177"/>
                  </a:lnTo>
                  <a:lnTo>
                    <a:pt x="539" y="11203"/>
                  </a:lnTo>
                  <a:lnTo>
                    <a:pt x="31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5119184" y="3745795"/>
              <a:ext cx="427190" cy="561703"/>
            </a:xfrm>
            <a:custGeom>
              <a:rect b="b" l="l" r="r" t="t"/>
              <a:pathLst>
                <a:path extrusionOk="0" h="6364" w="4840">
                  <a:moveTo>
                    <a:pt x="1793" y="1"/>
                  </a:moveTo>
                  <a:lnTo>
                    <a:pt x="673" y="90"/>
                  </a:lnTo>
                  <a:lnTo>
                    <a:pt x="1" y="1031"/>
                  </a:lnTo>
                  <a:lnTo>
                    <a:pt x="1" y="2555"/>
                  </a:lnTo>
                  <a:lnTo>
                    <a:pt x="673" y="4213"/>
                  </a:lnTo>
                  <a:lnTo>
                    <a:pt x="1793" y="5602"/>
                  </a:lnTo>
                  <a:lnTo>
                    <a:pt x="3092" y="6364"/>
                  </a:lnTo>
                  <a:lnTo>
                    <a:pt x="4213" y="6274"/>
                  </a:lnTo>
                  <a:lnTo>
                    <a:pt x="4840" y="5333"/>
                  </a:lnTo>
                  <a:lnTo>
                    <a:pt x="4840" y="3854"/>
                  </a:lnTo>
                  <a:lnTo>
                    <a:pt x="4213" y="2151"/>
                  </a:lnTo>
                  <a:lnTo>
                    <a:pt x="3092" y="762"/>
                  </a:lnTo>
                  <a:lnTo>
                    <a:pt x="179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5392092" y="3935649"/>
              <a:ext cx="158255" cy="363906"/>
            </a:xfrm>
            <a:custGeom>
              <a:rect b="b" l="l" r="r" t="t"/>
              <a:pathLst>
                <a:path extrusionOk="0" h="4123" w="1793">
                  <a:moveTo>
                    <a:pt x="1121" y="0"/>
                  </a:moveTo>
                  <a:lnTo>
                    <a:pt x="0" y="135"/>
                  </a:lnTo>
                  <a:lnTo>
                    <a:pt x="135" y="1255"/>
                  </a:lnTo>
                  <a:lnTo>
                    <a:pt x="1793" y="4123"/>
                  </a:lnTo>
                  <a:lnTo>
                    <a:pt x="1748" y="1703"/>
                  </a:lnTo>
                  <a:lnTo>
                    <a:pt x="1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5206211" y="3702281"/>
              <a:ext cx="284823" cy="272996"/>
            </a:xfrm>
            <a:custGeom>
              <a:rect b="b" l="l" r="r" t="t"/>
              <a:pathLst>
                <a:path extrusionOk="0" h="3093" w="3227">
                  <a:moveTo>
                    <a:pt x="0" y="1"/>
                  </a:moveTo>
                  <a:lnTo>
                    <a:pt x="493" y="986"/>
                  </a:lnTo>
                  <a:lnTo>
                    <a:pt x="2465" y="3093"/>
                  </a:lnTo>
                  <a:lnTo>
                    <a:pt x="3227" y="2644"/>
                  </a:lnTo>
                  <a:lnTo>
                    <a:pt x="2106" y="125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4707881" y="3555941"/>
              <a:ext cx="257109" cy="87115"/>
            </a:xfrm>
            <a:custGeom>
              <a:rect b="b" l="l" r="r" t="t"/>
              <a:pathLst>
                <a:path extrusionOk="0" h="987" w="2913">
                  <a:moveTo>
                    <a:pt x="2823" y="1"/>
                  </a:moveTo>
                  <a:lnTo>
                    <a:pt x="314" y="225"/>
                  </a:lnTo>
                  <a:lnTo>
                    <a:pt x="0" y="449"/>
                  </a:lnTo>
                  <a:lnTo>
                    <a:pt x="672" y="987"/>
                  </a:lnTo>
                  <a:lnTo>
                    <a:pt x="2913" y="807"/>
                  </a:lnTo>
                  <a:lnTo>
                    <a:pt x="2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5396064" y="4564523"/>
              <a:ext cx="154283" cy="221539"/>
            </a:xfrm>
            <a:custGeom>
              <a:rect b="b" l="l" r="r" t="t"/>
              <a:pathLst>
                <a:path extrusionOk="0" h="2510" w="1748">
                  <a:moveTo>
                    <a:pt x="1120" y="0"/>
                  </a:moveTo>
                  <a:lnTo>
                    <a:pt x="0" y="2509"/>
                  </a:lnTo>
                  <a:lnTo>
                    <a:pt x="314" y="2330"/>
                  </a:lnTo>
                  <a:lnTo>
                    <a:pt x="1748" y="269"/>
                  </a:lnTo>
                  <a:lnTo>
                    <a:pt x="11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5494918" y="4291613"/>
              <a:ext cx="55429" cy="316509"/>
            </a:xfrm>
            <a:custGeom>
              <a:rect b="b" l="l" r="r" t="t"/>
              <a:pathLst>
                <a:path extrusionOk="0" h="3586" w="628">
                  <a:moveTo>
                    <a:pt x="314" y="0"/>
                  </a:moveTo>
                  <a:lnTo>
                    <a:pt x="0" y="135"/>
                  </a:lnTo>
                  <a:lnTo>
                    <a:pt x="269" y="3585"/>
                  </a:lnTo>
                  <a:lnTo>
                    <a:pt x="628" y="3361"/>
                  </a:lnTo>
                  <a:lnTo>
                    <a:pt x="628" y="90"/>
                  </a:lnTo>
                  <a:lnTo>
                    <a:pt x="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5372321" y="3971219"/>
              <a:ext cx="178025" cy="344224"/>
            </a:xfrm>
            <a:custGeom>
              <a:rect b="b" l="l" r="r" t="t"/>
              <a:pathLst>
                <a:path extrusionOk="0" h="3900" w="2017">
                  <a:moveTo>
                    <a:pt x="0" y="1"/>
                  </a:moveTo>
                  <a:lnTo>
                    <a:pt x="45" y="225"/>
                  </a:lnTo>
                  <a:lnTo>
                    <a:pt x="1658" y="3899"/>
                  </a:lnTo>
                  <a:lnTo>
                    <a:pt x="2017" y="3720"/>
                  </a:lnTo>
                  <a:lnTo>
                    <a:pt x="583" y="46"/>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5142927" y="3702281"/>
              <a:ext cx="280851" cy="288795"/>
            </a:xfrm>
            <a:custGeom>
              <a:rect b="b" l="l" r="r" t="t"/>
              <a:pathLst>
                <a:path extrusionOk="0" h="3272" w="3182">
                  <a:moveTo>
                    <a:pt x="224" y="1"/>
                  </a:moveTo>
                  <a:lnTo>
                    <a:pt x="0" y="225"/>
                  </a:lnTo>
                  <a:lnTo>
                    <a:pt x="2868" y="3272"/>
                  </a:lnTo>
                  <a:lnTo>
                    <a:pt x="3182" y="3093"/>
                  </a:lnTo>
                  <a:lnTo>
                    <a:pt x="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4925360" y="3555941"/>
              <a:ext cx="280940" cy="166198"/>
            </a:xfrm>
            <a:custGeom>
              <a:rect b="b" l="l" r="r" t="t"/>
              <a:pathLst>
                <a:path extrusionOk="0" h="1883" w="3183">
                  <a:moveTo>
                    <a:pt x="359" y="1"/>
                  </a:moveTo>
                  <a:lnTo>
                    <a:pt x="1" y="225"/>
                  </a:lnTo>
                  <a:lnTo>
                    <a:pt x="628" y="1659"/>
                  </a:lnTo>
                  <a:lnTo>
                    <a:pt x="2824" y="1883"/>
                  </a:lnTo>
                  <a:lnTo>
                    <a:pt x="3182" y="1659"/>
                  </a:lnTo>
                  <a:lnTo>
                    <a:pt x="3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4581312" y="3575712"/>
              <a:ext cx="937436" cy="1230114"/>
            </a:xfrm>
            <a:custGeom>
              <a:rect b="b" l="l" r="r" t="t"/>
              <a:pathLst>
                <a:path extrusionOk="0" h="13937" w="10621">
                  <a:moveTo>
                    <a:pt x="3899" y="1"/>
                  </a:moveTo>
                  <a:lnTo>
                    <a:pt x="1434" y="225"/>
                  </a:lnTo>
                  <a:lnTo>
                    <a:pt x="0" y="2241"/>
                  </a:lnTo>
                  <a:lnTo>
                    <a:pt x="0" y="5557"/>
                  </a:lnTo>
                  <a:lnTo>
                    <a:pt x="1434" y="9232"/>
                  </a:lnTo>
                  <a:lnTo>
                    <a:pt x="3899" y="12279"/>
                  </a:lnTo>
                  <a:lnTo>
                    <a:pt x="6722" y="13937"/>
                  </a:lnTo>
                  <a:lnTo>
                    <a:pt x="9231" y="13712"/>
                  </a:lnTo>
                  <a:lnTo>
                    <a:pt x="10620" y="11696"/>
                  </a:lnTo>
                  <a:lnTo>
                    <a:pt x="10620" y="8380"/>
                  </a:lnTo>
                  <a:lnTo>
                    <a:pt x="9231" y="4706"/>
                  </a:lnTo>
                  <a:lnTo>
                    <a:pt x="6722" y="1659"/>
                  </a:lnTo>
                  <a:lnTo>
                    <a:pt x="38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5336752" y="2092629"/>
              <a:ext cx="636814" cy="965062"/>
            </a:xfrm>
            <a:custGeom>
              <a:rect b="b" l="l" r="r" t="t"/>
              <a:pathLst>
                <a:path extrusionOk="0" h="10934" w="7215">
                  <a:moveTo>
                    <a:pt x="7214" y="0"/>
                  </a:moveTo>
                  <a:lnTo>
                    <a:pt x="0" y="4168"/>
                  </a:lnTo>
                  <a:lnTo>
                    <a:pt x="0" y="10934"/>
                  </a:lnTo>
                  <a:lnTo>
                    <a:pt x="7214" y="6766"/>
                  </a:lnTo>
                  <a:lnTo>
                    <a:pt x="72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4818562" y="1792006"/>
              <a:ext cx="1155003" cy="668500"/>
            </a:xfrm>
            <a:custGeom>
              <a:rect b="b" l="l" r="r" t="t"/>
              <a:pathLst>
                <a:path extrusionOk="0" h="7574" w="13086">
                  <a:moveTo>
                    <a:pt x="7215" y="1"/>
                  </a:moveTo>
                  <a:lnTo>
                    <a:pt x="1" y="4168"/>
                  </a:lnTo>
                  <a:lnTo>
                    <a:pt x="3182" y="6857"/>
                  </a:lnTo>
                  <a:lnTo>
                    <a:pt x="5871" y="7574"/>
                  </a:lnTo>
                  <a:lnTo>
                    <a:pt x="13085" y="3406"/>
                  </a:lnTo>
                  <a:lnTo>
                    <a:pt x="7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4818562" y="2159797"/>
              <a:ext cx="518277" cy="897894"/>
            </a:xfrm>
            <a:custGeom>
              <a:rect b="b" l="l" r="r" t="t"/>
              <a:pathLst>
                <a:path extrusionOk="0" h="10173" w="5872">
                  <a:moveTo>
                    <a:pt x="1" y="1"/>
                  </a:moveTo>
                  <a:lnTo>
                    <a:pt x="1" y="6767"/>
                  </a:lnTo>
                  <a:lnTo>
                    <a:pt x="5871" y="10173"/>
                  </a:lnTo>
                  <a:lnTo>
                    <a:pt x="5871" y="3407"/>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5415835" y="2199427"/>
              <a:ext cx="506274" cy="767354"/>
            </a:xfrm>
            <a:custGeom>
              <a:rect b="b" l="l" r="r" t="t"/>
              <a:pathLst>
                <a:path extrusionOk="0" h="8694" w="5736">
                  <a:moveTo>
                    <a:pt x="5736" y="0"/>
                  </a:moveTo>
                  <a:lnTo>
                    <a:pt x="0" y="3316"/>
                  </a:lnTo>
                  <a:lnTo>
                    <a:pt x="0" y="8693"/>
                  </a:lnTo>
                  <a:lnTo>
                    <a:pt x="5736" y="5422"/>
                  </a:lnTo>
                  <a:lnTo>
                    <a:pt x="57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5403919" y="2191484"/>
              <a:ext cx="518189" cy="308566"/>
            </a:xfrm>
            <a:custGeom>
              <a:rect b="b" l="l" r="r" t="t"/>
              <a:pathLst>
                <a:path extrusionOk="0" h="3496" w="5871">
                  <a:moveTo>
                    <a:pt x="5692" y="0"/>
                  </a:moveTo>
                  <a:lnTo>
                    <a:pt x="1" y="3316"/>
                  </a:lnTo>
                  <a:lnTo>
                    <a:pt x="90" y="3496"/>
                  </a:lnTo>
                  <a:lnTo>
                    <a:pt x="135" y="3406"/>
                  </a:lnTo>
                  <a:lnTo>
                    <a:pt x="5871" y="90"/>
                  </a:lnTo>
                  <a:lnTo>
                    <a:pt x="56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5403919" y="2484164"/>
              <a:ext cx="12004" cy="482619"/>
            </a:xfrm>
            <a:custGeom>
              <a:rect b="b" l="l" r="r" t="t"/>
              <a:pathLst>
                <a:path extrusionOk="0" h="5468" w="136">
                  <a:moveTo>
                    <a:pt x="1" y="0"/>
                  </a:moveTo>
                  <a:lnTo>
                    <a:pt x="1" y="5378"/>
                  </a:lnTo>
                  <a:lnTo>
                    <a:pt x="135" y="5467"/>
                  </a:lnTo>
                  <a:lnTo>
                    <a:pt x="135" y="9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4953074" y="2626532"/>
              <a:ext cx="320481" cy="348107"/>
            </a:xfrm>
            <a:custGeom>
              <a:rect b="b" l="l" r="r" t="t"/>
              <a:pathLst>
                <a:path extrusionOk="0" h="3944" w="3631">
                  <a:moveTo>
                    <a:pt x="3630" y="1"/>
                  </a:moveTo>
                  <a:lnTo>
                    <a:pt x="1" y="1390"/>
                  </a:lnTo>
                  <a:lnTo>
                    <a:pt x="45" y="3496"/>
                  </a:lnTo>
                  <a:lnTo>
                    <a:pt x="538" y="3944"/>
                  </a:lnTo>
                  <a:lnTo>
                    <a:pt x="3630" y="2151"/>
                  </a:lnTo>
                  <a:lnTo>
                    <a:pt x="36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4842305" y="2428823"/>
              <a:ext cx="431251" cy="359934"/>
            </a:xfrm>
            <a:custGeom>
              <a:rect b="b" l="l" r="r" t="t"/>
              <a:pathLst>
                <a:path extrusionOk="0" h="4078" w="4886">
                  <a:moveTo>
                    <a:pt x="3586" y="0"/>
                  </a:moveTo>
                  <a:lnTo>
                    <a:pt x="807" y="1120"/>
                  </a:lnTo>
                  <a:lnTo>
                    <a:pt x="1" y="1792"/>
                  </a:lnTo>
                  <a:lnTo>
                    <a:pt x="1793" y="4078"/>
                  </a:lnTo>
                  <a:lnTo>
                    <a:pt x="4885" y="2241"/>
                  </a:lnTo>
                  <a:lnTo>
                    <a:pt x="35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4723680" y="2333852"/>
              <a:ext cx="435134" cy="253225"/>
            </a:xfrm>
            <a:custGeom>
              <a:rect b="b" l="l" r="r" t="t"/>
              <a:pathLst>
                <a:path extrusionOk="0" h="2869" w="4930">
                  <a:moveTo>
                    <a:pt x="3092" y="1"/>
                  </a:moveTo>
                  <a:lnTo>
                    <a:pt x="1" y="1793"/>
                  </a:lnTo>
                  <a:lnTo>
                    <a:pt x="269" y="2868"/>
                  </a:lnTo>
                  <a:lnTo>
                    <a:pt x="1838" y="2868"/>
                  </a:lnTo>
                  <a:lnTo>
                    <a:pt x="4930" y="1076"/>
                  </a:lnTo>
                  <a:lnTo>
                    <a:pt x="30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4609027" y="2492019"/>
              <a:ext cx="391621" cy="549875"/>
            </a:xfrm>
            <a:custGeom>
              <a:rect b="b" l="l" r="r" t="t"/>
              <a:pathLst>
                <a:path extrusionOk="0" h="6230" w="4437">
                  <a:moveTo>
                    <a:pt x="1300" y="1"/>
                  </a:moveTo>
                  <a:lnTo>
                    <a:pt x="0" y="763"/>
                  </a:lnTo>
                  <a:lnTo>
                    <a:pt x="0" y="2914"/>
                  </a:lnTo>
                  <a:lnTo>
                    <a:pt x="1300" y="5154"/>
                  </a:lnTo>
                  <a:lnTo>
                    <a:pt x="3137" y="6230"/>
                  </a:lnTo>
                  <a:lnTo>
                    <a:pt x="4436" y="5468"/>
                  </a:lnTo>
                  <a:lnTo>
                    <a:pt x="4436" y="3362"/>
                  </a:lnTo>
                  <a:lnTo>
                    <a:pt x="3137" y="1076"/>
                  </a:lnTo>
                  <a:lnTo>
                    <a:pt x="1300" y="1"/>
                  </a:lnTo>
                  <a:close/>
                </a:path>
              </a:pathLst>
            </a:custGeom>
            <a:solidFill>
              <a:srgbClr val="575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4775137" y="2381338"/>
              <a:ext cx="427190" cy="561703"/>
            </a:xfrm>
            <a:custGeom>
              <a:rect b="b" l="l" r="r" t="t"/>
              <a:pathLst>
                <a:path extrusionOk="0" h="6364" w="4840">
                  <a:moveTo>
                    <a:pt x="1748" y="0"/>
                  </a:moveTo>
                  <a:lnTo>
                    <a:pt x="627" y="90"/>
                  </a:lnTo>
                  <a:lnTo>
                    <a:pt x="0" y="1031"/>
                  </a:lnTo>
                  <a:lnTo>
                    <a:pt x="0" y="2510"/>
                  </a:lnTo>
                  <a:lnTo>
                    <a:pt x="627" y="4212"/>
                  </a:lnTo>
                  <a:lnTo>
                    <a:pt x="1748" y="5602"/>
                  </a:lnTo>
                  <a:lnTo>
                    <a:pt x="3047" y="6363"/>
                  </a:lnTo>
                  <a:lnTo>
                    <a:pt x="4212" y="6229"/>
                  </a:lnTo>
                  <a:lnTo>
                    <a:pt x="4840" y="5333"/>
                  </a:lnTo>
                  <a:lnTo>
                    <a:pt x="4840" y="3809"/>
                  </a:lnTo>
                  <a:lnTo>
                    <a:pt x="4212" y="2151"/>
                  </a:lnTo>
                  <a:lnTo>
                    <a:pt x="3047" y="762"/>
                  </a:lnTo>
                  <a:lnTo>
                    <a:pt x="1748"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5047956" y="2571191"/>
              <a:ext cx="158343" cy="359934"/>
            </a:xfrm>
            <a:custGeom>
              <a:rect b="b" l="l" r="r" t="t"/>
              <a:pathLst>
                <a:path extrusionOk="0" h="4078" w="1794">
                  <a:moveTo>
                    <a:pt x="1121" y="0"/>
                  </a:moveTo>
                  <a:lnTo>
                    <a:pt x="1" y="90"/>
                  </a:lnTo>
                  <a:lnTo>
                    <a:pt x="91" y="1255"/>
                  </a:lnTo>
                  <a:lnTo>
                    <a:pt x="1793" y="4078"/>
                  </a:lnTo>
                  <a:lnTo>
                    <a:pt x="1749" y="1658"/>
                  </a:lnTo>
                  <a:lnTo>
                    <a:pt x="11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4862075" y="2337824"/>
              <a:ext cx="284911" cy="269024"/>
            </a:xfrm>
            <a:custGeom>
              <a:rect b="b" l="l" r="r" t="t"/>
              <a:pathLst>
                <a:path extrusionOk="0" h="3048" w="3228">
                  <a:moveTo>
                    <a:pt x="1" y="0"/>
                  </a:moveTo>
                  <a:lnTo>
                    <a:pt x="494" y="986"/>
                  </a:lnTo>
                  <a:lnTo>
                    <a:pt x="2465" y="3047"/>
                  </a:lnTo>
                  <a:lnTo>
                    <a:pt x="3227" y="2644"/>
                  </a:lnTo>
                  <a:lnTo>
                    <a:pt x="2062" y="125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4359861" y="2191484"/>
              <a:ext cx="261080" cy="87115"/>
            </a:xfrm>
            <a:custGeom>
              <a:rect b="b" l="l" r="r" t="t"/>
              <a:pathLst>
                <a:path extrusionOk="0" h="987" w="2958">
                  <a:moveTo>
                    <a:pt x="2823" y="0"/>
                  </a:moveTo>
                  <a:lnTo>
                    <a:pt x="359" y="225"/>
                  </a:lnTo>
                  <a:lnTo>
                    <a:pt x="0" y="404"/>
                  </a:lnTo>
                  <a:lnTo>
                    <a:pt x="717" y="986"/>
                  </a:lnTo>
                  <a:lnTo>
                    <a:pt x="2958" y="807"/>
                  </a:lnTo>
                  <a:lnTo>
                    <a:pt x="2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5047956" y="3199977"/>
              <a:ext cx="158343" cy="221627"/>
            </a:xfrm>
            <a:custGeom>
              <a:rect b="b" l="l" r="r" t="t"/>
              <a:pathLst>
                <a:path extrusionOk="0" h="2511" w="1794">
                  <a:moveTo>
                    <a:pt x="1121" y="1"/>
                  </a:moveTo>
                  <a:lnTo>
                    <a:pt x="1" y="2510"/>
                  </a:lnTo>
                  <a:lnTo>
                    <a:pt x="359" y="2286"/>
                  </a:lnTo>
                  <a:lnTo>
                    <a:pt x="1793" y="270"/>
                  </a:lnTo>
                  <a:lnTo>
                    <a:pt x="1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5150871" y="2927156"/>
              <a:ext cx="55429" cy="312449"/>
            </a:xfrm>
            <a:custGeom>
              <a:rect b="b" l="l" r="r" t="t"/>
              <a:pathLst>
                <a:path extrusionOk="0" h="3540" w="628">
                  <a:moveTo>
                    <a:pt x="269" y="0"/>
                  </a:moveTo>
                  <a:lnTo>
                    <a:pt x="0" y="134"/>
                  </a:lnTo>
                  <a:lnTo>
                    <a:pt x="269" y="3540"/>
                  </a:lnTo>
                  <a:lnTo>
                    <a:pt x="627" y="3361"/>
                  </a:lnTo>
                  <a:lnTo>
                    <a:pt x="627" y="45"/>
                  </a:lnTo>
                  <a:lnTo>
                    <a:pt x="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5028186" y="2606761"/>
              <a:ext cx="178114" cy="344135"/>
            </a:xfrm>
            <a:custGeom>
              <a:rect b="b" l="l" r="r" t="t"/>
              <a:pathLst>
                <a:path extrusionOk="0" h="3899" w="2018">
                  <a:moveTo>
                    <a:pt x="1" y="0"/>
                  </a:moveTo>
                  <a:lnTo>
                    <a:pt x="1" y="225"/>
                  </a:lnTo>
                  <a:lnTo>
                    <a:pt x="1659" y="3899"/>
                  </a:lnTo>
                  <a:lnTo>
                    <a:pt x="2017" y="3675"/>
                  </a:lnTo>
                  <a:lnTo>
                    <a:pt x="5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4794908" y="2333852"/>
              <a:ext cx="284823" cy="292767"/>
            </a:xfrm>
            <a:custGeom>
              <a:rect b="b" l="l" r="r" t="t"/>
              <a:pathLst>
                <a:path extrusionOk="0" h="3317" w="3227">
                  <a:moveTo>
                    <a:pt x="269" y="1"/>
                  </a:moveTo>
                  <a:lnTo>
                    <a:pt x="0" y="225"/>
                  </a:lnTo>
                  <a:lnTo>
                    <a:pt x="2868" y="3317"/>
                  </a:lnTo>
                  <a:lnTo>
                    <a:pt x="3226" y="3092"/>
                  </a:lnTo>
                  <a:lnTo>
                    <a:pt x="762" y="45"/>
                  </a:lnTo>
                  <a:lnTo>
                    <a:pt x="2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4577340" y="2191484"/>
              <a:ext cx="284823" cy="162226"/>
            </a:xfrm>
            <a:custGeom>
              <a:rect b="b" l="l" r="r" t="t"/>
              <a:pathLst>
                <a:path extrusionOk="0" h="1838" w="3227">
                  <a:moveTo>
                    <a:pt x="359" y="0"/>
                  </a:moveTo>
                  <a:lnTo>
                    <a:pt x="1" y="180"/>
                  </a:lnTo>
                  <a:lnTo>
                    <a:pt x="628" y="1658"/>
                  </a:lnTo>
                  <a:lnTo>
                    <a:pt x="2868" y="1838"/>
                  </a:lnTo>
                  <a:lnTo>
                    <a:pt x="3227" y="1658"/>
                  </a:lnTo>
                  <a:lnTo>
                    <a:pt x="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4233293" y="2207283"/>
              <a:ext cx="941320" cy="1234086"/>
            </a:xfrm>
            <a:custGeom>
              <a:rect b="b" l="l" r="r" t="t"/>
              <a:pathLst>
                <a:path extrusionOk="0" h="13982" w="10665">
                  <a:moveTo>
                    <a:pt x="3899" y="1"/>
                  </a:moveTo>
                  <a:lnTo>
                    <a:pt x="1434" y="225"/>
                  </a:lnTo>
                  <a:lnTo>
                    <a:pt x="0" y="2286"/>
                  </a:lnTo>
                  <a:lnTo>
                    <a:pt x="0" y="5557"/>
                  </a:lnTo>
                  <a:lnTo>
                    <a:pt x="1434" y="9231"/>
                  </a:lnTo>
                  <a:lnTo>
                    <a:pt x="3899" y="12323"/>
                  </a:lnTo>
                  <a:lnTo>
                    <a:pt x="6766" y="13981"/>
                  </a:lnTo>
                  <a:lnTo>
                    <a:pt x="9231" y="13757"/>
                  </a:lnTo>
                  <a:lnTo>
                    <a:pt x="10665" y="11696"/>
                  </a:lnTo>
                  <a:lnTo>
                    <a:pt x="10665" y="8425"/>
                  </a:lnTo>
                  <a:lnTo>
                    <a:pt x="9231" y="4751"/>
                  </a:lnTo>
                  <a:lnTo>
                    <a:pt x="6766" y="1659"/>
                  </a:lnTo>
                  <a:lnTo>
                    <a:pt x="38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4407258" y="2349651"/>
              <a:ext cx="684299" cy="897894"/>
            </a:xfrm>
            <a:custGeom>
              <a:rect b="b" l="l" r="r" t="t"/>
              <a:pathLst>
                <a:path extrusionOk="0" h="10173" w="7753">
                  <a:moveTo>
                    <a:pt x="2824" y="1"/>
                  </a:moveTo>
                  <a:lnTo>
                    <a:pt x="1031" y="135"/>
                  </a:lnTo>
                  <a:lnTo>
                    <a:pt x="1" y="1614"/>
                  </a:lnTo>
                  <a:lnTo>
                    <a:pt x="1" y="4034"/>
                  </a:lnTo>
                  <a:lnTo>
                    <a:pt x="1031" y="6722"/>
                  </a:lnTo>
                  <a:lnTo>
                    <a:pt x="2824" y="8963"/>
                  </a:lnTo>
                  <a:lnTo>
                    <a:pt x="4930" y="10173"/>
                  </a:lnTo>
                  <a:lnTo>
                    <a:pt x="6722" y="10038"/>
                  </a:lnTo>
                  <a:lnTo>
                    <a:pt x="7753" y="8515"/>
                  </a:lnTo>
                  <a:lnTo>
                    <a:pt x="7753" y="6140"/>
                  </a:lnTo>
                  <a:lnTo>
                    <a:pt x="6722" y="3451"/>
                  </a:lnTo>
                  <a:lnTo>
                    <a:pt x="4930" y="1211"/>
                  </a:lnTo>
                  <a:lnTo>
                    <a:pt x="28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4585284" y="2488136"/>
              <a:ext cx="431162" cy="561703"/>
            </a:xfrm>
            <a:custGeom>
              <a:rect b="b" l="l" r="r" t="t"/>
              <a:pathLst>
                <a:path extrusionOk="0" h="6364" w="4885">
                  <a:moveTo>
                    <a:pt x="1793" y="0"/>
                  </a:moveTo>
                  <a:lnTo>
                    <a:pt x="672" y="90"/>
                  </a:lnTo>
                  <a:lnTo>
                    <a:pt x="0" y="1031"/>
                  </a:lnTo>
                  <a:lnTo>
                    <a:pt x="0" y="2554"/>
                  </a:lnTo>
                  <a:lnTo>
                    <a:pt x="672" y="4212"/>
                  </a:lnTo>
                  <a:lnTo>
                    <a:pt x="1793" y="5601"/>
                  </a:lnTo>
                  <a:lnTo>
                    <a:pt x="3092" y="6363"/>
                  </a:lnTo>
                  <a:lnTo>
                    <a:pt x="4212" y="6274"/>
                  </a:lnTo>
                  <a:lnTo>
                    <a:pt x="4884" y="5333"/>
                  </a:lnTo>
                  <a:lnTo>
                    <a:pt x="4884" y="3854"/>
                  </a:lnTo>
                  <a:lnTo>
                    <a:pt x="4212" y="2151"/>
                  </a:lnTo>
                  <a:lnTo>
                    <a:pt x="3092" y="762"/>
                  </a:lnTo>
                  <a:lnTo>
                    <a:pt x="1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4735595" y="2677989"/>
              <a:ext cx="130540" cy="185969"/>
            </a:xfrm>
            <a:custGeom>
              <a:rect b="b" l="l" r="r" t="t"/>
              <a:pathLst>
                <a:path extrusionOk="0" h="2107" w="1479">
                  <a:moveTo>
                    <a:pt x="403" y="0"/>
                  </a:moveTo>
                  <a:lnTo>
                    <a:pt x="0" y="224"/>
                  </a:lnTo>
                  <a:lnTo>
                    <a:pt x="0" y="941"/>
                  </a:lnTo>
                  <a:lnTo>
                    <a:pt x="403" y="1748"/>
                  </a:lnTo>
                  <a:lnTo>
                    <a:pt x="1031" y="2106"/>
                  </a:lnTo>
                  <a:lnTo>
                    <a:pt x="1479" y="1837"/>
                  </a:lnTo>
                  <a:lnTo>
                    <a:pt x="1479" y="1120"/>
                  </a:lnTo>
                  <a:lnTo>
                    <a:pt x="1031" y="359"/>
                  </a:lnTo>
                  <a:lnTo>
                    <a:pt x="4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4292605" y="2772872"/>
              <a:ext cx="530016" cy="324365"/>
            </a:xfrm>
            <a:custGeom>
              <a:rect b="b" l="l" r="r" t="t"/>
              <a:pathLst>
                <a:path extrusionOk="0" h="3675" w="6005">
                  <a:moveTo>
                    <a:pt x="6005" y="0"/>
                  </a:moveTo>
                  <a:lnTo>
                    <a:pt x="0" y="3361"/>
                  </a:lnTo>
                  <a:lnTo>
                    <a:pt x="0" y="3630"/>
                  </a:lnTo>
                  <a:lnTo>
                    <a:pt x="90" y="3675"/>
                  </a:lnTo>
                  <a:lnTo>
                    <a:pt x="6005" y="225"/>
                  </a:lnTo>
                  <a:lnTo>
                    <a:pt x="60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4280690" y="2749129"/>
              <a:ext cx="541932" cy="324365"/>
            </a:xfrm>
            <a:custGeom>
              <a:rect b="b" l="l" r="r" t="t"/>
              <a:pathLst>
                <a:path extrusionOk="0" h="3675" w="6140">
                  <a:moveTo>
                    <a:pt x="6005" y="1"/>
                  </a:moveTo>
                  <a:lnTo>
                    <a:pt x="91" y="3361"/>
                  </a:lnTo>
                  <a:lnTo>
                    <a:pt x="1" y="3406"/>
                  </a:lnTo>
                  <a:lnTo>
                    <a:pt x="225" y="3675"/>
                  </a:lnTo>
                  <a:lnTo>
                    <a:pt x="6140" y="269"/>
                  </a:lnTo>
                  <a:lnTo>
                    <a:pt x="60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4264891" y="2737302"/>
              <a:ext cx="545904" cy="312538"/>
            </a:xfrm>
            <a:custGeom>
              <a:rect b="b" l="l" r="r" t="t"/>
              <a:pathLst>
                <a:path extrusionOk="0" h="3541" w="6185">
                  <a:moveTo>
                    <a:pt x="5960" y="0"/>
                  </a:moveTo>
                  <a:lnTo>
                    <a:pt x="1" y="3451"/>
                  </a:lnTo>
                  <a:lnTo>
                    <a:pt x="45" y="3540"/>
                  </a:lnTo>
                  <a:lnTo>
                    <a:pt x="225" y="3540"/>
                  </a:lnTo>
                  <a:lnTo>
                    <a:pt x="6184" y="135"/>
                  </a:lnTo>
                  <a:lnTo>
                    <a:pt x="59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4253064" y="3041809"/>
              <a:ext cx="47485" cy="63372"/>
            </a:xfrm>
            <a:custGeom>
              <a:rect b="b" l="l" r="r" t="t"/>
              <a:pathLst>
                <a:path extrusionOk="0" h="718" w="538">
                  <a:moveTo>
                    <a:pt x="135" y="1"/>
                  </a:moveTo>
                  <a:lnTo>
                    <a:pt x="0" y="90"/>
                  </a:lnTo>
                  <a:lnTo>
                    <a:pt x="0" y="314"/>
                  </a:lnTo>
                  <a:lnTo>
                    <a:pt x="135" y="583"/>
                  </a:lnTo>
                  <a:lnTo>
                    <a:pt x="359" y="717"/>
                  </a:lnTo>
                  <a:lnTo>
                    <a:pt x="538" y="628"/>
                  </a:lnTo>
                  <a:lnTo>
                    <a:pt x="538" y="359"/>
                  </a:lnTo>
                  <a:lnTo>
                    <a:pt x="359" y="90"/>
                  </a:lnTo>
                  <a:lnTo>
                    <a:pt x="135" y="1"/>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4260919" y="3097150"/>
              <a:ext cx="59401" cy="91087"/>
            </a:xfrm>
            <a:custGeom>
              <a:rect b="b" l="l" r="r" t="t"/>
              <a:pathLst>
                <a:path extrusionOk="0" h="1032" w="673">
                  <a:moveTo>
                    <a:pt x="673" y="1"/>
                  </a:moveTo>
                  <a:lnTo>
                    <a:pt x="1" y="90"/>
                  </a:lnTo>
                  <a:lnTo>
                    <a:pt x="46" y="852"/>
                  </a:lnTo>
                  <a:lnTo>
                    <a:pt x="225" y="1031"/>
                  </a:lnTo>
                  <a:lnTo>
                    <a:pt x="673" y="807"/>
                  </a:lnTo>
                  <a:lnTo>
                    <a:pt x="6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4221377" y="3022039"/>
              <a:ext cx="98942" cy="98942"/>
            </a:xfrm>
            <a:custGeom>
              <a:rect b="b" l="l" r="r" t="t"/>
              <a:pathLst>
                <a:path extrusionOk="0" h="1121" w="1121">
                  <a:moveTo>
                    <a:pt x="314" y="0"/>
                  </a:moveTo>
                  <a:lnTo>
                    <a:pt x="1" y="269"/>
                  </a:lnTo>
                  <a:lnTo>
                    <a:pt x="673" y="1121"/>
                  </a:lnTo>
                  <a:lnTo>
                    <a:pt x="1121" y="852"/>
                  </a:lnTo>
                  <a:lnTo>
                    <a:pt x="6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4177864" y="2986469"/>
              <a:ext cx="99031" cy="59401"/>
            </a:xfrm>
            <a:custGeom>
              <a:rect b="b" l="l" r="r" t="t"/>
              <a:pathLst>
                <a:path extrusionOk="0" h="673" w="1122">
                  <a:moveTo>
                    <a:pt x="404" y="0"/>
                  </a:moveTo>
                  <a:lnTo>
                    <a:pt x="1" y="269"/>
                  </a:lnTo>
                  <a:lnTo>
                    <a:pt x="90" y="672"/>
                  </a:lnTo>
                  <a:lnTo>
                    <a:pt x="673" y="672"/>
                  </a:lnTo>
                  <a:lnTo>
                    <a:pt x="1121" y="403"/>
                  </a:lnTo>
                  <a:lnTo>
                    <a:pt x="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4134350" y="3010211"/>
              <a:ext cx="146427" cy="205740"/>
            </a:xfrm>
            <a:custGeom>
              <a:rect b="b" l="l" r="r" t="t"/>
              <a:pathLst>
                <a:path extrusionOk="0" h="2331" w="1659">
                  <a:moveTo>
                    <a:pt x="494" y="0"/>
                  </a:moveTo>
                  <a:lnTo>
                    <a:pt x="1" y="269"/>
                  </a:lnTo>
                  <a:lnTo>
                    <a:pt x="1" y="1075"/>
                  </a:lnTo>
                  <a:lnTo>
                    <a:pt x="494" y="1927"/>
                  </a:lnTo>
                  <a:lnTo>
                    <a:pt x="1166" y="2330"/>
                  </a:lnTo>
                  <a:lnTo>
                    <a:pt x="1659" y="2016"/>
                  </a:lnTo>
                  <a:lnTo>
                    <a:pt x="1659" y="1255"/>
                  </a:lnTo>
                  <a:lnTo>
                    <a:pt x="1166" y="403"/>
                  </a:lnTo>
                  <a:lnTo>
                    <a:pt x="4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5320864" y="2389193"/>
              <a:ext cx="976978" cy="569646"/>
            </a:xfrm>
            <a:custGeom>
              <a:rect b="b" l="l" r="r" t="t"/>
              <a:pathLst>
                <a:path extrusionOk="0" h="6454" w="11069">
                  <a:moveTo>
                    <a:pt x="9232" y="1"/>
                  </a:moveTo>
                  <a:lnTo>
                    <a:pt x="4751" y="2600"/>
                  </a:lnTo>
                  <a:lnTo>
                    <a:pt x="4078" y="2197"/>
                  </a:lnTo>
                  <a:lnTo>
                    <a:pt x="3720" y="2197"/>
                  </a:lnTo>
                  <a:lnTo>
                    <a:pt x="3720" y="2421"/>
                  </a:lnTo>
                  <a:lnTo>
                    <a:pt x="4392" y="2779"/>
                  </a:lnTo>
                  <a:lnTo>
                    <a:pt x="225" y="5199"/>
                  </a:lnTo>
                  <a:lnTo>
                    <a:pt x="1" y="5109"/>
                  </a:lnTo>
                  <a:lnTo>
                    <a:pt x="1" y="5333"/>
                  </a:lnTo>
                  <a:lnTo>
                    <a:pt x="404" y="6454"/>
                  </a:lnTo>
                  <a:lnTo>
                    <a:pt x="673" y="6319"/>
                  </a:lnTo>
                  <a:lnTo>
                    <a:pt x="359" y="5423"/>
                  </a:lnTo>
                  <a:lnTo>
                    <a:pt x="9232" y="315"/>
                  </a:lnTo>
                  <a:lnTo>
                    <a:pt x="10800" y="494"/>
                  </a:lnTo>
                  <a:lnTo>
                    <a:pt x="11069" y="315"/>
                  </a:lnTo>
                  <a:lnTo>
                    <a:pt x="11069" y="135"/>
                  </a:lnTo>
                  <a:lnTo>
                    <a:pt x="10665" y="180"/>
                  </a:lnTo>
                  <a:lnTo>
                    <a:pt x="92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5320864" y="2377366"/>
              <a:ext cx="976978" cy="565674"/>
            </a:xfrm>
            <a:custGeom>
              <a:rect b="b" l="l" r="r" t="t"/>
              <a:pathLst>
                <a:path extrusionOk="0" h="6409" w="11069">
                  <a:moveTo>
                    <a:pt x="9097" y="1"/>
                  </a:moveTo>
                  <a:lnTo>
                    <a:pt x="4661" y="2555"/>
                  </a:lnTo>
                  <a:lnTo>
                    <a:pt x="3989" y="2196"/>
                  </a:lnTo>
                  <a:lnTo>
                    <a:pt x="3720" y="2331"/>
                  </a:lnTo>
                  <a:lnTo>
                    <a:pt x="4392" y="2734"/>
                  </a:lnTo>
                  <a:lnTo>
                    <a:pt x="1" y="5243"/>
                  </a:lnTo>
                  <a:lnTo>
                    <a:pt x="404" y="6408"/>
                  </a:lnTo>
                  <a:lnTo>
                    <a:pt x="673" y="6229"/>
                  </a:lnTo>
                  <a:lnTo>
                    <a:pt x="359" y="5378"/>
                  </a:lnTo>
                  <a:lnTo>
                    <a:pt x="9232" y="225"/>
                  </a:lnTo>
                  <a:lnTo>
                    <a:pt x="10800" y="404"/>
                  </a:lnTo>
                  <a:lnTo>
                    <a:pt x="11069" y="269"/>
                  </a:lnTo>
                  <a:lnTo>
                    <a:pt x="90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a:off x="5850881" y="2674018"/>
              <a:ext cx="181997" cy="122685"/>
            </a:xfrm>
            <a:custGeom>
              <a:rect b="b" l="l" r="r" t="t"/>
              <a:pathLst>
                <a:path extrusionOk="0" h="1390" w="2062">
                  <a:moveTo>
                    <a:pt x="135" y="0"/>
                  </a:moveTo>
                  <a:lnTo>
                    <a:pt x="0" y="90"/>
                  </a:lnTo>
                  <a:lnTo>
                    <a:pt x="0" y="269"/>
                  </a:lnTo>
                  <a:lnTo>
                    <a:pt x="1927" y="1389"/>
                  </a:lnTo>
                  <a:lnTo>
                    <a:pt x="2062"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6040734" y="2519734"/>
              <a:ext cx="466732" cy="276968"/>
            </a:xfrm>
            <a:custGeom>
              <a:rect b="b" l="l" r="r" t="t"/>
              <a:pathLst>
                <a:path extrusionOk="0" h="3138" w="5288">
                  <a:moveTo>
                    <a:pt x="5019" y="1"/>
                  </a:moveTo>
                  <a:lnTo>
                    <a:pt x="0" y="2824"/>
                  </a:lnTo>
                  <a:lnTo>
                    <a:pt x="45" y="2958"/>
                  </a:lnTo>
                  <a:lnTo>
                    <a:pt x="224" y="3137"/>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a:off x="6020963" y="2764928"/>
              <a:ext cx="39630" cy="31774"/>
            </a:xfrm>
            <a:custGeom>
              <a:rect b="b" l="l" r="r" t="t"/>
              <a:pathLst>
                <a:path extrusionOk="0" h="360" w="449">
                  <a:moveTo>
                    <a:pt x="224" y="1"/>
                  </a:moveTo>
                  <a:lnTo>
                    <a:pt x="0" y="135"/>
                  </a:lnTo>
                  <a:lnTo>
                    <a:pt x="0" y="359"/>
                  </a:lnTo>
                  <a:lnTo>
                    <a:pt x="448" y="359"/>
                  </a:lnTo>
                  <a:lnTo>
                    <a:pt x="448" y="135"/>
                  </a:lnTo>
                  <a:lnTo>
                    <a:pt x="22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a:off x="5850881" y="2401108"/>
              <a:ext cx="656585" cy="375822"/>
            </a:xfrm>
            <a:custGeom>
              <a:rect b="b" l="l" r="r" t="t"/>
              <a:pathLst>
                <a:path extrusionOk="0" h="4258" w="7439">
                  <a:moveTo>
                    <a:pt x="5064" y="0"/>
                  </a:moveTo>
                  <a:lnTo>
                    <a:pt x="0" y="2913"/>
                  </a:lnTo>
                  <a:lnTo>
                    <a:pt x="0" y="3182"/>
                  </a:lnTo>
                  <a:lnTo>
                    <a:pt x="1927" y="4257"/>
                  </a:lnTo>
                  <a:lnTo>
                    <a:pt x="2375" y="4257"/>
                  </a:lnTo>
                  <a:lnTo>
                    <a:pt x="7439" y="1345"/>
                  </a:lnTo>
                  <a:lnTo>
                    <a:pt x="7439"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6072332" y="2800587"/>
              <a:ext cx="181997" cy="122685"/>
            </a:xfrm>
            <a:custGeom>
              <a:rect b="b" l="l" r="r" t="t"/>
              <a:pathLst>
                <a:path extrusionOk="0" h="1390" w="2062">
                  <a:moveTo>
                    <a:pt x="135" y="0"/>
                  </a:moveTo>
                  <a:lnTo>
                    <a:pt x="1" y="90"/>
                  </a:lnTo>
                  <a:lnTo>
                    <a:pt x="1" y="269"/>
                  </a:lnTo>
                  <a:lnTo>
                    <a:pt x="1927" y="1389"/>
                  </a:lnTo>
                  <a:lnTo>
                    <a:pt x="2062"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6258213" y="2646303"/>
              <a:ext cx="466820" cy="276968"/>
            </a:xfrm>
            <a:custGeom>
              <a:rect b="b" l="l" r="r" t="t"/>
              <a:pathLst>
                <a:path extrusionOk="0" h="3138" w="5289">
                  <a:moveTo>
                    <a:pt x="5064" y="1"/>
                  </a:moveTo>
                  <a:lnTo>
                    <a:pt x="1" y="2824"/>
                  </a:lnTo>
                  <a:lnTo>
                    <a:pt x="90" y="3003"/>
                  </a:lnTo>
                  <a:lnTo>
                    <a:pt x="225" y="3137"/>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5"/>
            <p:cNvSpPr/>
            <p:nvPr/>
          </p:nvSpPr>
          <p:spPr>
            <a:xfrm>
              <a:off x="6242414" y="2891498"/>
              <a:ext cx="35658" cy="31774"/>
            </a:xfrm>
            <a:custGeom>
              <a:rect b="b" l="l" r="r" t="t"/>
              <a:pathLst>
                <a:path extrusionOk="0" h="360" w="404">
                  <a:moveTo>
                    <a:pt x="224" y="1"/>
                  </a:moveTo>
                  <a:lnTo>
                    <a:pt x="0" y="180"/>
                  </a:lnTo>
                  <a:lnTo>
                    <a:pt x="0" y="359"/>
                  </a:lnTo>
                  <a:lnTo>
                    <a:pt x="404" y="359"/>
                  </a:lnTo>
                  <a:lnTo>
                    <a:pt x="404" y="180"/>
                  </a:lnTo>
                  <a:lnTo>
                    <a:pt x="22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a:off x="6072332" y="2527678"/>
              <a:ext cx="652701" cy="379705"/>
            </a:xfrm>
            <a:custGeom>
              <a:rect b="b" l="l" r="r" t="t"/>
              <a:pathLst>
                <a:path extrusionOk="0" h="4302" w="7395">
                  <a:moveTo>
                    <a:pt x="5064" y="0"/>
                  </a:moveTo>
                  <a:lnTo>
                    <a:pt x="1" y="2913"/>
                  </a:lnTo>
                  <a:lnTo>
                    <a:pt x="1" y="3182"/>
                  </a:lnTo>
                  <a:lnTo>
                    <a:pt x="1927" y="4302"/>
                  </a:lnTo>
                  <a:lnTo>
                    <a:pt x="2331" y="4302"/>
                  </a:lnTo>
                  <a:lnTo>
                    <a:pt x="7394" y="1345"/>
                  </a:lnTo>
                  <a:lnTo>
                    <a:pt x="7394"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a:off x="6289899" y="2931039"/>
              <a:ext cx="185969" cy="122685"/>
            </a:xfrm>
            <a:custGeom>
              <a:rect b="b" l="l" r="r" t="t"/>
              <a:pathLst>
                <a:path extrusionOk="0" h="1390" w="2107">
                  <a:moveTo>
                    <a:pt x="135" y="1"/>
                  </a:moveTo>
                  <a:lnTo>
                    <a:pt x="0" y="46"/>
                  </a:lnTo>
                  <a:lnTo>
                    <a:pt x="0" y="270"/>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a:off x="6479664" y="2776844"/>
              <a:ext cx="466820" cy="276879"/>
            </a:xfrm>
            <a:custGeom>
              <a:rect b="b" l="l" r="r" t="t"/>
              <a:pathLst>
                <a:path extrusionOk="0" h="3137" w="5289">
                  <a:moveTo>
                    <a:pt x="5064" y="0"/>
                  </a:moveTo>
                  <a:lnTo>
                    <a:pt x="1" y="2823"/>
                  </a:lnTo>
                  <a:lnTo>
                    <a:pt x="91" y="2958"/>
                  </a:lnTo>
                  <a:lnTo>
                    <a:pt x="225" y="3137"/>
                  </a:lnTo>
                  <a:lnTo>
                    <a:pt x="5289" y="180"/>
                  </a:lnTo>
                  <a:lnTo>
                    <a:pt x="5289"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6459893" y="3018067"/>
              <a:ext cx="39718" cy="35658"/>
            </a:xfrm>
            <a:custGeom>
              <a:rect b="b" l="l" r="r" t="t"/>
              <a:pathLst>
                <a:path extrusionOk="0" h="404" w="450">
                  <a:moveTo>
                    <a:pt x="270" y="1"/>
                  </a:moveTo>
                  <a:lnTo>
                    <a:pt x="1" y="180"/>
                  </a:lnTo>
                  <a:lnTo>
                    <a:pt x="1" y="404"/>
                  </a:lnTo>
                  <a:lnTo>
                    <a:pt x="449" y="404"/>
                  </a:lnTo>
                  <a:lnTo>
                    <a:pt x="449" y="180"/>
                  </a:lnTo>
                  <a:lnTo>
                    <a:pt x="270"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6289899" y="2654247"/>
              <a:ext cx="656585" cy="379705"/>
            </a:xfrm>
            <a:custGeom>
              <a:rect b="b" l="l" r="r" t="t"/>
              <a:pathLst>
                <a:path extrusionOk="0" h="4302" w="7439">
                  <a:moveTo>
                    <a:pt x="5108" y="0"/>
                  </a:moveTo>
                  <a:lnTo>
                    <a:pt x="0" y="2913"/>
                  </a:lnTo>
                  <a:lnTo>
                    <a:pt x="0" y="3182"/>
                  </a:lnTo>
                  <a:lnTo>
                    <a:pt x="1927" y="4302"/>
                  </a:lnTo>
                  <a:lnTo>
                    <a:pt x="2375" y="4302"/>
                  </a:lnTo>
                  <a:lnTo>
                    <a:pt x="7439" y="1389"/>
                  </a:lnTo>
                  <a:lnTo>
                    <a:pt x="7439" y="1120"/>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6511350" y="3057609"/>
              <a:ext cx="185969" cy="122685"/>
            </a:xfrm>
            <a:custGeom>
              <a:rect b="b" l="l" r="r" t="t"/>
              <a:pathLst>
                <a:path extrusionOk="0" h="1390" w="2107">
                  <a:moveTo>
                    <a:pt x="135" y="1"/>
                  </a:moveTo>
                  <a:lnTo>
                    <a:pt x="0" y="46"/>
                  </a:lnTo>
                  <a:lnTo>
                    <a:pt x="0" y="270"/>
                  </a:lnTo>
                  <a:lnTo>
                    <a:pt x="1927" y="1390"/>
                  </a:lnTo>
                  <a:lnTo>
                    <a:pt x="2107"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6701203" y="2903413"/>
              <a:ext cx="466732" cy="276879"/>
            </a:xfrm>
            <a:custGeom>
              <a:rect b="b" l="l" r="r" t="t"/>
              <a:pathLst>
                <a:path extrusionOk="0" h="3137" w="5288">
                  <a:moveTo>
                    <a:pt x="5064" y="0"/>
                  </a:moveTo>
                  <a:lnTo>
                    <a:pt x="0" y="2823"/>
                  </a:lnTo>
                  <a:lnTo>
                    <a:pt x="90" y="2958"/>
                  </a:lnTo>
                  <a:lnTo>
                    <a:pt x="224" y="3137"/>
                  </a:lnTo>
                  <a:lnTo>
                    <a:pt x="5288" y="224"/>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6681432" y="3144636"/>
              <a:ext cx="39630" cy="35658"/>
            </a:xfrm>
            <a:custGeom>
              <a:rect b="b" l="l" r="r" t="t"/>
              <a:pathLst>
                <a:path extrusionOk="0" h="404" w="449">
                  <a:moveTo>
                    <a:pt x="269" y="1"/>
                  </a:moveTo>
                  <a:lnTo>
                    <a:pt x="0" y="180"/>
                  </a:lnTo>
                  <a:lnTo>
                    <a:pt x="0" y="404"/>
                  </a:lnTo>
                  <a:lnTo>
                    <a:pt x="448" y="404"/>
                  </a:lnTo>
                  <a:lnTo>
                    <a:pt x="448" y="180"/>
                  </a:lnTo>
                  <a:lnTo>
                    <a:pt x="269"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6511350" y="2780816"/>
              <a:ext cx="656585" cy="379705"/>
            </a:xfrm>
            <a:custGeom>
              <a:rect b="b" l="l" r="r" t="t"/>
              <a:pathLst>
                <a:path extrusionOk="0" h="4302" w="7439">
                  <a:moveTo>
                    <a:pt x="5064" y="0"/>
                  </a:moveTo>
                  <a:lnTo>
                    <a:pt x="0" y="2958"/>
                  </a:lnTo>
                  <a:lnTo>
                    <a:pt x="0" y="3182"/>
                  </a:lnTo>
                  <a:lnTo>
                    <a:pt x="1927" y="4302"/>
                  </a:lnTo>
                  <a:lnTo>
                    <a:pt x="2375" y="4302"/>
                  </a:lnTo>
                  <a:lnTo>
                    <a:pt x="7439" y="1389"/>
                  </a:lnTo>
                  <a:lnTo>
                    <a:pt x="7439" y="1120"/>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6732801" y="3184178"/>
              <a:ext cx="185969" cy="122685"/>
            </a:xfrm>
            <a:custGeom>
              <a:rect b="b" l="l" r="r" t="t"/>
              <a:pathLst>
                <a:path extrusionOk="0" h="1390" w="2107">
                  <a:moveTo>
                    <a:pt x="135" y="1"/>
                  </a:moveTo>
                  <a:lnTo>
                    <a:pt x="1" y="90"/>
                  </a:lnTo>
                  <a:lnTo>
                    <a:pt x="1" y="270"/>
                  </a:lnTo>
                  <a:lnTo>
                    <a:pt x="1928" y="1390"/>
                  </a:lnTo>
                  <a:lnTo>
                    <a:pt x="2107"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a:off x="6922654" y="3029982"/>
              <a:ext cx="466820" cy="276879"/>
            </a:xfrm>
            <a:custGeom>
              <a:rect b="b" l="l" r="r" t="t"/>
              <a:pathLst>
                <a:path extrusionOk="0" h="3137" w="5289">
                  <a:moveTo>
                    <a:pt x="5019" y="0"/>
                  </a:moveTo>
                  <a:lnTo>
                    <a:pt x="1" y="2823"/>
                  </a:lnTo>
                  <a:lnTo>
                    <a:pt x="90" y="2957"/>
                  </a:lnTo>
                  <a:lnTo>
                    <a:pt x="225" y="3137"/>
                  </a:lnTo>
                  <a:lnTo>
                    <a:pt x="5288" y="224"/>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a:off x="6902883" y="3275177"/>
              <a:ext cx="39630" cy="31686"/>
            </a:xfrm>
            <a:custGeom>
              <a:rect b="b" l="l" r="r" t="t"/>
              <a:pathLst>
                <a:path extrusionOk="0" h="359" w="449">
                  <a:moveTo>
                    <a:pt x="269" y="0"/>
                  </a:moveTo>
                  <a:lnTo>
                    <a:pt x="1" y="135"/>
                  </a:lnTo>
                  <a:lnTo>
                    <a:pt x="1" y="359"/>
                  </a:lnTo>
                  <a:lnTo>
                    <a:pt x="449" y="359"/>
                  </a:lnTo>
                  <a:lnTo>
                    <a:pt x="449" y="135"/>
                  </a:lnTo>
                  <a:lnTo>
                    <a:pt x="26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a:off x="6732801" y="2911268"/>
              <a:ext cx="656673" cy="375822"/>
            </a:xfrm>
            <a:custGeom>
              <a:rect b="b" l="l" r="r" t="t"/>
              <a:pathLst>
                <a:path extrusionOk="0" h="4258" w="7440">
                  <a:moveTo>
                    <a:pt x="5064" y="1"/>
                  </a:moveTo>
                  <a:lnTo>
                    <a:pt x="1" y="2913"/>
                  </a:lnTo>
                  <a:lnTo>
                    <a:pt x="1" y="3182"/>
                  </a:lnTo>
                  <a:lnTo>
                    <a:pt x="1928" y="4258"/>
                  </a:lnTo>
                  <a:lnTo>
                    <a:pt x="2376" y="4258"/>
                  </a:lnTo>
                  <a:lnTo>
                    <a:pt x="7439" y="1345"/>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a:off x="5356522" y="2958754"/>
              <a:ext cx="185969" cy="122685"/>
            </a:xfrm>
            <a:custGeom>
              <a:rect b="b" l="l" r="r" t="t"/>
              <a:pathLst>
                <a:path extrusionOk="0" h="1390" w="2107">
                  <a:moveTo>
                    <a:pt x="135" y="1"/>
                  </a:moveTo>
                  <a:lnTo>
                    <a:pt x="0" y="90"/>
                  </a:lnTo>
                  <a:lnTo>
                    <a:pt x="0" y="269"/>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a:off x="5546287" y="2804470"/>
              <a:ext cx="466820" cy="276968"/>
            </a:xfrm>
            <a:custGeom>
              <a:rect b="b" l="l" r="r" t="t"/>
              <a:pathLst>
                <a:path extrusionOk="0" h="3138" w="5289">
                  <a:moveTo>
                    <a:pt x="5064" y="1"/>
                  </a:moveTo>
                  <a:lnTo>
                    <a:pt x="1" y="2824"/>
                  </a:lnTo>
                  <a:lnTo>
                    <a:pt x="91" y="2958"/>
                  </a:lnTo>
                  <a:lnTo>
                    <a:pt x="225" y="3138"/>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5526516" y="3049753"/>
              <a:ext cx="39630" cy="31686"/>
            </a:xfrm>
            <a:custGeom>
              <a:rect b="b" l="l" r="r" t="t"/>
              <a:pathLst>
                <a:path extrusionOk="0" h="359" w="449">
                  <a:moveTo>
                    <a:pt x="270" y="0"/>
                  </a:moveTo>
                  <a:lnTo>
                    <a:pt x="1" y="135"/>
                  </a:lnTo>
                  <a:lnTo>
                    <a:pt x="1" y="359"/>
                  </a:lnTo>
                  <a:lnTo>
                    <a:pt x="449" y="359"/>
                  </a:lnTo>
                  <a:lnTo>
                    <a:pt x="449" y="135"/>
                  </a:lnTo>
                  <a:lnTo>
                    <a:pt x="270"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5356522" y="2685845"/>
              <a:ext cx="656585" cy="375822"/>
            </a:xfrm>
            <a:custGeom>
              <a:rect b="b" l="l" r="r" t="t"/>
              <a:pathLst>
                <a:path extrusionOk="0" h="4258" w="7439">
                  <a:moveTo>
                    <a:pt x="5064" y="1"/>
                  </a:moveTo>
                  <a:lnTo>
                    <a:pt x="0" y="2913"/>
                  </a:lnTo>
                  <a:lnTo>
                    <a:pt x="0" y="3182"/>
                  </a:lnTo>
                  <a:lnTo>
                    <a:pt x="1927" y="4258"/>
                  </a:lnTo>
                  <a:lnTo>
                    <a:pt x="2375" y="4258"/>
                  </a:lnTo>
                  <a:lnTo>
                    <a:pt x="7438" y="1345"/>
                  </a:lnTo>
                  <a:lnTo>
                    <a:pt x="7438" y="1076"/>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5577973" y="3085323"/>
              <a:ext cx="185969" cy="122685"/>
            </a:xfrm>
            <a:custGeom>
              <a:rect b="b" l="l" r="r" t="t"/>
              <a:pathLst>
                <a:path extrusionOk="0" h="1390" w="2107">
                  <a:moveTo>
                    <a:pt x="135" y="0"/>
                  </a:moveTo>
                  <a:lnTo>
                    <a:pt x="0" y="90"/>
                  </a:lnTo>
                  <a:lnTo>
                    <a:pt x="0" y="269"/>
                  </a:lnTo>
                  <a:lnTo>
                    <a:pt x="1927" y="1390"/>
                  </a:lnTo>
                  <a:lnTo>
                    <a:pt x="2106"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5767826" y="2931039"/>
              <a:ext cx="466732" cy="276968"/>
            </a:xfrm>
            <a:custGeom>
              <a:rect b="b" l="l" r="r" t="t"/>
              <a:pathLst>
                <a:path extrusionOk="0" h="3138" w="5288">
                  <a:moveTo>
                    <a:pt x="5019" y="1"/>
                  </a:moveTo>
                  <a:lnTo>
                    <a:pt x="0" y="2824"/>
                  </a:lnTo>
                  <a:lnTo>
                    <a:pt x="90" y="3003"/>
                  </a:lnTo>
                  <a:lnTo>
                    <a:pt x="224" y="3138"/>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a:off x="5748055" y="3176322"/>
              <a:ext cx="39630" cy="31686"/>
            </a:xfrm>
            <a:custGeom>
              <a:rect b="b" l="l" r="r" t="t"/>
              <a:pathLst>
                <a:path extrusionOk="0" h="359" w="449">
                  <a:moveTo>
                    <a:pt x="269" y="0"/>
                  </a:moveTo>
                  <a:lnTo>
                    <a:pt x="0" y="179"/>
                  </a:lnTo>
                  <a:lnTo>
                    <a:pt x="0" y="359"/>
                  </a:lnTo>
                  <a:lnTo>
                    <a:pt x="448" y="359"/>
                  </a:lnTo>
                  <a:lnTo>
                    <a:pt x="448" y="179"/>
                  </a:lnTo>
                  <a:lnTo>
                    <a:pt x="26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a:off x="5577973" y="2812414"/>
              <a:ext cx="656585" cy="379794"/>
            </a:xfrm>
            <a:custGeom>
              <a:rect b="b" l="l" r="r" t="t"/>
              <a:pathLst>
                <a:path extrusionOk="0" h="4303" w="7439">
                  <a:moveTo>
                    <a:pt x="5064" y="1"/>
                  </a:moveTo>
                  <a:lnTo>
                    <a:pt x="0" y="2913"/>
                  </a:lnTo>
                  <a:lnTo>
                    <a:pt x="0" y="3182"/>
                  </a:lnTo>
                  <a:lnTo>
                    <a:pt x="1927" y="4302"/>
                  </a:lnTo>
                  <a:lnTo>
                    <a:pt x="2375" y="4302"/>
                  </a:lnTo>
                  <a:lnTo>
                    <a:pt x="7439" y="1345"/>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a:off x="5799424" y="3215864"/>
              <a:ext cx="185969" cy="118713"/>
            </a:xfrm>
            <a:custGeom>
              <a:rect b="b" l="l" r="r" t="t"/>
              <a:pathLst>
                <a:path extrusionOk="0" h="1345" w="2107">
                  <a:moveTo>
                    <a:pt x="135" y="0"/>
                  </a:moveTo>
                  <a:lnTo>
                    <a:pt x="1" y="45"/>
                  </a:lnTo>
                  <a:lnTo>
                    <a:pt x="1" y="269"/>
                  </a:lnTo>
                  <a:lnTo>
                    <a:pt x="1928" y="1344"/>
                  </a:lnTo>
                  <a:lnTo>
                    <a:pt x="2107" y="1031"/>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a:off x="5989277" y="3057609"/>
              <a:ext cx="466820" cy="276968"/>
            </a:xfrm>
            <a:custGeom>
              <a:rect b="b" l="l" r="r" t="t"/>
              <a:pathLst>
                <a:path extrusionOk="0" h="3138" w="5289">
                  <a:moveTo>
                    <a:pt x="5019" y="1"/>
                  </a:moveTo>
                  <a:lnTo>
                    <a:pt x="1" y="2824"/>
                  </a:lnTo>
                  <a:lnTo>
                    <a:pt x="90" y="3003"/>
                  </a:lnTo>
                  <a:lnTo>
                    <a:pt x="225" y="3137"/>
                  </a:lnTo>
                  <a:lnTo>
                    <a:pt x="5288" y="225"/>
                  </a:lnTo>
                  <a:lnTo>
                    <a:pt x="5288" y="46"/>
                  </a:lnTo>
                  <a:lnTo>
                    <a:pt x="5019"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5969506" y="3302803"/>
              <a:ext cx="39630" cy="31775"/>
            </a:xfrm>
            <a:custGeom>
              <a:rect b="b" l="l" r="r" t="t"/>
              <a:pathLst>
                <a:path extrusionOk="0" h="360" w="449">
                  <a:moveTo>
                    <a:pt x="225" y="1"/>
                  </a:moveTo>
                  <a:lnTo>
                    <a:pt x="1" y="180"/>
                  </a:lnTo>
                  <a:lnTo>
                    <a:pt x="1" y="359"/>
                  </a:lnTo>
                  <a:lnTo>
                    <a:pt x="449" y="359"/>
                  </a:lnTo>
                  <a:lnTo>
                    <a:pt x="449" y="180"/>
                  </a:lnTo>
                  <a:lnTo>
                    <a:pt x="22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5799424" y="2938983"/>
              <a:ext cx="656673" cy="379794"/>
            </a:xfrm>
            <a:custGeom>
              <a:rect b="b" l="l" r="r" t="t"/>
              <a:pathLst>
                <a:path extrusionOk="0" h="4303" w="7440">
                  <a:moveTo>
                    <a:pt x="5064" y="0"/>
                  </a:moveTo>
                  <a:lnTo>
                    <a:pt x="1" y="2913"/>
                  </a:lnTo>
                  <a:lnTo>
                    <a:pt x="1" y="3182"/>
                  </a:lnTo>
                  <a:lnTo>
                    <a:pt x="1928" y="4302"/>
                  </a:lnTo>
                  <a:lnTo>
                    <a:pt x="2376" y="4302"/>
                  </a:lnTo>
                  <a:lnTo>
                    <a:pt x="7439" y="1390"/>
                  </a:lnTo>
                  <a:lnTo>
                    <a:pt x="7439"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6020963" y="3342433"/>
              <a:ext cx="181997" cy="122685"/>
            </a:xfrm>
            <a:custGeom>
              <a:rect b="b" l="l" r="r" t="t"/>
              <a:pathLst>
                <a:path extrusionOk="0" h="1390" w="2062">
                  <a:moveTo>
                    <a:pt x="135" y="0"/>
                  </a:moveTo>
                  <a:lnTo>
                    <a:pt x="0" y="45"/>
                  </a:lnTo>
                  <a:lnTo>
                    <a:pt x="0" y="269"/>
                  </a:lnTo>
                  <a:lnTo>
                    <a:pt x="1927" y="1389"/>
                  </a:lnTo>
                  <a:lnTo>
                    <a:pt x="2061" y="1075"/>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6210728" y="3188149"/>
              <a:ext cx="466820" cy="276968"/>
            </a:xfrm>
            <a:custGeom>
              <a:rect b="b" l="l" r="r" t="t"/>
              <a:pathLst>
                <a:path extrusionOk="0" h="3138" w="5289">
                  <a:moveTo>
                    <a:pt x="5020" y="0"/>
                  </a:moveTo>
                  <a:lnTo>
                    <a:pt x="1" y="2823"/>
                  </a:lnTo>
                  <a:lnTo>
                    <a:pt x="91" y="2958"/>
                  </a:lnTo>
                  <a:lnTo>
                    <a:pt x="225" y="3137"/>
                  </a:lnTo>
                  <a:lnTo>
                    <a:pt x="5288" y="180"/>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6190957" y="3429372"/>
              <a:ext cx="39630" cy="35746"/>
            </a:xfrm>
            <a:custGeom>
              <a:rect b="b" l="l" r="r" t="t"/>
              <a:pathLst>
                <a:path extrusionOk="0" h="405" w="449">
                  <a:moveTo>
                    <a:pt x="225" y="1"/>
                  </a:moveTo>
                  <a:lnTo>
                    <a:pt x="1" y="180"/>
                  </a:lnTo>
                  <a:lnTo>
                    <a:pt x="1" y="404"/>
                  </a:lnTo>
                  <a:lnTo>
                    <a:pt x="449" y="404"/>
                  </a:lnTo>
                  <a:lnTo>
                    <a:pt x="449" y="180"/>
                  </a:lnTo>
                  <a:lnTo>
                    <a:pt x="225"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6020963" y="3065552"/>
              <a:ext cx="656585" cy="379794"/>
            </a:xfrm>
            <a:custGeom>
              <a:rect b="b" l="l" r="r" t="t"/>
              <a:pathLst>
                <a:path extrusionOk="0" h="4303" w="7439">
                  <a:moveTo>
                    <a:pt x="5064" y="0"/>
                  </a:moveTo>
                  <a:lnTo>
                    <a:pt x="0" y="2958"/>
                  </a:lnTo>
                  <a:lnTo>
                    <a:pt x="0" y="3182"/>
                  </a:lnTo>
                  <a:lnTo>
                    <a:pt x="1927" y="4302"/>
                  </a:lnTo>
                  <a:lnTo>
                    <a:pt x="2375" y="4302"/>
                  </a:lnTo>
                  <a:lnTo>
                    <a:pt x="7438" y="1389"/>
                  </a:lnTo>
                  <a:lnTo>
                    <a:pt x="7438" y="1121"/>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6242414" y="3468914"/>
              <a:ext cx="181997" cy="122773"/>
            </a:xfrm>
            <a:custGeom>
              <a:rect b="b" l="l" r="r" t="t"/>
              <a:pathLst>
                <a:path extrusionOk="0" h="1391" w="2062">
                  <a:moveTo>
                    <a:pt x="135" y="1"/>
                  </a:moveTo>
                  <a:lnTo>
                    <a:pt x="0" y="91"/>
                  </a:lnTo>
                  <a:lnTo>
                    <a:pt x="0" y="270"/>
                  </a:lnTo>
                  <a:lnTo>
                    <a:pt x="1927" y="1390"/>
                  </a:lnTo>
                  <a:lnTo>
                    <a:pt x="2062"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6428295" y="3314719"/>
              <a:ext cx="470704" cy="276968"/>
            </a:xfrm>
            <a:custGeom>
              <a:rect b="b" l="l" r="r" t="t"/>
              <a:pathLst>
                <a:path extrusionOk="0" h="3138" w="5333">
                  <a:moveTo>
                    <a:pt x="5064" y="0"/>
                  </a:moveTo>
                  <a:lnTo>
                    <a:pt x="0" y="2823"/>
                  </a:lnTo>
                  <a:lnTo>
                    <a:pt x="90" y="2958"/>
                  </a:lnTo>
                  <a:lnTo>
                    <a:pt x="269" y="3137"/>
                  </a:lnTo>
                  <a:lnTo>
                    <a:pt x="5333" y="224"/>
                  </a:lnTo>
                  <a:lnTo>
                    <a:pt x="5333"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6412496" y="3559913"/>
              <a:ext cx="39630" cy="31775"/>
            </a:xfrm>
            <a:custGeom>
              <a:rect b="b" l="l" r="r" t="t"/>
              <a:pathLst>
                <a:path extrusionOk="0" h="360" w="449">
                  <a:moveTo>
                    <a:pt x="224" y="1"/>
                  </a:moveTo>
                  <a:lnTo>
                    <a:pt x="0" y="135"/>
                  </a:lnTo>
                  <a:lnTo>
                    <a:pt x="0" y="359"/>
                  </a:lnTo>
                  <a:lnTo>
                    <a:pt x="448" y="359"/>
                  </a:lnTo>
                  <a:lnTo>
                    <a:pt x="448" y="135"/>
                  </a:lnTo>
                  <a:lnTo>
                    <a:pt x="224" y="1"/>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6242414" y="3196093"/>
              <a:ext cx="656585" cy="375733"/>
            </a:xfrm>
            <a:custGeom>
              <a:rect b="b" l="l" r="r" t="t"/>
              <a:pathLst>
                <a:path extrusionOk="0" h="4257" w="7439">
                  <a:moveTo>
                    <a:pt x="5064" y="0"/>
                  </a:moveTo>
                  <a:lnTo>
                    <a:pt x="0" y="2913"/>
                  </a:lnTo>
                  <a:lnTo>
                    <a:pt x="0" y="3182"/>
                  </a:lnTo>
                  <a:lnTo>
                    <a:pt x="1927" y="4257"/>
                  </a:lnTo>
                  <a:lnTo>
                    <a:pt x="2375" y="4257"/>
                  </a:lnTo>
                  <a:lnTo>
                    <a:pt x="7439" y="1344"/>
                  </a:lnTo>
                  <a:lnTo>
                    <a:pt x="7439" y="1075"/>
                  </a:lnTo>
                  <a:lnTo>
                    <a:pt x="5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6954340" y="3310747"/>
              <a:ext cx="185969" cy="122685"/>
            </a:xfrm>
            <a:custGeom>
              <a:rect b="b" l="l" r="r" t="t"/>
              <a:pathLst>
                <a:path extrusionOk="0" h="1390" w="2107">
                  <a:moveTo>
                    <a:pt x="135" y="1"/>
                  </a:moveTo>
                  <a:lnTo>
                    <a:pt x="0" y="90"/>
                  </a:lnTo>
                  <a:lnTo>
                    <a:pt x="0" y="269"/>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7144104" y="3156463"/>
              <a:ext cx="466820" cy="276968"/>
            </a:xfrm>
            <a:custGeom>
              <a:rect b="b" l="l" r="r" t="t"/>
              <a:pathLst>
                <a:path extrusionOk="0" h="3138" w="5289">
                  <a:moveTo>
                    <a:pt x="5020" y="1"/>
                  </a:moveTo>
                  <a:lnTo>
                    <a:pt x="1" y="2824"/>
                  </a:lnTo>
                  <a:lnTo>
                    <a:pt x="91" y="3003"/>
                  </a:lnTo>
                  <a:lnTo>
                    <a:pt x="225" y="3138"/>
                  </a:lnTo>
                  <a:lnTo>
                    <a:pt x="5288" y="225"/>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7124334" y="3401746"/>
              <a:ext cx="39630" cy="31686"/>
            </a:xfrm>
            <a:custGeom>
              <a:rect b="b" l="l" r="r" t="t"/>
              <a:pathLst>
                <a:path extrusionOk="0" h="359" w="449">
                  <a:moveTo>
                    <a:pt x="225" y="0"/>
                  </a:moveTo>
                  <a:lnTo>
                    <a:pt x="1" y="179"/>
                  </a:lnTo>
                  <a:lnTo>
                    <a:pt x="1" y="359"/>
                  </a:lnTo>
                  <a:lnTo>
                    <a:pt x="449" y="359"/>
                  </a:lnTo>
                  <a:lnTo>
                    <a:pt x="449" y="179"/>
                  </a:lnTo>
                  <a:lnTo>
                    <a:pt x="22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6954340" y="3037838"/>
              <a:ext cx="656585" cy="379794"/>
            </a:xfrm>
            <a:custGeom>
              <a:rect b="b" l="l" r="r" t="t"/>
              <a:pathLst>
                <a:path extrusionOk="0" h="4303" w="7439">
                  <a:moveTo>
                    <a:pt x="5064" y="1"/>
                  </a:moveTo>
                  <a:lnTo>
                    <a:pt x="0" y="2913"/>
                  </a:lnTo>
                  <a:lnTo>
                    <a:pt x="0" y="3182"/>
                  </a:lnTo>
                  <a:lnTo>
                    <a:pt x="1927" y="4302"/>
                  </a:lnTo>
                  <a:lnTo>
                    <a:pt x="2375" y="4302"/>
                  </a:lnTo>
                  <a:lnTo>
                    <a:pt x="7438" y="1345"/>
                  </a:lnTo>
                  <a:lnTo>
                    <a:pt x="7438"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7175791" y="3441288"/>
              <a:ext cx="181997" cy="122685"/>
            </a:xfrm>
            <a:custGeom>
              <a:rect b="b" l="l" r="r" t="t"/>
              <a:pathLst>
                <a:path extrusionOk="0" h="1390" w="2062">
                  <a:moveTo>
                    <a:pt x="135" y="0"/>
                  </a:moveTo>
                  <a:lnTo>
                    <a:pt x="0" y="45"/>
                  </a:lnTo>
                  <a:lnTo>
                    <a:pt x="0" y="269"/>
                  </a:lnTo>
                  <a:lnTo>
                    <a:pt x="1927" y="1389"/>
                  </a:lnTo>
                  <a:lnTo>
                    <a:pt x="2062" y="1076"/>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7365643" y="3287004"/>
              <a:ext cx="466732" cy="276968"/>
            </a:xfrm>
            <a:custGeom>
              <a:rect b="b" l="l" r="r" t="t"/>
              <a:pathLst>
                <a:path extrusionOk="0" h="3138" w="5288">
                  <a:moveTo>
                    <a:pt x="5019" y="1"/>
                  </a:moveTo>
                  <a:lnTo>
                    <a:pt x="0" y="2824"/>
                  </a:lnTo>
                  <a:lnTo>
                    <a:pt x="45" y="2958"/>
                  </a:lnTo>
                  <a:lnTo>
                    <a:pt x="224" y="3137"/>
                  </a:lnTo>
                  <a:lnTo>
                    <a:pt x="5288" y="180"/>
                  </a:lnTo>
                  <a:lnTo>
                    <a:pt x="5288" y="1"/>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7345873" y="3528315"/>
              <a:ext cx="39630" cy="35658"/>
            </a:xfrm>
            <a:custGeom>
              <a:rect b="b" l="l" r="r" t="t"/>
              <a:pathLst>
                <a:path extrusionOk="0" h="404" w="449">
                  <a:moveTo>
                    <a:pt x="224" y="0"/>
                  </a:moveTo>
                  <a:lnTo>
                    <a:pt x="0" y="179"/>
                  </a:lnTo>
                  <a:lnTo>
                    <a:pt x="0" y="403"/>
                  </a:lnTo>
                  <a:lnTo>
                    <a:pt x="448" y="403"/>
                  </a:lnTo>
                  <a:lnTo>
                    <a:pt x="448" y="179"/>
                  </a:lnTo>
                  <a:lnTo>
                    <a:pt x="224"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7175791" y="3164407"/>
              <a:ext cx="656585" cy="379794"/>
            </a:xfrm>
            <a:custGeom>
              <a:rect b="b" l="l" r="r" t="t"/>
              <a:pathLst>
                <a:path extrusionOk="0" h="4303" w="7439">
                  <a:moveTo>
                    <a:pt x="5064" y="1"/>
                  </a:moveTo>
                  <a:lnTo>
                    <a:pt x="0" y="2913"/>
                  </a:lnTo>
                  <a:lnTo>
                    <a:pt x="0" y="3182"/>
                  </a:lnTo>
                  <a:lnTo>
                    <a:pt x="1927" y="4302"/>
                  </a:lnTo>
                  <a:lnTo>
                    <a:pt x="2375" y="4302"/>
                  </a:lnTo>
                  <a:lnTo>
                    <a:pt x="7439" y="1390"/>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6463865" y="3595483"/>
              <a:ext cx="181997" cy="122685"/>
            </a:xfrm>
            <a:custGeom>
              <a:rect b="b" l="l" r="r" t="t"/>
              <a:pathLst>
                <a:path extrusionOk="0" h="1390" w="2062">
                  <a:moveTo>
                    <a:pt x="135" y="1"/>
                  </a:moveTo>
                  <a:lnTo>
                    <a:pt x="1" y="90"/>
                  </a:lnTo>
                  <a:lnTo>
                    <a:pt x="1" y="270"/>
                  </a:lnTo>
                  <a:lnTo>
                    <a:pt x="1928" y="1390"/>
                  </a:lnTo>
                  <a:lnTo>
                    <a:pt x="2062"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6649746" y="3441288"/>
              <a:ext cx="466820" cy="276879"/>
            </a:xfrm>
            <a:custGeom>
              <a:rect b="b" l="l" r="r" t="t"/>
              <a:pathLst>
                <a:path extrusionOk="0" h="3137" w="5289">
                  <a:moveTo>
                    <a:pt x="5064" y="0"/>
                  </a:moveTo>
                  <a:lnTo>
                    <a:pt x="1" y="2823"/>
                  </a:lnTo>
                  <a:lnTo>
                    <a:pt x="90" y="2958"/>
                  </a:lnTo>
                  <a:lnTo>
                    <a:pt x="225" y="3137"/>
                  </a:lnTo>
                  <a:lnTo>
                    <a:pt x="5288" y="224"/>
                  </a:lnTo>
                  <a:lnTo>
                    <a:pt x="5288"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a:off x="6633947" y="3686482"/>
              <a:ext cx="35658" cy="31686"/>
            </a:xfrm>
            <a:custGeom>
              <a:rect b="b" l="l" r="r" t="t"/>
              <a:pathLst>
                <a:path extrusionOk="0" h="359" w="404">
                  <a:moveTo>
                    <a:pt x="225" y="0"/>
                  </a:moveTo>
                  <a:lnTo>
                    <a:pt x="1" y="180"/>
                  </a:lnTo>
                  <a:lnTo>
                    <a:pt x="1" y="359"/>
                  </a:lnTo>
                  <a:lnTo>
                    <a:pt x="404" y="359"/>
                  </a:lnTo>
                  <a:lnTo>
                    <a:pt x="404" y="180"/>
                  </a:lnTo>
                  <a:lnTo>
                    <a:pt x="225"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6463865" y="3322574"/>
              <a:ext cx="652701" cy="379794"/>
            </a:xfrm>
            <a:custGeom>
              <a:rect b="b" l="l" r="r" t="t"/>
              <a:pathLst>
                <a:path extrusionOk="0" h="4303" w="7395">
                  <a:moveTo>
                    <a:pt x="5064" y="1"/>
                  </a:moveTo>
                  <a:lnTo>
                    <a:pt x="1" y="2914"/>
                  </a:lnTo>
                  <a:lnTo>
                    <a:pt x="1" y="3182"/>
                  </a:lnTo>
                  <a:lnTo>
                    <a:pt x="1928" y="4303"/>
                  </a:lnTo>
                  <a:lnTo>
                    <a:pt x="2331" y="4303"/>
                  </a:lnTo>
                  <a:lnTo>
                    <a:pt x="7394" y="1345"/>
                  </a:lnTo>
                  <a:lnTo>
                    <a:pt x="7394"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6681432" y="3722052"/>
              <a:ext cx="185969" cy="122685"/>
            </a:xfrm>
            <a:custGeom>
              <a:rect b="b" l="l" r="r" t="t"/>
              <a:pathLst>
                <a:path extrusionOk="0" h="1390" w="2107">
                  <a:moveTo>
                    <a:pt x="135" y="1"/>
                  </a:moveTo>
                  <a:lnTo>
                    <a:pt x="0" y="90"/>
                  </a:lnTo>
                  <a:lnTo>
                    <a:pt x="0" y="314"/>
                  </a:lnTo>
                  <a:lnTo>
                    <a:pt x="1927" y="1390"/>
                  </a:lnTo>
                  <a:lnTo>
                    <a:pt x="2106" y="1076"/>
                  </a:lnTo>
                  <a:lnTo>
                    <a:pt x="1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6871285" y="3567857"/>
              <a:ext cx="466732" cy="276879"/>
            </a:xfrm>
            <a:custGeom>
              <a:rect b="b" l="l" r="r" t="t"/>
              <a:pathLst>
                <a:path extrusionOk="0" h="3137" w="5288">
                  <a:moveTo>
                    <a:pt x="5064" y="0"/>
                  </a:moveTo>
                  <a:lnTo>
                    <a:pt x="0" y="2823"/>
                  </a:lnTo>
                  <a:lnTo>
                    <a:pt x="90" y="3002"/>
                  </a:lnTo>
                  <a:lnTo>
                    <a:pt x="224" y="3137"/>
                  </a:lnTo>
                  <a:lnTo>
                    <a:pt x="5288" y="224"/>
                  </a:lnTo>
                  <a:lnTo>
                    <a:pt x="5288" y="45"/>
                  </a:lnTo>
                  <a:lnTo>
                    <a:pt x="5064" y="0"/>
                  </a:lnTo>
                  <a:close/>
                </a:path>
              </a:pathLst>
            </a:custGeom>
            <a:solidFill>
              <a:srgbClr val="E0DE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6851514" y="3813051"/>
              <a:ext cx="39630" cy="31686"/>
            </a:xfrm>
            <a:custGeom>
              <a:rect b="b" l="l" r="r" t="t"/>
              <a:pathLst>
                <a:path extrusionOk="0" h="359" w="449">
                  <a:moveTo>
                    <a:pt x="269" y="0"/>
                  </a:moveTo>
                  <a:lnTo>
                    <a:pt x="0" y="180"/>
                  </a:lnTo>
                  <a:lnTo>
                    <a:pt x="0" y="359"/>
                  </a:lnTo>
                  <a:lnTo>
                    <a:pt x="448" y="359"/>
                  </a:lnTo>
                  <a:lnTo>
                    <a:pt x="448" y="180"/>
                  </a:lnTo>
                  <a:lnTo>
                    <a:pt x="269" y="0"/>
                  </a:lnTo>
                  <a:close/>
                </a:path>
              </a:pathLst>
            </a:custGeom>
            <a:solidFill>
              <a:srgbClr val="F4EF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6681432" y="3449143"/>
              <a:ext cx="656585" cy="379794"/>
            </a:xfrm>
            <a:custGeom>
              <a:rect b="b" l="l" r="r" t="t"/>
              <a:pathLst>
                <a:path extrusionOk="0" h="4303" w="7439">
                  <a:moveTo>
                    <a:pt x="5109" y="1"/>
                  </a:moveTo>
                  <a:lnTo>
                    <a:pt x="0" y="2913"/>
                  </a:lnTo>
                  <a:lnTo>
                    <a:pt x="0" y="3182"/>
                  </a:lnTo>
                  <a:lnTo>
                    <a:pt x="1927" y="4303"/>
                  </a:lnTo>
                  <a:lnTo>
                    <a:pt x="2375" y="4303"/>
                  </a:lnTo>
                  <a:lnTo>
                    <a:pt x="7439" y="1390"/>
                  </a:lnTo>
                  <a:lnTo>
                    <a:pt x="7439" y="1121"/>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5910194" y="625257"/>
              <a:ext cx="47573" cy="75288"/>
            </a:xfrm>
            <a:custGeom>
              <a:rect b="b" l="l" r="r" t="t"/>
              <a:pathLst>
                <a:path extrusionOk="0" h="853" w="539">
                  <a:moveTo>
                    <a:pt x="538" y="1"/>
                  </a:moveTo>
                  <a:lnTo>
                    <a:pt x="0" y="91"/>
                  </a:lnTo>
                  <a:lnTo>
                    <a:pt x="45" y="718"/>
                  </a:lnTo>
                  <a:lnTo>
                    <a:pt x="180" y="852"/>
                  </a:lnTo>
                  <a:lnTo>
                    <a:pt x="538" y="628"/>
                  </a:lnTo>
                  <a:lnTo>
                    <a:pt x="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5878507" y="561973"/>
              <a:ext cx="79260" cy="83143"/>
            </a:xfrm>
            <a:custGeom>
              <a:rect b="b" l="l" r="r" t="t"/>
              <a:pathLst>
                <a:path extrusionOk="0" h="942" w="898">
                  <a:moveTo>
                    <a:pt x="494" y="1"/>
                  </a:moveTo>
                  <a:lnTo>
                    <a:pt x="225" y="46"/>
                  </a:lnTo>
                  <a:lnTo>
                    <a:pt x="1" y="225"/>
                  </a:lnTo>
                  <a:lnTo>
                    <a:pt x="539" y="942"/>
                  </a:lnTo>
                  <a:lnTo>
                    <a:pt x="897" y="718"/>
                  </a:lnTo>
                  <a:lnTo>
                    <a:pt x="4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5838966" y="534346"/>
              <a:ext cx="83143" cy="47573"/>
            </a:xfrm>
            <a:custGeom>
              <a:rect b="b" l="l" r="r" t="t"/>
              <a:pathLst>
                <a:path extrusionOk="0" h="539" w="942">
                  <a:moveTo>
                    <a:pt x="404" y="0"/>
                  </a:moveTo>
                  <a:lnTo>
                    <a:pt x="1" y="224"/>
                  </a:lnTo>
                  <a:lnTo>
                    <a:pt x="90" y="538"/>
                  </a:lnTo>
                  <a:lnTo>
                    <a:pt x="583" y="538"/>
                  </a:lnTo>
                  <a:lnTo>
                    <a:pt x="942" y="314"/>
                  </a:lnTo>
                  <a:lnTo>
                    <a:pt x="4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5807368" y="554117"/>
              <a:ext cx="118713" cy="166198"/>
            </a:xfrm>
            <a:custGeom>
              <a:rect b="b" l="l" r="r" t="t"/>
              <a:pathLst>
                <a:path extrusionOk="0" h="1883" w="1345">
                  <a:moveTo>
                    <a:pt x="359" y="0"/>
                  </a:moveTo>
                  <a:lnTo>
                    <a:pt x="0" y="224"/>
                  </a:lnTo>
                  <a:lnTo>
                    <a:pt x="0" y="897"/>
                  </a:lnTo>
                  <a:lnTo>
                    <a:pt x="359" y="1569"/>
                  </a:lnTo>
                  <a:lnTo>
                    <a:pt x="941" y="1882"/>
                  </a:lnTo>
                  <a:lnTo>
                    <a:pt x="1345" y="1658"/>
                  </a:lnTo>
                  <a:lnTo>
                    <a:pt x="1345" y="1031"/>
                  </a:lnTo>
                  <a:lnTo>
                    <a:pt x="941" y="314"/>
                  </a:lnTo>
                  <a:lnTo>
                    <a:pt x="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5641257" y="637173"/>
              <a:ext cx="245281" cy="158255"/>
            </a:xfrm>
            <a:custGeom>
              <a:rect b="b" l="l" r="r" t="t"/>
              <a:pathLst>
                <a:path extrusionOk="0" h="1793" w="2779">
                  <a:moveTo>
                    <a:pt x="2779" y="0"/>
                  </a:moveTo>
                  <a:lnTo>
                    <a:pt x="0" y="1524"/>
                  </a:lnTo>
                  <a:lnTo>
                    <a:pt x="45" y="1748"/>
                  </a:lnTo>
                  <a:lnTo>
                    <a:pt x="90" y="1793"/>
                  </a:lnTo>
                  <a:lnTo>
                    <a:pt x="2779" y="224"/>
                  </a:lnTo>
                  <a:lnTo>
                    <a:pt x="27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5633314" y="617402"/>
              <a:ext cx="253225" cy="158255"/>
            </a:xfrm>
            <a:custGeom>
              <a:rect b="b" l="l" r="r" t="t"/>
              <a:pathLst>
                <a:path extrusionOk="0" h="1793" w="2869">
                  <a:moveTo>
                    <a:pt x="2734" y="0"/>
                  </a:moveTo>
                  <a:lnTo>
                    <a:pt x="46" y="1524"/>
                  </a:lnTo>
                  <a:lnTo>
                    <a:pt x="1" y="1569"/>
                  </a:lnTo>
                  <a:lnTo>
                    <a:pt x="180" y="1793"/>
                  </a:lnTo>
                  <a:lnTo>
                    <a:pt x="2869" y="224"/>
                  </a:lnTo>
                  <a:lnTo>
                    <a:pt x="2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5621487" y="609458"/>
              <a:ext cx="253225" cy="146427"/>
            </a:xfrm>
            <a:custGeom>
              <a:rect b="b" l="l" r="r" t="t"/>
              <a:pathLst>
                <a:path extrusionOk="0" h="1659" w="2869">
                  <a:moveTo>
                    <a:pt x="2689" y="1"/>
                  </a:moveTo>
                  <a:lnTo>
                    <a:pt x="0" y="1569"/>
                  </a:lnTo>
                  <a:lnTo>
                    <a:pt x="0" y="1659"/>
                  </a:lnTo>
                  <a:lnTo>
                    <a:pt x="180" y="1659"/>
                  </a:lnTo>
                  <a:lnTo>
                    <a:pt x="2868" y="90"/>
                  </a:lnTo>
                  <a:lnTo>
                    <a:pt x="26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5609571" y="747943"/>
              <a:ext cx="39630" cy="55429"/>
            </a:xfrm>
            <a:custGeom>
              <a:rect b="b" l="l" r="r" t="t"/>
              <a:pathLst>
                <a:path extrusionOk="0" h="628" w="449">
                  <a:moveTo>
                    <a:pt x="135" y="0"/>
                  </a:moveTo>
                  <a:lnTo>
                    <a:pt x="1" y="90"/>
                  </a:lnTo>
                  <a:lnTo>
                    <a:pt x="1" y="269"/>
                  </a:lnTo>
                  <a:lnTo>
                    <a:pt x="135" y="493"/>
                  </a:lnTo>
                  <a:lnTo>
                    <a:pt x="315" y="627"/>
                  </a:lnTo>
                  <a:lnTo>
                    <a:pt x="449" y="538"/>
                  </a:lnTo>
                  <a:lnTo>
                    <a:pt x="449" y="314"/>
                  </a:lnTo>
                  <a:lnTo>
                    <a:pt x="315" y="90"/>
                  </a:lnTo>
                  <a:lnTo>
                    <a:pt x="135" y="0"/>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5558202" y="795340"/>
              <a:ext cx="106886" cy="110858"/>
            </a:xfrm>
            <a:custGeom>
              <a:rect b="b" l="l" r="r" t="t"/>
              <a:pathLst>
                <a:path extrusionOk="0" h="1256" w="1211">
                  <a:moveTo>
                    <a:pt x="1210" y="1"/>
                  </a:moveTo>
                  <a:lnTo>
                    <a:pt x="0" y="449"/>
                  </a:lnTo>
                  <a:lnTo>
                    <a:pt x="45" y="1076"/>
                  </a:lnTo>
                  <a:lnTo>
                    <a:pt x="180" y="1255"/>
                  </a:lnTo>
                  <a:lnTo>
                    <a:pt x="1210" y="628"/>
                  </a:lnTo>
                  <a:lnTo>
                    <a:pt x="1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5526516" y="732055"/>
              <a:ext cx="138572" cy="114830"/>
            </a:xfrm>
            <a:custGeom>
              <a:rect b="b" l="l" r="r" t="t"/>
              <a:pathLst>
                <a:path extrusionOk="0" h="1301" w="1570">
                  <a:moveTo>
                    <a:pt x="1166" y="1"/>
                  </a:moveTo>
                  <a:lnTo>
                    <a:pt x="225" y="404"/>
                  </a:lnTo>
                  <a:lnTo>
                    <a:pt x="1" y="628"/>
                  </a:lnTo>
                  <a:lnTo>
                    <a:pt x="539" y="1300"/>
                  </a:lnTo>
                  <a:lnTo>
                    <a:pt x="1569" y="718"/>
                  </a:lnTo>
                  <a:lnTo>
                    <a:pt x="11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5486974" y="704429"/>
              <a:ext cx="142456" cy="83143"/>
            </a:xfrm>
            <a:custGeom>
              <a:rect b="b" l="l" r="r" t="t"/>
              <a:pathLst>
                <a:path extrusionOk="0" h="942" w="1614">
                  <a:moveTo>
                    <a:pt x="1031" y="0"/>
                  </a:moveTo>
                  <a:lnTo>
                    <a:pt x="1" y="583"/>
                  </a:lnTo>
                  <a:lnTo>
                    <a:pt x="90" y="896"/>
                  </a:lnTo>
                  <a:lnTo>
                    <a:pt x="583" y="941"/>
                  </a:lnTo>
                  <a:lnTo>
                    <a:pt x="1614" y="314"/>
                  </a:lnTo>
                  <a:lnTo>
                    <a:pt x="10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5455376" y="755798"/>
              <a:ext cx="118713" cy="170170"/>
            </a:xfrm>
            <a:custGeom>
              <a:rect b="b" l="l" r="r" t="t"/>
              <a:pathLst>
                <a:path extrusionOk="0" h="1928" w="1345">
                  <a:moveTo>
                    <a:pt x="359" y="1"/>
                  </a:moveTo>
                  <a:lnTo>
                    <a:pt x="0" y="225"/>
                  </a:lnTo>
                  <a:lnTo>
                    <a:pt x="0" y="897"/>
                  </a:lnTo>
                  <a:lnTo>
                    <a:pt x="359" y="1569"/>
                  </a:lnTo>
                  <a:lnTo>
                    <a:pt x="941" y="1927"/>
                  </a:lnTo>
                  <a:lnTo>
                    <a:pt x="1345" y="1703"/>
                  </a:lnTo>
                  <a:lnTo>
                    <a:pt x="1345" y="1031"/>
                  </a:lnTo>
                  <a:lnTo>
                    <a:pt x="941" y="359"/>
                  </a:lnTo>
                  <a:lnTo>
                    <a:pt x="359" y="1"/>
                  </a:lnTo>
                  <a:close/>
                </a:path>
              </a:pathLst>
            </a:custGeom>
            <a:solidFill>
              <a:srgbClr val="9D9D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5435606" y="736027"/>
              <a:ext cx="162226" cy="209712"/>
            </a:xfrm>
            <a:custGeom>
              <a:rect b="b" l="l" r="r" t="t"/>
              <a:pathLst>
                <a:path extrusionOk="0" h="2376" w="1838">
                  <a:moveTo>
                    <a:pt x="672" y="1"/>
                  </a:moveTo>
                  <a:lnTo>
                    <a:pt x="269" y="45"/>
                  </a:lnTo>
                  <a:lnTo>
                    <a:pt x="0" y="359"/>
                  </a:lnTo>
                  <a:lnTo>
                    <a:pt x="0" y="942"/>
                  </a:lnTo>
                  <a:lnTo>
                    <a:pt x="269" y="1569"/>
                  </a:lnTo>
                  <a:lnTo>
                    <a:pt x="672" y="2107"/>
                  </a:lnTo>
                  <a:lnTo>
                    <a:pt x="1165" y="2375"/>
                  </a:lnTo>
                  <a:lnTo>
                    <a:pt x="1569" y="2331"/>
                  </a:lnTo>
                  <a:lnTo>
                    <a:pt x="1837" y="1972"/>
                  </a:lnTo>
                  <a:lnTo>
                    <a:pt x="1837" y="1434"/>
                  </a:lnTo>
                  <a:lnTo>
                    <a:pt x="1569" y="807"/>
                  </a:lnTo>
                  <a:lnTo>
                    <a:pt x="1165" y="269"/>
                  </a:lnTo>
                  <a:lnTo>
                    <a:pt x="672"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5538432" y="807255"/>
              <a:ext cx="59401" cy="134512"/>
            </a:xfrm>
            <a:custGeom>
              <a:rect b="b" l="l" r="r" t="t"/>
              <a:pathLst>
                <a:path extrusionOk="0" h="1524" w="673">
                  <a:moveTo>
                    <a:pt x="404" y="0"/>
                  </a:moveTo>
                  <a:lnTo>
                    <a:pt x="0" y="45"/>
                  </a:lnTo>
                  <a:lnTo>
                    <a:pt x="45" y="448"/>
                  </a:lnTo>
                  <a:lnTo>
                    <a:pt x="672" y="1524"/>
                  </a:lnTo>
                  <a:lnTo>
                    <a:pt x="672" y="627"/>
                  </a:lnTo>
                  <a:lnTo>
                    <a:pt x="4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5471175" y="720228"/>
              <a:ext cx="102914" cy="98942"/>
            </a:xfrm>
            <a:custGeom>
              <a:rect b="b" l="l" r="r" t="t"/>
              <a:pathLst>
                <a:path extrusionOk="0" h="1121" w="1166">
                  <a:moveTo>
                    <a:pt x="1" y="0"/>
                  </a:moveTo>
                  <a:lnTo>
                    <a:pt x="45" y="493"/>
                  </a:lnTo>
                  <a:lnTo>
                    <a:pt x="897" y="1121"/>
                  </a:lnTo>
                  <a:lnTo>
                    <a:pt x="1166" y="986"/>
                  </a:lnTo>
                  <a:lnTo>
                    <a:pt x="762" y="44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5257580" y="664887"/>
              <a:ext cx="118801" cy="47485"/>
            </a:xfrm>
            <a:custGeom>
              <a:rect b="b" l="l" r="r" t="t"/>
              <a:pathLst>
                <a:path extrusionOk="0" h="538" w="1346">
                  <a:moveTo>
                    <a:pt x="1345" y="0"/>
                  </a:moveTo>
                  <a:lnTo>
                    <a:pt x="404" y="90"/>
                  </a:lnTo>
                  <a:lnTo>
                    <a:pt x="1" y="314"/>
                  </a:lnTo>
                  <a:lnTo>
                    <a:pt x="225" y="538"/>
                  </a:lnTo>
                  <a:lnTo>
                    <a:pt x="1076" y="448"/>
                  </a:lnTo>
                  <a:lnTo>
                    <a:pt x="13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5514689" y="1052450"/>
              <a:ext cx="83143" cy="87115"/>
            </a:xfrm>
            <a:custGeom>
              <a:rect b="b" l="l" r="r" t="t"/>
              <a:pathLst>
                <a:path extrusionOk="0" h="987" w="942">
                  <a:moveTo>
                    <a:pt x="941" y="0"/>
                  </a:moveTo>
                  <a:lnTo>
                    <a:pt x="404" y="45"/>
                  </a:lnTo>
                  <a:lnTo>
                    <a:pt x="0" y="986"/>
                  </a:lnTo>
                  <a:lnTo>
                    <a:pt x="404" y="762"/>
                  </a:lnTo>
                  <a:lnTo>
                    <a:pt x="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5554231" y="941680"/>
              <a:ext cx="43602" cy="130628"/>
            </a:xfrm>
            <a:custGeom>
              <a:rect b="b" l="l" r="r" t="t"/>
              <a:pathLst>
                <a:path extrusionOk="0" h="1480" w="494">
                  <a:moveTo>
                    <a:pt x="359" y="1"/>
                  </a:moveTo>
                  <a:lnTo>
                    <a:pt x="1" y="180"/>
                  </a:lnTo>
                  <a:lnTo>
                    <a:pt x="90" y="1479"/>
                  </a:lnTo>
                  <a:lnTo>
                    <a:pt x="493" y="1255"/>
                  </a:lnTo>
                  <a:lnTo>
                    <a:pt x="4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5506745" y="819083"/>
              <a:ext cx="91087" cy="146427"/>
            </a:xfrm>
            <a:custGeom>
              <a:rect b="b" l="l" r="r" t="t"/>
              <a:pathLst>
                <a:path extrusionOk="0" h="1659" w="1032">
                  <a:moveTo>
                    <a:pt x="270" y="1"/>
                  </a:moveTo>
                  <a:lnTo>
                    <a:pt x="1" y="269"/>
                  </a:lnTo>
                  <a:lnTo>
                    <a:pt x="628" y="1659"/>
                  </a:lnTo>
                  <a:lnTo>
                    <a:pt x="1031" y="1390"/>
                  </a:lnTo>
                  <a:lnTo>
                    <a:pt x="4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5419807" y="720228"/>
              <a:ext cx="130540" cy="122685"/>
            </a:xfrm>
            <a:custGeom>
              <a:rect b="b" l="l" r="r" t="t"/>
              <a:pathLst>
                <a:path extrusionOk="0" h="1390" w="1479">
                  <a:moveTo>
                    <a:pt x="583" y="0"/>
                  </a:moveTo>
                  <a:lnTo>
                    <a:pt x="224" y="45"/>
                  </a:lnTo>
                  <a:lnTo>
                    <a:pt x="0" y="224"/>
                  </a:lnTo>
                  <a:lnTo>
                    <a:pt x="1075" y="1389"/>
                  </a:lnTo>
                  <a:lnTo>
                    <a:pt x="1479" y="1121"/>
                  </a:lnTo>
                  <a:lnTo>
                    <a:pt x="5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5336752" y="664887"/>
              <a:ext cx="134512" cy="75200"/>
            </a:xfrm>
            <a:custGeom>
              <a:rect b="b" l="l" r="r" t="t"/>
              <a:pathLst>
                <a:path extrusionOk="0" h="852" w="1524">
                  <a:moveTo>
                    <a:pt x="448" y="0"/>
                  </a:moveTo>
                  <a:lnTo>
                    <a:pt x="0" y="224"/>
                  </a:lnTo>
                  <a:lnTo>
                    <a:pt x="269" y="762"/>
                  </a:lnTo>
                  <a:lnTo>
                    <a:pt x="1075" y="851"/>
                  </a:lnTo>
                  <a:lnTo>
                    <a:pt x="1524" y="627"/>
                  </a:lnTo>
                  <a:lnTo>
                    <a:pt x="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5210183" y="684658"/>
              <a:ext cx="352079" cy="462760"/>
            </a:xfrm>
            <a:custGeom>
              <a:rect b="b" l="l" r="r" t="t"/>
              <a:pathLst>
                <a:path extrusionOk="0" h="5243" w="3989">
                  <a:moveTo>
                    <a:pt x="1434" y="0"/>
                  </a:moveTo>
                  <a:lnTo>
                    <a:pt x="538" y="90"/>
                  </a:lnTo>
                  <a:lnTo>
                    <a:pt x="0" y="851"/>
                  </a:lnTo>
                  <a:lnTo>
                    <a:pt x="0" y="2106"/>
                  </a:lnTo>
                  <a:lnTo>
                    <a:pt x="538" y="3495"/>
                  </a:lnTo>
                  <a:lnTo>
                    <a:pt x="1434" y="4615"/>
                  </a:lnTo>
                  <a:lnTo>
                    <a:pt x="2509" y="5243"/>
                  </a:lnTo>
                  <a:lnTo>
                    <a:pt x="3450" y="5153"/>
                  </a:lnTo>
                  <a:lnTo>
                    <a:pt x="3988" y="4391"/>
                  </a:lnTo>
                  <a:lnTo>
                    <a:pt x="3988" y="3182"/>
                  </a:lnTo>
                  <a:lnTo>
                    <a:pt x="3450" y="1792"/>
                  </a:lnTo>
                  <a:lnTo>
                    <a:pt x="2509" y="627"/>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5316981" y="858624"/>
              <a:ext cx="284823" cy="1313169"/>
            </a:xfrm>
            <a:custGeom>
              <a:rect b="b" l="l" r="r" t="t"/>
              <a:pathLst>
                <a:path extrusionOk="0" h="14878" w="3227">
                  <a:moveTo>
                    <a:pt x="493" y="1"/>
                  </a:moveTo>
                  <a:lnTo>
                    <a:pt x="0" y="45"/>
                  </a:lnTo>
                  <a:lnTo>
                    <a:pt x="0" y="14609"/>
                  </a:lnTo>
                  <a:lnTo>
                    <a:pt x="493" y="14877"/>
                  </a:lnTo>
                  <a:lnTo>
                    <a:pt x="672" y="14250"/>
                  </a:lnTo>
                  <a:lnTo>
                    <a:pt x="583" y="6184"/>
                  </a:lnTo>
                  <a:lnTo>
                    <a:pt x="2644" y="13130"/>
                  </a:lnTo>
                  <a:lnTo>
                    <a:pt x="3092" y="13399"/>
                  </a:lnTo>
                  <a:lnTo>
                    <a:pt x="3226" y="12771"/>
                  </a:lnTo>
                  <a:lnTo>
                    <a:pt x="583" y="4661"/>
                  </a:lnTo>
                  <a:lnTo>
                    <a:pt x="851" y="2958"/>
                  </a:lnTo>
                  <a:lnTo>
                    <a:pt x="717" y="225"/>
                  </a:lnTo>
                  <a:lnTo>
                    <a:pt x="4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5316981" y="834882"/>
              <a:ext cx="90999" cy="51545"/>
            </a:xfrm>
            <a:custGeom>
              <a:rect b="b" l="l" r="r" t="t"/>
              <a:pathLst>
                <a:path extrusionOk="0" h="584" w="1031">
                  <a:moveTo>
                    <a:pt x="583" y="1"/>
                  </a:moveTo>
                  <a:lnTo>
                    <a:pt x="0" y="314"/>
                  </a:lnTo>
                  <a:lnTo>
                    <a:pt x="493" y="583"/>
                  </a:lnTo>
                  <a:lnTo>
                    <a:pt x="851" y="494"/>
                  </a:lnTo>
                  <a:lnTo>
                    <a:pt x="1031" y="270"/>
                  </a:lnTo>
                  <a:lnTo>
                    <a:pt x="58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5360406" y="858624"/>
              <a:ext cx="280940" cy="1313169"/>
            </a:xfrm>
            <a:custGeom>
              <a:rect b="b" l="l" r="r" t="t"/>
              <a:pathLst>
                <a:path extrusionOk="0" h="14878" w="3183">
                  <a:moveTo>
                    <a:pt x="539" y="1"/>
                  </a:moveTo>
                  <a:lnTo>
                    <a:pt x="1" y="314"/>
                  </a:lnTo>
                  <a:lnTo>
                    <a:pt x="1" y="14877"/>
                  </a:lnTo>
                  <a:lnTo>
                    <a:pt x="539" y="14564"/>
                  </a:lnTo>
                  <a:lnTo>
                    <a:pt x="539" y="6453"/>
                  </a:lnTo>
                  <a:lnTo>
                    <a:pt x="2600" y="13399"/>
                  </a:lnTo>
                  <a:lnTo>
                    <a:pt x="3182" y="13040"/>
                  </a:lnTo>
                  <a:lnTo>
                    <a:pt x="539" y="4930"/>
                  </a:lnTo>
                  <a:lnTo>
                    <a:pt x="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4747422" y="1372756"/>
              <a:ext cx="146427" cy="189941"/>
            </a:xfrm>
            <a:custGeom>
              <a:rect b="b" l="l" r="r" t="t"/>
              <a:pathLst>
                <a:path extrusionOk="0" h="2152" w="1659">
                  <a:moveTo>
                    <a:pt x="628" y="1"/>
                  </a:moveTo>
                  <a:lnTo>
                    <a:pt x="224" y="46"/>
                  </a:lnTo>
                  <a:lnTo>
                    <a:pt x="0" y="359"/>
                  </a:lnTo>
                  <a:lnTo>
                    <a:pt x="0" y="852"/>
                  </a:lnTo>
                  <a:lnTo>
                    <a:pt x="224" y="1435"/>
                  </a:lnTo>
                  <a:lnTo>
                    <a:pt x="628" y="1883"/>
                  </a:lnTo>
                  <a:lnTo>
                    <a:pt x="1031" y="2152"/>
                  </a:lnTo>
                  <a:lnTo>
                    <a:pt x="1434" y="2107"/>
                  </a:lnTo>
                  <a:lnTo>
                    <a:pt x="1658" y="1793"/>
                  </a:lnTo>
                  <a:lnTo>
                    <a:pt x="1658" y="1300"/>
                  </a:lnTo>
                  <a:lnTo>
                    <a:pt x="1434" y="718"/>
                  </a:lnTo>
                  <a:lnTo>
                    <a:pt x="1031" y="270"/>
                  </a:lnTo>
                  <a:lnTo>
                    <a:pt x="628"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4838421" y="1436041"/>
              <a:ext cx="55429" cy="122685"/>
            </a:xfrm>
            <a:custGeom>
              <a:rect b="b" l="l" r="r" t="t"/>
              <a:pathLst>
                <a:path extrusionOk="0" h="1390" w="628">
                  <a:moveTo>
                    <a:pt x="403" y="1"/>
                  </a:moveTo>
                  <a:lnTo>
                    <a:pt x="0" y="46"/>
                  </a:lnTo>
                  <a:lnTo>
                    <a:pt x="45" y="449"/>
                  </a:lnTo>
                  <a:lnTo>
                    <a:pt x="627" y="1390"/>
                  </a:lnTo>
                  <a:lnTo>
                    <a:pt x="627" y="583"/>
                  </a:lnTo>
                  <a:lnTo>
                    <a:pt x="403"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4779020" y="1360929"/>
              <a:ext cx="95059" cy="87115"/>
            </a:xfrm>
            <a:custGeom>
              <a:rect b="b" l="l" r="r" t="t"/>
              <a:pathLst>
                <a:path extrusionOk="0" h="987" w="1077">
                  <a:moveTo>
                    <a:pt x="1" y="0"/>
                  </a:moveTo>
                  <a:lnTo>
                    <a:pt x="91" y="449"/>
                  </a:lnTo>
                  <a:lnTo>
                    <a:pt x="807" y="986"/>
                  </a:lnTo>
                  <a:lnTo>
                    <a:pt x="1076" y="852"/>
                  </a:lnTo>
                  <a:lnTo>
                    <a:pt x="673" y="404"/>
                  </a:lnTo>
                  <a:lnTo>
                    <a:pt x="1" y="0"/>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4589256" y="1309472"/>
              <a:ext cx="106798" cy="43602"/>
            </a:xfrm>
            <a:custGeom>
              <a:rect b="b" l="l" r="r" t="t"/>
              <a:pathLst>
                <a:path extrusionOk="0" h="494" w="1210">
                  <a:moveTo>
                    <a:pt x="1210" y="1"/>
                  </a:moveTo>
                  <a:lnTo>
                    <a:pt x="359" y="91"/>
                  </a:lnTo>
                  <a:lnTo>
                    <a:pt x="0" y="315"/>
                  </a:lnTo>
                  <a:lnTo>
                    <a:pt x="224" y="494"/>
                  </a:lnTo>
                  <a:lnTo>
                    <a:pt x="986" y="449"/>
                  </a:lnTo>
                  <a:lnTo>
                    <a:pt x="1210"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4818562" y="1653609"/>
              <a:ext cx="75288" cy="79171"/>
            </a:xfrm>
            <a:custGeom>
              <a:rect b="b" l="l" r="r" t="t"/>
              <a:pathLst>
                <a:path extrusionOk="0" h="897" w="853">
                  <a:moveTo>
                    <a:pt x="852" y="0"/>
                  </a:moveTo>
                  <a:lnTo>
                    <a:pt x="359" y="90"/>
                  </a:lnTo>
                  <a:lnTo>
                    <a:pt x="1" y="897"/>
                  </a:lnTo>
                  <a:lnTo>
                    <a:pt x="359" y="717"/>
                  </a:lnTo>
                  <a:lnTo>
                    <a:pt x="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4854220" y="1554755"/>
              <a:ext cx="39630" cy="118713"/>
            </a:xfrm>
            <a:custGeom>
              <a:rect b="b" l="l" r="r" t="t"/>
              <a:pathLst>
                <a:path extrusionOk="0" h="1345" w="449">
                  <a:moveTo>
                    <a:pt x="314" y="0"/>
                  </a:moveTo>
                  <a:lnTo>
                    <a:pt x="0" y="179"/>
                  </a:lnTo>
                  <a:lnTo>
                    <a:pt x="90" y="1344"/>
                  </a:lnTo>
                  <a:lnTo>
                    <a:pt x="448" y="1120"/>
                  </a:lnTo>
                  <a:lnTo>
                    <a:pt x="448" y="45"/>
                  </a:lnTo>
                  <a:lnTo>
                    <a:pt x="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4810707" y="1447956"/>
              <a:ext cx="83143" cy="130540"/>
            </a:xfrm>
            <a:custGeom>
              <a:rect b="b" l="l" r="r" t="t"/>
              <a:pathLst>
                <a:path extrusionOk="0" h="1479" w="942">
                  <a:moveTo>
                    <a:pt x="269" y="0"/>
                  </a:moveTo>
                  <a:lnTo>
                    <a:pt x="0" y="224"/>
                  </a:lnTo>
                  <a:lnTo>
                    <a:pt x="583" y="1479"/>
                  </a:lnTo>
                  <a:lnTo>
                    <a:pt x="941" y="1255"/>
                  </a:lnTo>
                  <a:lnTo>
                    <a:pt x="4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4735595" y="1360929"/>
              <a:ext cx="114741" cy="106886"/>
            </a:xfrm>
            <a:custGeom>
              <a:rect b="b" l="l" r="r" t="t"/>
              <a:pathLst>
                <a:path extrusionOk="0" h="1211" w="1300">
                  <a:moveTo>
                    <a:pt x="179" y="0"/>
                  </a:moveTo>
                  <a:lnTo>
                    <a:pt x="0" y="180"/>
                  </a:lnTo>
                  <a:lnTo>
                    <a:pt x="941" y="1210"/>
                  </a:lnTo>
                  <a:lnTo>
                    <a:pt x="1299" y="986"/>
                  </a:lnTo>
                  <a:lnTo>
                    <a:pt x="4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4660395" y="1309472"/>
              <a:ext cx="118713" cy="67344"/>
            </a:xfrm>
            <a:custGeom>
              <a:rect b="b" l="l" r="r" t="t"/>
              <a:pathLst>
                <a:path extrusionOk="0" h="763" w="1345">
                  <a:moveTo>
                    <a:pt x="404" y="1"/>
                  </a:moveTo>
                  <a:lnTo>
                    <a:pt x="1" y="225"/>
                  </a:lnTo>
                  <a:lnTo>
                    <a:pt x="225" y="718"/>
                  </a:lnTo>
                  <a:lnTo>
                    <a:pt x="986" y="763"/>
                  </a:lnTo>
                  <a:lnTo>
                    <a:pt x="1345" y="583"/>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4545742" y="1329331"/>
              <a:ext cx="316421" cy="411392"/>
            </a:xfrm>
            <a:custGeom>
              <a:rect b="b" l="l" r="r" t="t"/>
              <a:pathLst>
                <a:path extrusionOk="0" h="4661" w="3585">
                  <a:moveTo>
                    <a:pt x="1300" y="0"/>
                  </a:moveTo>
                  <a:lnTo>
                    <a:pt x="493" y="90"/>
                  </a:lnTo>
                  <a:lnTo>
                    <a:pt x="0" y="762"/>
                  </a:lnTo>
                  <a:lnTo>
                    <a:pt x="0" y="1837"/>
                  </a:lnTo>
                  <a:lnTo>
                    <a:pt x="493" y="3092"/>
                  </a:lnTo>
                  <a:lnTo>
                    <a:pt x="1300" y="4122"/>
                  </a:lnTo>
                  <a:lnTo>
                    <a:pt x="2285" y="4660"/>
                  </a:lnTo>
                  <a:lnTo>
                    <a:pt x="3092" y="4571"/>
                  </a:lnTo>
                  <a:lnTo>
                    <a:pt x="3585" y="3898"/>
                  </a:lnTo>
                  <a:lnTo>
                    <a:pt x="3585" y="2823"/>
                  </a:lnTo>
                  <a:lnTo>
                    <a:pt x="3092" y="1568"/>
                  </a:lnTo>
                  <a:lnTo>
                    <a:pt x="2285" y="538"/>
                  </a:lnTo>
                  <a:lnTo>
                    <a:pt x="1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4573368" y="1052450"/>
              <a:ext cx="102914" cy="130628"/>
            </a:xfrm>
            <a:custGeom>
              <a:rect b="b" l="l" r="r" t="t"/>
              <a:pathLst>
                <a:path extrusionOk="0" h="1480" w="1166">
                  <a:moveTo>
                    <a:pt x="135" y="0"/>
                  </a:moveTo>
                  <a:lnTo>
                    <a:pt x="1" y="224"/>
                  </a:lnTo>
                  <a:lnTo>
                    <a:pt x="1" y="583"/>
                  </a:lnTo>
                  <a:lnTo>
                    <a:pt x="135" y="986"/>
                  </a:lnTo>
                  <a:lnTo>
                    <a:pt x="404" y="1300"/>
                  </a:lnTo>
                  <a:lnTo>
                    <a:pt x="718" y="1479"/>
                  </a:lnTo>
                  <a:lnTo>
                    <a:pt x="987" y="1479"/>
                  </a:lnTo>
                  <a:lnTo>
                    <a:pt x="1166" y="1255"/>
                  </a:lnTo>
                  <a:lnTo>
                    <a:pt x="1166" y="897"/>
                  </a:lnTo>
                  <a:lnTo>
                    <a:pt x="987" y="493"/>
                  </a:lnTo>
                  <a:lnTo>
                    <a:pt x="718" y="180"/>
                  </a:lnTo>
                  <a:lnTo>
                    <a:pt x="404"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4636653" y="1095964"/>
              <a:ext cx="39630" cy="87115"/>
            </a:xfrm>
            <a:custGeom>
              <a:rect b="b" l="l" r="r" t="t"/>
              <a:pathLst>
                <a:path extrusionOk="0" h="987" w="449">
                  <a:moveTo>
                    <a:pt x="270" y="0"/>
                  </a:moveTo>
                  <a:lnTo>
                    <a:pt x="1" y="45"/>
                  </a:lnTo>
                  <a:lnTo>
                    <a:pt x="46" y="314"/>
                  </a:lnTo>
                  <a:lnTo>
                    <a:pt x="449" y="986"/>
                  </a:lnTo>
                  <a:lnTo>
                    <a:pt x="449" y="404"/>
                  </a:lnTo>
                  <a:lnTo>
                    <a:pt x="270"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4593139" y="1040534"/>
              <a:ext cx="67344" cy="63372"/>
            </a:xfrm>
            <a:custGeom>
              <a:rect b="b" l="l" r="r" t="t"/>
              <a:pathLst>
                <a:path extrusionOk="0" h="718" w="763">
                  <a:moveTo>
                    <a:pt x="1" y="1"/>
                  </a:moveTo>
                  <a:lnTo>
                    <a:pt x="46" y="315"/>
                  </a:lnTo>
                  <a:lnTo>
                    <a:pt x="583" y="718"/>
                  </a:lnTo>
                  <a:lnTo>
                    <a:pt x="763" y="628"/>
                  </a:lnTo>
                  <a:lnTo>
                    <a:pt x="494" y="315"/>
                  </a:lnTo>
                  <a:lnTo>
                    <a:pt x="1" y="1"/>
                  </a:ln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a:off x="4458715" y="1004964"/>
              <a:ext cx="75200" cy="31775"/>
            </a:xfrm>
            <a:custGeom>
              <a:rect b="b" l="l" r="r" t="t"/>
              <a:pathLst>
                <a:path extrusionOk="0" h="360" w="852">
                  <a:moveTo>
                    <a:pt x="852" y="1"/>
                  </a:moveTo>
                  <a:lnTo>
                    <a:pt x="269" y="45"/>
                  </a:lnTo>
                  <a:lnTo>
                    <a:pt x="0" y="225"/>
                  </a:lnTo>
                  <a:lnTo>
                    <a:pt x="180" y="359"/>
                  </a:lnTo>
                  <a:lnTo>
                    <a:pt x="717" y="314"/>
                  </a:lnTo>
                  <a:lnTo>
                    <a:pt x="8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4620854" y="1250159"/>
              <a:ext cx="55429" cy="59401"/>
            </a:xfrm>
            <a:custGeom>
              <a:rect b="b" l="l" r="r" t="t"/>
              <a:pathLst>
                <a:path extrusionOk="0" h="673" w="628">
                  <a:moveTo>
                    <a:pt x="628" y="1"/>
                  </a:moveTo>
                  <a:lnTo>
                    <a:pt x="269" y="46"/>
                  </a:lnTo>
                  <a:lnTo>
                    <a:pt x="1" y="673"/>
                  </a:lnTo>
                  <a:lnTo>
                    <a:pt x="269" y="494"/>
                  </a:lnTo>
                  <a:lnTo>
                    <a:pt x="6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4648568" y="1182991"/>
              <a:ext cx="27714" cy="83143"/>
            </a:xfrm>
            <a:custGeom>
              <a:rect b="b" l="l" r="r" t="t"/>
              <a:pathLst>
                <a:path extrusionOk="0" h="942" w="314">
                  <a:moveTo>
                    <a:pt x="224" y="0"/>
                  </a:moveTo>
                  <a:lnTo>
                    <a:pt x="0" y="134"/>
                  </a:lnTo>
                  <a:lnTo>
                    <a:pt x="45" y="941"/>
                  </a:lnTo>
                  <a:lnTo>
                    <a:pt x="314" y="762"/>
                  </a:lnTo>
                  <a:lnTo>
                    <a:pt x="3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4616882" y="1103819"/>
              <a:ext cx="59401" cy="91087"/>
            </a:xfrm>
            <a:custGeom>
              <a:rect b="b" l="l" r="r" t="t"/>
              <a:pathLst>
                <a:path extrusionOk="0" h="1032" w="673">
                  <a:moveTo>
                    <a:pt x="180" y="1"/>
                  </a:moveTo>
                  <a:lnTo>
                    <a:pt x="1" y="180"/>
                  </a:lnTo>
                  <a:lnTo>
                    <a:pt x="404" y="1031"/>
                  </a:lnTo>
                  <a:lnTo>
                    <a:pt x="673" y="897"/>
                  </a:lnTo>
                  <a:lnTo>
                    <a:pt x="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4561541" y="1040534"/>
              <a:ext cx="83143" cy="79260"/>
            </a:xfrm>
            <a:custGeom>
              <a:rect b="b" l="l" r="r" t="t"/>
              <a:pathLst>
                <a:path extrusionOk="0" h="898" w="942">
                  <a:moveTo>
                    <a:pt x="180" y="1"/>
                  </a:moveTo>
                  <a:lnTo>
                    <a:pt x="0" y="135"/>
                  </a:lnTo>
                  <a:lnTo>
                    <a:pt x="673" y="897"/>
                  </a:lnTo>
                  <a:lnTo>
                    <a:pt x="941" y="718"/>
                  </a:lnTo>
                  <a:lnTo>
                    <a:pt x="3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4510084" y="1004964"/>
              <a:ext cx="83143" cy="47573"/>
            </a:xfrm>
            <a:custGeom>
              <a:rect b="b" l="l" r="r" t="t"/>
              <a:pathLst>
                <a:path extrusionOk="0" h="539" w="942">
                  <a:moveTo>
                    <a:pt x="270" y="1"/>
                  </a:moveTo>
                  <a:lnTo>
                    <a:pt x="1" y="180"/>
                  </a:lnTo>
                  <a:lnTo>
                    <a:pt x="135" y="494"/>
                  </a:lnTo>
                  <a:lnTo>
                    <a:pt x="673" y="538"/>
                  </a:lnTo>
                  <a:lnTo>
                    <a:pt x="942" y="404"/>
                  </a:lnTo>
                  <a:lnTo>
                    <a:pt x="2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4427029" y="1020764"/>
              <a:ext cx="225511" cy="292767"/>
            </a:xfrm>
            <a:custGeom>
              <a:rect b="b" l="l" r="r" t="t"/>
              <a:pathLst>
                <a:path extrusionOk="0" h="3317" w="2555">
                  <a:moveTo>
                    <a:pt x="942" y="1"/>
                  </a:moveTo>
                  <a:lnTo>
                    <a:pt x="359" y="46"/>
                  </a:lnTo>
                  <a:lnTo>
                    <a:pt x="1" y="539"/>
                  </a:lnTo>
                  <a:lnTo>
                    <a:pt x="1" y="1300"/>
                  </a:lnTo>
                  <a:lnTo>
                    <a:pt x="359" y="2197"/>
                  </a:lnTo>
                  <a:lnTo>
                    <a:pt x="942" y="2913"/>
                  </a:lnTo>
                  <a:lnTo>
                    <a:pt x="1614" y="3317"/>
                  </a:lnTo>
                  <a:lnTo>
                    <a:pt x="2197" y="3272"/>
                  </a:lnTo>
                  <a:lnTo>
                    <a:pt x="2555" y="2779"/>
                  </a:lnTo>
                  <a:lnTo>
                    <a:pt x="2555" y="1972"/>
                  </a:lnTo>
                  <a:lnTo>
                    <a:pt x="2197" y="1121"/>
                  </a:lnTo>
                  <a:lnTo>
                    <a:pt x="1614" y="359"/>
                  </a:lnTo>
                  <a:lnTo>
                    <a:pt x="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5119184" y="664887"/>
              <a:ext cx="431162" cy="561614"/>
            </a:xfrm>
            <a:custGeom>
              <a:rect b="b" l="l" r="r" t="t"/>
              <a:pathLst>
                <a:path extrusionOk="0" h="6363" w="4885">
                  <a:moveTo>
                    <a:pt x="1793" y="0"/>
                  </a:moveTo>
                  <a:lnTo>
                    <a:pt x="673" y="90"/>
                  </a:lnTo>
                  <a:lnTo>
                    <a:pt x="1" y="1031"/>
                  </a:lnTo>
                  <a:lnTo>
                    <a:pt x="1" y="2554"/>
                  </a:lnTo>
                  <a:lnTo>
                    <a:pt x="673" y="4212"/>
                  </a:lnTo>
                  <a:lnTo>
                    <a:pt x="1793" y="5601"/>
                  </a:lnTo>
                  <a:lnTo>
                    <a:pt x="3092" y="6363"/>
                  </a:lnTo>
                  <a:lnTo>
                    <a:pt x="4213" y="6273"/>
                  </a:lnTo>
                  <a:lnTo>
                    <a:pt x="4885" y="5332"/>
                  </a:lnTo>
                  <a:lnTo>
                    <a:pt x="4885" y="3854"/>
                  </a:lnTo>
                  <a:lnTo>
                    <a:pt x="4213" y="2151"/>
                  </a:lnTo>
                  <a:lnTo>
                    <a:pt x="3092" y="762"/>
                  </a:lnTo>
                  <a:lnTo>
                    <a:pt x="179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5392092" y="854653"/>
              <a:ext cx="158255" cy="363995"/>
            </a:xfrm>
            <a:custGeom>
              <a:rect b="b" l="l" r="r" t="t"/>
              <a:pathLst>
                <a:path extrusionOk="0" h="4124" w="1793">
                  <a:moveTo>
                    <a:pt x="1121" y="1"/>
                  </a:moveTo>
                  <a:lnTo>
                    <a:pt x="0" y="135"/>
                  </a:lnTo>
                  <a:lnTo>
                    <a:pt x="135" y="1256"/>
                  </a:lnTo>
                  <a:lnTo>
                    <a:pt x="1793" y="4123"/>
                  </a:lnTo>
                  <a:lnTo>
                    <a:pt x="1793" y="1704"/>
                  </a:lnTo>
                  <a:lnTo>
                    <a:pt x="11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5206211" y="621374"/>
              <a:ext cx="284823" cy="272908"/>
            </a:xfrm>
            <a:custGeom>
              <a:rect b="b" l="l" r="r" t="t"/>
              <a:pathLst>
                <a:path extrusionOk="0" h="3092" w="3227">
                  <a:moveTo>
                    <a:pt x="0" y="0"/>
                  </a:moveTo>
                  <a:lnTo>
                    <a:pt x="493" y="986"/>
                  </a:lnTo>
                  <a:lnTo>
                    <a:pt x="2510" y="3092"/>
                  </a:lnTo>
                  <a:lnTo>
                    <a:pt x="3227" y="2644"/>
                  </a:lnTo>
                  <a:lnTo>
                    <a:pt x="2106" y="125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a:off x="4707881" y="475034"/>
              <a:ext cx="257109" cy="87027"/>
            </a:xfrm>
            <a:custGeom>
              <a:rect b="b" l="l" r="r" t="t"/>
              <a:pathLst>
                <a:path extrusionOk="0" h="986" w="2913">
                  <a:moveTo>
                    <a:pt x="2823" y="0"/>
                  </a:moveTo>
                  <a:lnTo>
                    <a:pt x="359" y="224"/>
                  </a:lnTo>
                  <a:lnTo>
                    <a:pt x="0" y="448"/>
                  </a:lnTo>
                  <a:lnTo>
                    <a:pt x="672" y="986"/>
                  </a:lnTo>
                  <a:lnTo>
                    <a:pt x="2913" y="807"/>
                  </a:lnTo>
                  <a:lnTo>
                    <a:pt x="2823"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5396064" y="1483526"/>
              <a:ext cx="154283" cy="221539"/>
            </a:xfrm>
            <a:custGeom>
              <a:rect b="b" l="l" r="r" t="t"/>
              <a:pathLst>
                <a:path extrusionOk="0" h="2510" w="1748">
                  <a:moveTo>
                    <a:pt x="1120" y="1"/>
                  </a:moveTo>
                  <a:lnTo>
                    <a:pt x="0" y="2510"/>
                  </a:lnTo>
                  <a:lnTo>
                    <a:pt x="359" y="2331"/>
                  </a:lnTo>
                  <a:lnTo>
                    <a:pt x="1748" y="269"/>
                  </a:lnTo>
                  <a:lnTo>
                    <a:pt x="1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5498890" y="1210617"/>
              <a:ext cx="51457" cy="316509"/>
            </a:xfrm>
            <a:custGeom>
              <a:rect b="b" l="l" r="r" t="t"/>
              <a:pathLst>
                <a:path extrusionOk="0" h="3586" w="583">
                  <a:moveTo>
                    <a:pt x="269" y="1"/>
                  </a:moveTo>
                  <a:lnTo>
                    <a:pt x="0" y="135"/>
                  </a:lnTo>
                  <a:lnTo>
                    <a:pt x="269" y="3585"/>
                  </a:lnTo>
                  <a:lnTo>
                    <a:pt x="583" y="3361"/>
                  </a:lnTo>
                  <a:lnTo>
                    <a:pt x="583" y="90"/>
                  </a:lnTo>
                  <a:lnTo>
                    <a:pt x="2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5372321" y="890311"/>
              <a:ext cx="178025" cy="344135"/>
            </a:xfrm>
            <a:custGeom>
              <a:rect b="b" l="l" r="r" t="t"/>
              <a:pathLst>
                <a:path extrusionOk="0" h="3899" w="2017">
                  <a:moveTo>
                    <a:pt x="0" y="0"/>
                  </a:moveTo>
                  <a:lnTo>
                    <a:pt x="45" y="224"/>
                  </a:lnTo>
                  <a:lnTo>
                    <a:pt x="1703" y="3899"/>
                  </a:lnTo>
                  <a:lnTo>
                    <a:pt x="2017" y="3719"/>
                  </a:lnTo>
                  <a:lnTo>
                    <a:pt x="628" y="4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a:off x="5142927" y="621374"/>
              <a:ext cx="284823" cy="288795"/>
            </a:xfrm>
            <a:custGeom>
              <a:rect b="b" l="l" r="r" t="t"/>
              <a:pathLst>
                <a:path extrusionOk="0" h="3272" w="3227">
                  <a:moveTo>
                    <a:pt x="224" y="0"/>
                  </a:moveTo>
                  <a:lnTo>
                    <a:pt x="0" y="224"/>
                  </a:lnTo>
                  <a:lnTo>
                    <a:pt x="2868" y="3271"/>
                  </a:lnTo>
                  <a:lnTo>
                    <a:pt x="3227" y="3092"/>
                  </a:lnTo>
                  <a:lnTo>
                    <a:pt x="7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4925360" y="475034"/>
              <a:ext cx="280940" cy="166198"/>
            </a:xfrm>
            <a:custGeom>
              <a:rect b="b" l="l" r="r" t="t"/>
              <a:pathLst>
                <a:path extrusionOk="0" h="1883" w="3183">
                  <a:moveTo>
                    <a:pt x="359" y="0"/>
                  </a:moveTo>
                  <a:lnTo>
                    <a:pt x="1" y="224"/>
                  </a:lnTo>
                  <a:lnTo>
                    <a:pt x="628" y="1658"/>
                  </a:lnTo>
                  <a:lnTo>
                    <a:pt x="2869" y="1882"/>
                  </a:lnTo>
                  <a:lnTo>
                    <a:pt x="3182" y="1658"/>
                  </a:lnTo>
                  <a:lnTo>
                    <a:pt x="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4581312" y="494804"/>
              <a:ext cx="941408" cy="1230026"/>
            </a:xfrm>
            <a:custGeom>
              <a:rect b="b" l="l" r="r" t="t"/>
              <a:pathLst>
                <a:path extrusionOk="0" h="13936" w="10666">
                  <a:moveTo>
                    <a:pt x="3899" y="0"/>
                  </a:moveTo>
                  <a:lnTo>
                    <a:pt x="1434" y="224"/>
                  </a:lnTo>
                  <a:lnTo>
                    <a:pt x="0" y="2241"/>
                  </a:lnTo>
                  <a:lnTo>
                    <a:pt x="0" y="5557"/>
                  </a:lnTo>
                  <a:lnTo>
                    <a:pt x="1434" y="9231"/>
                  </a:lnTo>
                  <a:lnTo>
                    <a:pt x="3899" y="12278"/>
                  </a:lnTo>
                  <a:lnTo>
                    <a:pt x="6767" y="13936"/>
                  </a:lnTo>
                  <a:lnTo>
                    <a:pt x="9231" y="13712"/>
                  </a:lnTo>
                  <a:lnTo>
                    <a:pt x="10665" y="11695"/>
                  </a:lnTo>
                  <a:lnTo>
                    <a:pt x="10665" y="8380"/>
                  </a:lnTo>
                  <a:lnTo>
                    <a:pt x="9231" y="4705"/>
                  </a:lnTo>
                  <a:lnTo>
                    <a:pt x="6767" y="1658"/>
                  </a:lnTo>
                  <a:lnTo>
                    <a:pt x="38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35"/>
          <p:cNvSpPr/>
          <p:nvPr/>
        </p:nvSpPr>
        <p:spPr>
          <a:xfrm>
            <a:off x="7451275" y="3731250"/>
            <a:ext cx="527700" cy="5277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8207581" y="4410231"/>
            <a:ext cx="304200" cy="30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925175" y="717750"/>
            <a:ext cx="527700" cy="5277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467606" y="378256"/>
            <a:ext cx="304200" cy="304200"/>
          </a:xfrm>
          <a:prstGeom prst="star4">
            <a:avLst>
              <a:gd fmla="val 125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arth Science Lesson: Satellites by Slidesgo">
  <a:themeElements>
    <a:clrScheme name="Simple Light">
      <a:dk1>
        <a:srgbClr val="F4F9FF"/>
      </a:dk1>
      <a:lt1>
        <a:srgbClr val="1D1D1D"/>
      </a:lt1>
      <a:dk2>
        <a:srgbClr val="428AA8"/>
      </a:dk2>
      <a:lt2>
        <a:srgbClr val="FFC654"/>
      </a:lt2>
      <a:accent1>
        <a:srgbClr val="D8E1EE"/>
      </a:accent1>
      <a:accent2>
        <a:srgbClr val="B2BDCE"/>
      </a:accent2>
      <a:accent3>
        <a:srgbClr val="8795AC"/>
      </a:accent3>
      <a:accent4>
        <a:srgbClr val="5C6B85"/>
      </a:accent4>
      <a:accent5>
        <a:srgbClr val="FFFFFF"/>
      </a:accent5>
      <a:accent6>
        <a:srgbClr val="FFFFFF"/>
      </a:accent6>
      <a:hlink>
        <a:srgbClr val="F4F9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