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6" d="100"/>
          <a:sy n="76" d="100"/>
        </p:scale>
        <p:origin x="7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3C0C2-C0BD-480C-BB9B-7B5E071E3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F1E7BF-D190-43D5-B67B-3805C61B7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AE0306-9157-400D-96BB-B20CC7016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49FD-2BBF-4031-8537-FFE6035161B2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8A7584-88EB-4F5B-97FE-81BE284DD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7BA8CB-63D1-48C3-B274-C02C9AAC2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E0D1-0B42-4319-9DFE-369DBFA86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83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03EE2-D366-47B5-BBA6-5CF795F1F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B189F7-03C5-4E01-8B1A-7BB8AF477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7B19F7-EC01-4CB2-97DF-DDD8ACA99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49FD-2BBF-4031-8537-FFE6035161B2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90EAC8-675E-4160-8DBF-2E543DA32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B2D6B2-C1BE-4E6A-BD85-0559A14A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E0D1-0B42-4319-9DFE-369DBFA86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99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77C082-6AD0-4B72-B8CC-BD28EFA77C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C53F8F-63E8-42CB-A478-37EDE9F77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2445EB-6F03-44EA-8BD5-7530BC2F1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49FD-2BBF-4031-8537-FFE6035161B2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7907F1-3539-4864-89E9-04849899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C88913-4782-42BC-9021-7583DADD8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E0D1-0B42-4319-9DFE-369DBFA86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17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E9F57C-C30C-46CC-A3C9-247E989F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E96A84-879E-45E8-9395-5EE8B1D9E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111BA6-0A50-4584-AE04-4BDF67C59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49FD-2BBF-4031-8537-FFE6035161B2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B9B390-F5AE-400C-B243-A9EB53CE4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015F2D-CB3B-4746-8369-4209E8B9D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E0D1-0B42-4319-9DFE-369DBFA86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38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2D86F-09BD-49C1-AF11-0DD7F4AF3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E4F40D-C889-421C-B4D6-E58D99779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F356E4-EAAF-49A6-94C8-C64EB5864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49FD-2BBF-4031-8537-FFE6035161B2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FE04D2-6C7E-4E7F-8C3E-3A68B8F4D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037BF8-6A91-4F86-A3A3-BDE3EEC3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E0D1-0B42-4319-9DFE-369DBFA86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859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294A2-F177-4BFB-A04E-5C4BE3C02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0E7C84-7C5D-4C2A-8ADF-2809EAA48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4B108E-506B-4741-988F-1D5D03DFA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29AE69-916A-4EE3-9691-F4E6F4B3F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49FD-2BBF-4031-8537-FFE6035161B2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6E5AD7-0802-466D-9733-3B0B1F95D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495E80-AA80-4EA2-B7CC-94828B1C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E0D1-0B42-4319-9DFE-369DBFA86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75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7A26C-FD5B-4454-8A43-2954C9513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42F78B-38E0-4548-B164-6641409D2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CC2538-3FA6-49C3-A270-9D41AD7F5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FD693B-30CA-4584-99EC-CE1A09424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FD75BD-6BA5-4F79-992D-5CE2922BF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777078-0FDD-4A29-9230-2081B8E9B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49FD-2BBF-4031-8537-FFE6035161B2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4539F1-458F-4FDC-87FC-C538DD26F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A78F9C-4589-4C93-AC0D-BF10DC41F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E0D1-0B42-4319-9DFE-369DBFA86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8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76440-E0F5-437C-9513-12511AB0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2B81AE-F67A-449F-BF23-CBA180C1C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49FD-2BBF-4031-8537-FFE6035161B2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376708-2254-4F87-8C85-D27EA6CFA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B4840C-F6B0-4097-A947-DF22C7C9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E0D1-0B42-4319-9DFE-369DBFA86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13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316B86-30CC-40CB-B2F4-2702F3722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49FD-2BBF-4031-8537-FFE6035161B2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CE0741-BA4F-455E-8323-DE6E61991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FCDB00-8AE8-4DB2-BD9F-86088BFA5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E0D1-0B42-4319-9DFE-369DBFA86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10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A0C56-215E-42AA-AB98-1264FB71A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BFFE04-4415-41B9-B551-0569933E6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6DBD2D-63D7-4839-8B61-7FBCF3FED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BC64EE-1177-4AA9-8B9B-A580B9393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49FD-2BBF-4031-8537-FFE6035161B2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7523E5-06D8-4183-B9D6-A05A97F64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627251-731C-4F73-A299-F86A30C33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E0D1-0B42-4319-9DFE-369DBFA86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41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EB6F0-1C25-464E-ABAC-64076E9D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B83FEC-3330-4AEE-849A-D5B8A4E24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0325D8-6900-4394-9BA2-DEF06C420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5F5FD2-ECDC-451E-8564-D84D37EED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49FD-2BBF-4031-8537-FFE6035161B2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485942-D7BB-41BF-94ED-8835B1FF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364E41-07B3-4597-B967-4FB28C28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E0D1-0B42-4319-9DFE-369DBFA86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95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2D7E0E-CEB6-4447-9064-DE6F4FF97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BCB7D9-E945-47B1-B892-6E35424A6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EC6D89-718A-415C-9081-943CBF4D44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949FD-2BBF-4031-8537-FFE6035161B2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A1AF8F-AF38-4146-B00A-3CB20EC5C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CF22AE-6826-4A32-B879-C897930D8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CE0D1-0B42-4319-9DFE-369DBFA86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397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D0129DF-D8C3-4754-B21A-96FE59254A83}"/>
              </a:ext>
            </a:extLst>
          </p:cNvPr>
          <p:cNvSpPr txBox="1"/>
          <p:nvPr/>
        </p:nvSpPr>
        <p:spPr>
          <a:xfrm>
            <a:off x="775063" y="566056"/>
            <a:ext cx="3129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NAS-</a:t>
            </a:r>
            <a:r>
              <a:rPr lang="zh-CN" altLang="en-US" sz="3600" dirty="0"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邻家汽服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DEE00FAF-D69D-4F04-A19C-286CDD23D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34436"/>
              </p:ext>
            </p:extLst>
          </p:nvPr>
        </p:nvGraphicFramePr>
        <p:xfrm>
          <a:off x="4101737" y="2078203"/>
          <a:ext cx="6296298" cy="293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7978">
                  <a:extLst>
                    <a:ext uri="{9D8B030D-6E8A-4147-A177-3AD203B41FA5}">
                      <a16:colId xmlns:a16="http://schemas.microsoft.com/office/drawing/2014/main" val="73820736"/>
                    </a:ext>
                  </a:extLst>
                </a:gridCol>
                <a:gridCol w="2064010">
                  <a:extLst>
                    <a:ext uri="{9D8B030D-6E8A-4147-A177-3AD203B41FA5}">
                      <a16:colId xmlns:a16="http://schemas.microsoft.com/office/drawing/2014/main" val="520729001"/>
                    </a:ext>
                  </a:extLst>
                </a:gridCol>
                <a:gridCol w="3544310">
                  <a:extLst>
                    <a:ext uri="{9D8B030D-6E8A-4147-A177-3AD203B41FA5}">
                      <a16:colId xmlns:a16="http://schemas.microsoft.com/office/drawing/2014/main" val="3747946696"/>
                    </a:ext>
                  </a:extLst>
                </a:gridCol>
              </a:tblGrid>
              <a:tr h="370840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u="none" strike="noStrike" dirty="0">
                          <a:solidFill>
                            <a:srgbClr val="FA7D00"/>
                          </a:solidFill>
                          <a:effectLst/>
                        </a:rPr>
                        <a:t>模块分工</a:t>
                      </a:r>
                    </a:p>
                    <a:p>
                      <a:endParaRPr lang="zh-CN" altLang="en-US" dirty="0"/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谭雪锋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首页</a:t>
                      </a:r>
                      <a:r>
                        <a:rPr lang="en-US" altLang="zh-C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zh-CN" alt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开单页面</a:t>
                      </a:r>
                      <a:r>
                        <a:rPr lang="en-US" altLang="zh-C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zh-CN" alt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添加会员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316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董洪川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订单管理</a:t>
                      </a:r>
                      <a:r>
                        <a:rPr lang="en-US" altLang="zh-C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zh-CN" alt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会员管理</a:t>
                      </a:r>
                      <a:r>
                        <a:rPr lang="en-US" altLang="zh-C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zh-CN" alt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员工管理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8175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唐建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商品管理</a:t>
                      </a:r>
                      <a:r>
                        <a:rPr lang="en-US" altLang="zh-C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zh-CN" alt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本店预约</a:t>
                      </a:r>
                      <a:r>
                        <a:rPr lang="en-US" altLang="zh-C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zh-CN" alt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预售卡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0198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杨永桃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消耗管理</a:t>
                      </a:r>
                      <a:r>
                        <a:rPr lang="en-US" altLang="zh-C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zh-CN" alt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本店评论</a:t>
                      </a:r>
                      <a:r>
                        <a:rPr lang="en-US" altLang="zh-C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zh-CN" alt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业绩统计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8204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支永祥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售后管理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20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066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4a303f1e-5491-41bb-9091-edd937db5096" Revision="1" Stencil="System.MyShapes" StencilVersion="1.0"/>
</Control>
</file>

<file path=customXml/itemProps1.xml><?xml version="1.0" encoding="utf-8"?>
<ds:datastoreItem xmlns:ds="http://schemas.openxmlformats.org/officeDocument/2006/customXml" ds:itemID="{FEAF2835-5002-46DA-9317-596B348DA1A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52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Kozuka Mincho Pro H</vt:lpstr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一梦 仙缘</dc:creator>
  <cp:lastModifiedBy>一梦 仙缘</cp:lastModifiedBy>
  <cp:revision>7</cp:revision>
  <dcterms:created xsi:type="dcterms:W3CDTF">2020-10-19T07:28:10Z</dcterms:created>
  <dcterms:modified xsi:type="dcterms:W3CDTF">2020-10-20T11:23:33Z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