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1" autoAdjust="0"/>
    <p:restoredTop sz="99147" autoAdjust="0"/>
  </p:normalViewPr>
  <p:slideViewPr>
    <p:cSldViewPr>
      <p:cViewPr varScale="1">
        <p:scale>
          <a:sx n="95" d="100"/>
          <a:sy n="95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343400"/>
            <a:ext cx="9144000" cy="1600200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88581"/>
            <a:ext cx="64008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ASRCFederal_Logo_Portrai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59199" y="1143000"/>
            <a:ext cx="5624848" cy="2954022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971800" cy="365125"/>
          </a:xfrm>
        </p:spPr>
        <p:txBody>
          <a:bodyPr/>
          <a:lstStyle>
            <a:lvl1pPr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416675"/>
            <a:ext cx="20574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en-US" dirty="0" smtClean="0"/>
              <a:t>ASRC Federal Proprietary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37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SRCFederal_Logo_Portrai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00" y="228600"/>
            <a:ext cx="1364170" cy="71642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00800"/>
            <a:ext cx="9144000" cy="360218"/>
          </a:xfrm>
          <a:prstGeom prst="rect">
            <a:avLst/>
          </a:prstGeom>
          <a:solidFill>
            <a:srgbClr val="3A4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earth/documentation/referen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Earth Initiative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William Ganley, James Warner, Michael Shimony</a:t>
            </a:r>
            <a:endParaRPr lang="en-US" sz="20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971800" cy="365125"/>
          </a:xfrm>
        </p:spPr>
        <p:txBody>
          <a:bodyPr/>
          <a:lstStyle>
            <a:lvl1pPr>
              <a:defRPr sz="900" b="1"/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416675"/>
            <a:ext cx="2057400" cy="365125"/>
          </a:xfrm>
        </p:spPr>
        <p:txBody>
          <a:bodyPr/>
          <a:lstStyle>
            <a:lvl1pPr>
              <a:defRPr sz="800"/>
            </a:lvl1pPr>
          </a:lstStyle>
          <a:p>
            <a:pPr algn="r"/>
            <a:r>
              <a:rPr lang="en-US" dirty="0" smtClean="0"/>
              <a:t>ASRC Federal Proprietary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Initiative task to investigate Google Earth</a:t>
            </a:r>
          </a:p>
          <a:p>
            <a:pPr>
              <a:buFont typeface="Arial"/>
              <a:buChar char="•"/>
            </a:pPr>
            <a:r>
              <a:rPr lang="en-US" dirty="0" smtClean="0"/>
              <a:t>Standalone application versus browser plug-in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Standalone application uses COM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Support ended in 2008 with the release of browser plug-in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Browser plug-in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JavaScript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Support for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Windows (XP and Vista)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Mac OS X 10.5 and higher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Requires Internet connection for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 Earth is free for personal use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 Earth Pro requires paid license for commercial uses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MSE Initiative used the free version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b="1" dirty="0" smtClean="0"/>
              <a:t>Pros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use</a:t>
            </a:r>
          </a:p>
          <a:p>
            <a:pPr>
              <a:buFont typeface="Arial"/>
              <a:buChar char="•"/>
            </a:pPr>
            <a:r>
              <a:rPr lang="en-US" dirty="0" smtClean="0"/>
              <a:t>Robust API</a:t>
            </a:r>
          </a:p>
          <a:p>
            <a:pPr>
              <a:buFont typeface="Arial"/>
              <a:buChar char="•"/>
            </a:pPr>
            <a:r>
              <a:rPr lang="en-US" dirty="0" smtClean="0"/>
              <a:t>Excellent documentation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2"/>
              </a:rPr>
              <a:t>https://developers.google.com/earth/documentation/reference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Many examples online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use Google Maps API inside Google Earth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GeoCoding locations, driving directions,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KML support</a:t>
            </a:r>
          </a:p>
          <a:p>
            <a:pPr>
              <a:buFont typeface="Arial"/>
              <a:buChar char="•"/>
            </a:pPr>
            <a:r>
              <a:rPr lang="en-US" dirty="0" smtClean="0"/>
              <a:t>Useful as offline planning tool</a:t>
            </a:r>
          </a:p>
          <a:p>
            <a:pPr marL="0" indent="0"/>
            <a:endParaRPr lang="en-US" dirty="0"/>
          </a:p>
          <a:p>
            <a:pPr marL="0" indent="0"/>
            <a:r>
              <a:rPr lang="en-US" sz="2900" b="1" dirty="0" smtClean="0"/>
              <a:t>Cons</a:t>
            </a:r>
          </a:p>
          <a:p>
            <a:pPr>
              <a:buFont typeface="Arial"/>
              <a:buChar char="•"/>
            </a:pPr>
            <a:r>
              <a:rPr lang="en-US" dirty="0" smtClean="0"/>
              <a:t>Browser plugin support for Windows/Mac only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 mobile support (iOS, Android)</a:t>
            </a:r>
          </a:p>
          <a:p>
            <a:pPr>
              <a:buFont typeface="Arial"/>
              <a:buChar char="•"/>
            </a:pPr>
            <a:r>
              <a:rPr lang="en-US" dirty="0" smtClean="0"/>
              <a:t>Requires internet connection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API functionality, map tiles, external KML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Cannot support real-time updates</a:t>
            </a:r>
          </a:p>
          <a:p>
            <a:pPr>
              <a:buFont typeface="Arial"/>
              <a:buChar char="•"/>
            </a:pPr>
            <a:r>
              <a:rPr lang="en-US" dirty="0" smtClean="0"/>
              <a:t>Transaction limits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Free version has transaction limits for certain functionality (e.g. geocoding)</a:t>
            </a:r>
          </a:p>
          <a:p>
            <a:pPr>
              <a:buFont typeface="Arial"/>
              <a:buChar char="•"/>
            </a:pPr>
            <a:r>
              <a:rPr lang="en-US" dirty="0" smtClean="0"/>
              <a:t>Google Earth Pro license $400/year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Increased transactions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7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000" y="1752600"/>
            <a:ext cx="8229600" cy="3886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5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1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5908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HTML/JavaScript/</a:t>
            </a:r>
          </a:p>
          <a:p>
            <a:r>
              <a:rPr lang="en-US" dirty="0" smtClean="0"/>
              <a:t>jQuery/CSS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1485" y="25908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5456" y="20574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 Webserver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2348885" y="2807732"/>
            <a:ext cx="1752600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341132"/>
            <a:ext cx="115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Ajax/JSON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6844685" y="2426732"/>
            <a:ext cx="914400" cy="12954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0885" y="1905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5092085" y="2807732"/>
            <a:ext cx="1752600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5561" y="3352800"/>
            <a:ext cx="122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PHP/</a:t>
            </a:r>
            <a:r>
              <a:rPr lang="en-US" dirty="0" smtClean="0"/>
              <a:t>JSON/</a:t>
            </a:r>
          </a:p>
          <a:p>
            <a:r>
              <a:rPr lang="en-US" dirty="0" smtClean="0"/>
              <a:t>KML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0" y="13070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 running MAMP</a:t>
            </a:r>
          </a:p>
        </p:txBody>
      </p:sp>
      <p:pic>
        <p:nvPicPr>
          <p:cNvPr id="17" name="Picture 16" descr="Screen Shot 2014-03-18 at 3.3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5" y="2579132"/>
            <a:ext cx="990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5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Code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Code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55 html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42 php files</a:t>
            </a:r>
          </a:p>
          <a:p>
            <a:pPr lvl="1">
              <a:buFont typeface="Arial"/>
              <a:buChar char="•"/>
            </a:pPr>
            <a:r>
              <a:rPr lang="en-US" dirty="0"/>
              <a:t>2</a:t>
            </a:r>
            <a:r>
              <a:rPr lang="en-US" dirty="0" smtClean="0"/>
              <a:t> css files</a:t>
            </a:r>
          </a:p>
          <a:p>
            <a:pPr>
              <a:buFont typeface="Arial"/>
              <a:buChar char="•"/>
            </a:pPr>
            <a:r>
              <a:rPr lang="en-US" dirty="0" smtClean="0"/>
              <a:t>All code saved to </a:t>
            </a:r>
            <a:r>
              <a:rPr lang="en-US" dirty="0"/>
              <a:t>https://github.com/MissionSE/Initiatives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54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explored under MSE Initiative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dirty="0" smtClean="0"/>
              <a:t>Google Earth control from browser windows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View Control</a:t>
            </a:r>
          </a:p>
          <a:p>
            <a:pPr>
              <a:buFont typeface="Arial"/>
              <a:buChar char="•"/>
            </a:pPr>
            <a:r>
              <a:rPr lang="en-US" dirty="0" smtClean="0"/>
              <a:t>Offset view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Locations (name, address, position), tracks</a:t>
            </a:r>
          </a:p>
          <a:p>
            <a:pPr>
              <a:buFont typeface="Arial"/>
              <a:buChar char="•"/>
            </a:pPr>
            <a:r>
              <a:rPr lang="en-US" dirty="0" smtClean="0"/>
              <a:t>Range in/out</a:t>
            </a:r>
          </a:p>
          <a:p>
            <a:pPr>
              <a:buFont typeface="Arial"/>
              <a:buChar char="•"/>
            </a:pPr>
            <a:r>
              <a:rPr lang="en-US" dirty="0" smtClean="0"/>
              <a:t>Camera tilt</a:t>
            </a:r>
          </a:p>
          <a:p>
            <a:pPr marL="0" indent="0"/>
            <a:r>
              <a:rPr lang="en-US" dirty="0" smtClean="0"/>
              <a:t>Google Earth built-in features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Sunlight coverage</a:t>
            </a:r>
          </a:p>
          <a:p>
            <a:pPr>
              <a:buFont typeface="Arial"/>
              <a:buChar char="•"/>
            </a:pPr>
            <a:r>
              <a:rPr lang="en-US" dirty="0" smtClean="0"/>
              <a:t>Inset Map</a:t>
            </a:r>
          </a:p>
          <a:p>
            <a:pPr>
              <a:buFont typeface="Arial"/>
              <a:buChar char="•"/>
            </a:pPr>
            <a:r>
              <a:rPr lang="en-US" dirty="0" smtClean="0"/>
              <a:t>Roads, borders, buildings, terrain, atmosphere</a:t>
            </a:r>
          </a:p>
          <a:p>
            <a:pPr>
              <a:buFont typeface="Arial"/>
              <a:buChar char="•"/>
            </a:pPr>
            <a:r>
              <a:rPr lang="en-US" dirty="0" smtClean="0"/>
              <a:t>Earth/Sky map</a:t>
            </a:r>
          </a:p>
          <a:p>
            <a:pPr>
              <a:buFont typeface="Arial"/>
              <a:buChar char="•"/>
            </a:pPr>
            <a:r>
              <a:rPr lang="en-US" dirty="0" smtClean="0"/>
              <a:t>Lat/Lon grid</a:t>
            </a:r>
          </a:p>
          <a:p>
            <a:pPr>
              <a:buFont typeface="Arial"/>
              <a:buChar char="•"/>
            </a:pPr>
            <a:r>
              <a:rPr lang="en-US" dirty="0" smtClean="0"/>
              <a:t>Display of KML information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Downloaded KML files for many features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explored under MSE Initiative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Custom built features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Tracks</a:t>
            </a:r>
          </a:p>
          <a:p>
            <a:pPr lvl="1">
              <a:buFont typeface="Arial"/>
              <a:buChar char="•"/>
            </a:pPr>
            <a:r>
              <a:rPr lang="en-US" dirty="0"/>
              <a:t>Mil-Std 2525B track </a:t>
            </a:r>
            <a:r>
              <a:rPr lang="en-US" dirty="0" smtClean="0"/>
              <a:t>symbols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Image files dynamically requested from website</a:t>
            </a:r>
          </a:p>
          <a:p>
            <a:pPr lvl="3">
              <a:buFont typeface="Arial"/>
              <a:buChar char="•"/>
            </a:pPr>
            <a:r>
              <a:rPr lang="en-US" dirty="0"/>
              <a:t>http://dev.bridgeborn.com/symbology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Add/Modify/Delete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Simulator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Symbol sizes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Tags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Filter (category and id)</a:t>
            </a:r>
          </a:p>
          <a:p>
            <a:pPr>
              <a:buFont typeface="Arial"/>
              <a:buChar char="•"/>
            </a:pPr>
            <a:r>
              <a:rPr lang="en-US" dirty="0" smtClean="0"/>
              <a:t>Weather Feed</a:t>
            </a:r>
          </a:p>
          <a:p>
            <a:pPr>
              <a:buFont typeface="Arial"/>
              <a:buChar char="•"/>
            </a:pPr>
            <a:r>
              <a:rPr lang="en-US" dirty="0"/>
              <a:t>Twitter </a:t>
            </a:r>
            <a:r>
              <a:rPr lang="en-US" dirty="0" smtClean="0"/>
              <a:t>integration</a:t>
            </a:r>
          </a:p>
          <a:p>
            <a:pPr>
              <a:buFont typeface="Arial"/>
              <a:buChar char="•"/>
            </a:pPr>
            <a:r>
              <a:rPr lang="en-US" dirty="0"/>
              <a:t>Range </a:t>
            </a:r>
            <a:r>
              <a:rPr lang="en-US" dirty="0" smtClean="0"/>
              <a:t>rings</a:t>
            </a:r>
          </a:p>
          <a:p>
            <a:pPr>
              <a:buFont typeface="Arial"/>
              <a:buChar char="•"/>
            </a:pPr>
            <a:r>
              <a:rPr lang="en-US" dirty="0" smtClean="0"/>
              <a:t>Remote control of GE</a:t>
            </a:r>
          </a:p>
          <a:p>
            <a:pPr>
              <a:buFont typeface="Arial"/>
              <a:buChar char="•"/>
            </a:pPr>
            <a:r>
              <a:rPr lang="en-US" dirty="0" smtClean="0"/>
              <a:t>View tour created in standalone application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Add/Delete operator entered tours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Save lat/lon, range, camera tilt of selected locations for playback via KML</a:t>
            </a:r>
          </a:p>
          <a:p>
            <a:pPr>
              <a:buFont typeface="Arial"/>
              <a:buChar char="•"/>
            </a:pPr>
            <a:r>
              <a:rPr lang="en-US" dirty="0" smtClean="0"/>
              <a:t>Add/Delete operator entered avoidance areas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1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" name="Content Placeholder 1" descr="Screen Shot 2014-03-18 at 3.3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852"/>
          <a:stretch>
            <a:fillRect/>
          </a:stretch>
        </p:blipFill>
        <p:spPr/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0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109BF29CE05F42B2A6FACB341EF954" ma:contentTypeVersion="6" ma:contentTypeDescription="Create a new document." ma:contentTypeScope="" ma:versionID="f08c9589963e028ae60dde89071efe75">
  <xsd:schema xmlns:xsd="http://www.w3.org/2001/XMLSchema" xmlns:p="http://schemas.microsoft.com/office/2006/metadata/properties" xmlns:ns1="http://schemas.microsoft.com/sharepoint/v3" xmlns:ns2="ef3c410e-c333-44ce-a7fe-a5aa07058cf8" xmlns:ns3="6e448e70-db44-4511-bf26-fae95ed0de9d" targetNamespace="http://schemas.microsoft.com/office/2006/metadata/properties" ma:root="true" ma:fieldsID="970f0253a82ac51690671bca1d34d7b5" ns1:_="" ns2:_="" ns3:_="">
    <xsd:import namespace="http://schemas.microsoft.com/sharepoint/v3"/>
    <xsd:import namespace="ef3c410e-c333-44ce-a7fe-a5aa07058cf8"/>
    <xsd:import namespace="6e448e70-db44-4511-bf26-fae95ed0de9d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Document_x0020_Date"/>
                <xsd:element ref="ns1:ReportOwner"/>
                <xsd:element ref="ns3:PP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ReportOwner" ma:index="4" ma:displayName="Owner" ma:description="Owner of this document" ma:list="UserInfo" ma:internalName="Report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ef3c410e-c333-44ce-a7fe-a5aa07058cf8" elementFormDefault="qualified">
    <xsd:import namespace="http://schemas.microsoft.com/office/2006/documentManagement/types"/>
    <xsd:element name="Description0" ma:index="2" nillable="true" ma:displayName="Description" ma:internalName="Description0">
      <xsd:simpleType>
        <xsd:restriction base="dms:Note"/>
      </xsd:simpleType>
    </xsd:element>
    <xsd:element name="Document_x0020_Date" ma:index="3" ma:displayName="Document Date" ma:format="DateOnly" ma:internalName="Document_x0020_Date">
      <xsd:simpleType>
        <xsd:restriction base="dms:DateTime"/>
      </xsd:simpleType>
    </xsd:element>
  </xsd:schema>
  <xsd:schema xmlns:xsd="http://www.w3.org/2001/XMLSchema" xmlns:dms="http://schemas.microsoft.com/office/2006/documentManagement/types" targetNamespace="6e448e70-db44-4511-bf26-fae95ed0de9d" elementFormDefault="qualified">
    <xsd:import namespace="http://schemas.microsoft.com/office/2006/documentManagement/types"/>
    <xsd:element name="PPT" ma:index="11" nillable="true" ma:displayName="PPT" ma:default="PPT" ma:format="Dropdown" ma:internalName="PPT">
      <xsd:simpleType>
        <xsd:restriction base="dms:Choice">
          <xsd:enumeration value="PPT"/>
          <xsd:enumeration value="Not PP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PT xmlns="6e448e70-db44-4511-bf26-fae95ed0de9d">PPT</PPT>
    <Description0 xmlns="ef3c410e-c333-44ce-a7fe-a5aa07058cf8" xsi:nil="true"/>
    <Document_x0020_Date xmlns="ef3c410e-c333-44ce-a7fe-a5aa07058cf8">2013-12-04T05:00:00+00:00</Document_x0020_Date>
    <ReportOwner xmlns="http://schemas.microsoft.com/sharepoint/v3">
      <UserInfo>
        <DisplayName>NJMRSNET-AEGIS\kwhyte</DisplayName>
        <AccountId>603</AccountId>
        <AccountType/>
      </UserInfo>
    </ReportOwner>
  </documentManagement>
</p:properties>
</file>

<file path=customXml/itemProps1.xml><?xml version="1.0" encoding="utf-8"?>
<ds:datastoreItem xmlns:ds="http://schemas.openxmlformats.org/officeDocument/2006/customXml" ds:itemID="{AD4D7C4E-83E9-4233-A079-0102DC645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f3c410e-c333-44ce-a7fe-a5aa07058cf8"/>
    <ds:schemaRef ds:uri="6e448e70-db44-4511-bf26-fae95ed0de9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C27DCEC-80D8-4F8B-8D37-71F0A3EB5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40B70-64A5-4DD0-87BF-0BF12D02CFFC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6e448e70-db44-4511-bf26-fae95ed0de9d"/>
    <ds:schemaRef ds:uri="http://schemas.microsoft.com/sharepoint/v3"/>
    <ds:schemaRef ds:uri="http://schemas.openxmlformats.org/package/2006/metadata/core-properties"/>
    <ds:schemaRef ds:uri="ef3c410e-c333-44ce-a7fe-a5aa07058cf8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469</Words>
  <Application>Microsoft Macintosh PowerPoint</Application>
  <PresentationFormat>On-screen Show 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 Design</vt:lpstr>
      <vt:lpstr>Google Earth Initiative </vt:lpstr>
      <vt:lpstr>Background</vt:lpstr>
      <vt:lpstr>Pros and Cons</vt:lpstr>
      <vt:lpstr>Prototype Design</vt:lpstr>
      <vt:lpstr>Prototype Code</vt:lpstr>
      <vt:lpstr>Features explored under MSE Initiative</vt:lpstr>
      <vt:lpstr>Features explored under MSE Initiative</vt:lpstr>
      <vt:lpstr>Demo</vt:lpstr>
    </vt:vector>
  </TitlesOfParts>
  <Company>ASRCFH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ASRC Federal Internal (White) PowerPoint Template</dc:title>
  <dc:creator>bowen</dc:creator>
  <cp:lastModifiedBy>Office 2004 Test Drive User</cp:lastModifiedBy>
  <cp:revision>72</cp:revision>
  <dcterms:created xsi:type="dcterms:W3CDTF">2012-10-03T18:06:01Z</dcterms:created>
  <dcterms:modified xsi:type="dcterms:W3CDTF">2014-03-28T16:50:52Z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0x010100AE109BF29CE05F42B2A6FACB341EF954</vt:lpwstr>
  </property>
  <property fmtid="{D5CDD505-2E9C-101B-9397-08002B2CF9AE}" pid="3" name="Resource Type">
    <vt:lpwstr>Presentation Template</vt:lpwstr>
  </property>
  <property fmtid="{D5CDD505-2E9C-101B-9397-08002B2CF9AE}" pid="4" name="CompanyName">
    <vt:lpwstr>ASRC Federal</vt:lpwstr>
  </property>
</Properties>
</file>