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3" r:id="rId2"/>
  </p:sldMasterIdLst>
  <p:notesMasterIdLst>
    <p:notesMasterId r:id="rId22"/>
  </p:notesMasterIdLst>
  <p:handoutMasterIdLst>
    <p:handoutMasterId r:id="rId23"/>
  </p:handoutMasterIdLst>
  <p:sldIdLst>
    <p:sldId id="300" r:id="rId3"/>
    <p:sldId id="327" r:id="rId4"/>
    <p:sldId id="340" r:id="rId5"/>
    <p:sldId id="324" r:id="rId6"/>
    <p:sldId id="325" r:id="rId7"/>
    <p:sldId id="326" r:id="rId8"/>
    <p:sldId id="328" r:id="rId9"/>
    <p:sldId id="329" r:id="rId10"/>
    <p:sldId id="331" r:id="rId11"/>
    <p:sldId id="335" r:id="rId12"/>
    <p:sldId id="333" r:id="rId13"/>
    <p:sldId id="334" r:id="rId14"/>
    <p:sldId id="344" r:id="rId15"/>
    <p:sldId id="336" r:id="rId16"/>
    <p:sldId id="339" r:id="rId17"/>
    <p:sldId id="338" r:id="rId18"/>
    <p:sldId id="337" r:id="rId19"/>
    <p:sldId id="341" r:id="rId20"/>
    <p:sldId id="342" r:id="rId2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1872"/>
    <a:srgbClr val="1506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89866" autoAdjust="0"/>
  </p:normalViewPr>
  <p:slideViewPr>
    <p:cSldViewPr>
      <p:cViewPr varScale="1">
        <p:scale>
          <a:sx n="98" d="100"/>
          <a:sy n="98" d="100"/>
        </p:scale>
        <p:origin x="-35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520" y="-84"/>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297C4BEF-5C39-4362-A8BD-2A299A61F481}" type="datetimeFigureOut">
              <a:rPr lang="en-US"/>
              <a:pPr>
                <a:defRPr/>
              </a:pPr>
              <a:t>7/26/2011</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6078676B-C682-4EE5-A08C-7A67410434C0}" type="datetimeFigureOut">
              <a:rPr lang="en-US"/>
              <a:pPr>
                <a:defRPr/>
              </a:pPr>
              <a:t>7/26/2011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r>
              <a:rPr lang="en-US"/>
              <a:t>contact: jeff_brown@hphc.org</a:t>
            </a:r>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2F201763-D808-45C6-ADD8-F88C9BD17447}" type="slidenum">
              <a:rPr lang="en-US"/>
              <a:pPr>
                <a:defRPr/>
              </a:pPr>
              <a:t>‹#›</a:t>
            </a:fld>
            <a:endParaRPr 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971925" y="8831263"/>
            <a:ext cx="3038475" cy="465137"/>
          </a:xfrm>
          <a:prstGeom prst="rect">
            <a:avLst/>
          </a:prstGeom>
          <a:noFill/>
          <a:ln w="9525">
            <a:noFill/>
            <a:miter lim="800000"/>
            <a:headEnd/>
            <a:tailEnd/>
          </a:ln>
        </p:spPr>
        <p:txBody>
          <a:bodyPr lIns="93161" tIns="46582" rIns="93161" bIns="46582" anchor="b"/>
          <a:lstStyle/>
          <a:p>
            <a:pPr algn="r" defTabSz="930275"/>
            <a:fld id="{79CADE1B-C016-4097-92F3-8A83C6C384EA}" type="slidenum">
              <a:rPr lang="en-US" sz="1100">
                <a:latin typeface="Times New Roman" pitchFamily="18" charset="0"/>
              </a:rPr>
              <a:pPr algn="r" defTabSz="930275"/>
              <a:t>1</a:t>
            </a:fld>
            <a:endParaRPr lang="en-US" sz="1100">
              <a:latin typeface="Times New Roman" pitchFamily="18" charset="0"/>
            </a:endParaRPr>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78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231775" indent="-231775" eaLnBrk="1" hangingPunct="1">
              <a:spcBef>
                <a:spcPct val="0"/>
              </a:spcBef>
            </a:pPr>
            <a:endParaRPr lang="en-US" smtClean="0">
              <a:latin typeface="Times New Roman" pitchFamily="18" charset="0"/>
            </a:endParaRPr>
          </a:p>
        </p:txBody>
      </p:sp>
      <p:sp>
        <p:nvSpPr>
          <p:cNvPr id="38917"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contact: jeff_brown@hphc.org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43EC1E5-13EA-46DB-B20F-81A703E134FC}" type="slidenum">
              <a:rPr lang="en-US" smtClean="0"/>
              <a:pPr fontAlgn="base">
                <a:spcBef>
                  <a:spcPct val="0"/>
                </a:spcBef>
                <a:spcAft>
                  <a:spcPct val="0"/>
                </a:spcAft>
                <a:defRPr/>
              </a:pPr>
              <a:t>4</a:t>
            </a:fld>
            <a:endParaRPr lang="en-US" smtClean="0"/>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Login as a DataMart Administrator</a:t>
            </a:r>
          </a:p>
        </p:txBody>
      </p:sp>
      <p:sp>
        <p:nvSpPr>
          <p:cNvPr id="39941"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contact: jeff_brown@hphc.org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t>Launch the DRN DataMart Client from the icon created on your desktop.  Go to </a:t>
            </a:r>
            <a:r>
              <a:rPr lang="en-US" b="1" smtClean="0"/>
              <a:t>File &gt; Settings</a:t>
            </a:r>
            <a:r>
              <a:rPr lang="en-US" smtClean="0"/>
              <a:t> to view your networks page.</a:t>
            </a:r>
          </a:p>
          <a:p>
            <a:pPr eaLnBrk="1" hangingPunct="1">
              <a:spcBef>
                <a:spcPct val="0"/>
              </a:spcBef>
              <a:buFontTx/>
              <a:buChar char="-"/>
            </a:pPr>
            <a:r>
              <a:rPr lang="en-US" smtClean="0"/>
              <a:t> Click </a:t>
            </a:r>
            <a:r>
              <a:rPr lang="en-US" b="1" smtClean="0"/>
              <a:t>Add</a:t>
            </a:r>
            <a:r>
              <a:rPr lang="en-US" smtClean="0"/>
              <a:t> to create your network: </a:t>
            </a:r>
          </a:p>
          <a:p>
            <a:pPr eaLnBrk="1" hangingPunct="1">
              <a:spcBef>
                <a:spcPct val="0"/>
              </a:spcBef>
            </a:pPr>
            <a:endParaRPr lang="en-US" smtClean="0"/>
          </a:p>
          <a:p>
            <a:pPr eaLnBrk="1" hangingPunct="1">
              <a:spcBef>
                <a:spcPct val="0"/>
              </a:spcBef>
            </a:pPr>
            <a:endParaRPr lang="en-US" smtClean="0"/>
          </a:p>
        </p:txBody>
      </p:sp>
      <p:sp>
        <p:nvSpPr>
          <p:cNvPr id="40964"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contact: jeff_brown@hphc.org</a:t>
            </a:r>
          </a:p>
        </p:txBody>
      </p:sp>
      <p:sp>
        <p:nvSpPr>
          <p:cNvPr id="40965" name="Slide Number Placeholder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64E4A3-FDC1-43EC-9B60-7FFDC0B6D18B}" type="slidenum">
              <a:rPr lang="en-US" smtClean="0"/>
              <a:pPr fontAlgn="base">
                <a:spcBef>
                  <a:spcPct val="0"/>
                </a:spcBef>
                <a:spcAft>
                  <a:spcPct val="0"/>
                </a:spcAft>
                <a:defRPr/>
              </a:pPr>
              <a:t>15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auto">
                <a:spcBef>
                  <a:spcPts val="0"/>
                </a:spcBef>
                <a:spcAft>
                  <a:spcPts val="0"/>
                </a:spcAft>
                <a:defRPr/>
              </a:pPr>
              <a:endParaRPr 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grpSp>
      </p:grpSp>
      <p:sp>
        <p:nvSpPr>
          <p:cNvPr id="18229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smtClean="0"/>
              <a:t>Click to edit Master title style</a:t>
            </a:r>
            <a:endParaRPr lang="en-US"/>
          </a:p>
        </p:txBody>
      </p:sp>
      <p:sp>
        <p:nvSpPr>
          <p:cNvPr id="18229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smtClean="0"/>
              <a:t>Click to edit Master subtitle style</a:t>
            </a:r>
            <a:endParaRPr lang="en-US"/>
          </a:p>
        </p:txBody>
      </p:sp>
      <p:sp>
        <p:nvSpPr>
          <p:cNvPr id="18" name="Rectangle 16"/>
          <p:cNvSpPr>
            <a:spLocks noGrp="1" noChangeArrowheads="1"/>
          </p:cNvSpPr>
          <p:nvPr>
            <p:ph type="dt" sz="half" idx="10"/>
          </p:nvPr>
        </p:nvSpPr>
        <p:spPr bwMode="auto">
          <a:xfrm>
            <a:off x="457200" y="6248400"/>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Contact: jeff_brown@hphc.org</a:t>
            </a:r>
            <a:endParaRPr lang="en-US" dirty="0"/>
          </a:p>
        </p:txBody>
      </p:sp>
      <p:sp>
        <p:nvSpPr>
          <p:cNvPr id="19" name="Rectangle 17"/>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fontAlgn="auto" hangingPunct="1">
              <a:spcBef>
                <a:spcPts val="0"/>
              </a:spcBef>
              <a:spcAft>
                <a:spcPts val="0"/>
              </a:spcAft>
              <a:defRPr sz="1200">
                <a:latin typeface="+mn-lt"/>
              </a:defRPr>
            </a:lvl1pPr>
          </a:lstStyle>
          <a:p>
            <a:pPr>
              <a:defRPr/>
            </a:pPr>
            <a:r>
              <a:rPr lang="en-US"/>
              <a:t>Confidential, not for distribution</a:t>
            </a:r>
            <a:endParaRPr lang="en-US" dirty="0"/>
          </a:p>
        </p:txBody>
      </p:sp>
      <p:sp>
        <p:nvSpPr>
          <p:cNvPr id="20" name="Rectangle 18"/>
          <p:cNvSpPr>
            <a:spLocks noGrp="1" noChangeArrowheads="1"/>
          </p:cNvSpPr>
          <p:nvPr>
            <p:ph type="sldNum" sz="quarter" idx="12"/>
          </p:nvPr>
        </p:nvSpPr>
        <p:spPr/>
        <p:txBody>
          <a:bodyPr/>
          <a:lstStyle>
            <a:lvl1pPr>
              <a:defRPr>
                <a:latin typeface="Arial Black" pitchFamily="34" charset="0"/>
              </a:defRPr>
            </a:lvl1pPr>
          </a:lstStyle>
          <a:p>
            <a:pPr>
              <a:defRPr/>
            </a:pPr>
            <a:fld id="{BA88C577-9B88-4058-82F4-3B01D4D34E7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95970332-B7B5-418A-845C-2FAF81936BE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F595A283-9471-4FBD-B914-1DCBBF28865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5ADFE8D1-929B-49EF-BE05-99EAEDC18751}" type="slidenum">
              <a:rPr lang="en-US"/>
              <a:pPr>
                <a:defRPr/>
              </a:pPr>
              <a:t>‹#›</a:t>
            </a:fld>
            <a:endParaRPr lang="en-US"/>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4" name="Picture 15" descr="C:\Documents and Settings\Rob Rosen\Local Settings\Temporary Internet Files\Content.IE5\5LQRK5PD\MC910216362[1].PNG"/>
          <p:cNvPicPr>
            <a:picLocks noChangeAspect="1" noChangeArrowheads="1"/>
          </p:cNvPicPr>
          <p:nvPr userDrawn="1"/>
        </p:nvPicPr>
        <p:blipFill>
          <a:blip r:embed="rId2" cstate="print"/>
          <a:srcRect/>
          <a:stretch>
            <a:fillRect/>
          </a:stretch>
        </p:blipFill>
        <p:spPr bwMode="auto">
          <a:xfrm>
            <a:off x="0" y="6261100"/>
            <a:ext cx="685800" cy="596900"/>
          </a:xfrm>
          <a:prstGeom prst="rect">
            <a:avLst/>
          </a:prstGeom>
          <a:noFill/>
          <a:ln w="9525">
            <a:noFill/>
            <a:miter lim="800000"/>
            <a:headEnd/>
            <a:tailEnd/>
          </a:ln>
        </p:spPr>
      </p:pic>
      <p:sp>
        <p:nvSpPr>
          <p:cNvPr id="5" name="TextBox 4"/>
          <p:cNvSpPr txBox="1"/>
          <p:nvPr userDrawn="1"/>
        </p:nvSpPr>
        <p:spPr>
          <a:xfrm>
            <a:off x="566738" y="6324600"/>
            <a:ext cx="1512887" cy="369888"/>
          </a:xfrm>
          <a:prstGeom prst="rect">
            <a:avLst/>
          </a:prstGeom>
          <a:noFill/>
        </p:spPr>
        <p:txBody>
          <a:bodyPr wrap="none">
            <a:spAutoFit/>
          </a:bodyPr>
          <a:lstStyle/>
          <a:p>
            <a:pPr fontAlgn="auto">
              <a:spcBef>
                <a:spcPts val="0"/>
              </a:spcBef>
              <a:spcAft>
                <a:spcPts val="0"/>
              </a:spcAft>
              <a:defRPr/>
            </a:pPr>
            <a:r>
              <a:rPr lang="en-US" b="1" dirty="0" err="1">
                <a:effectLst>
                  <a:outerShdw blurRad="38100" dist="38100" dir="2700000" algn="tl">
                    <a:srgbClr val="000000">
                      <a:alpha val="43137"/>
                    </a:srgbClr>
                  </a:outerShdw>
                </a:effectLst>
                <a:latin typeface="+mn-lt"/>
              </a:rPr>
              <a:t>Pop</a:t>
            </a:r>
            <a:r>
              <a:rPr lang="en-US" b="1" dirty="0" err="1">
                <a:solidFill>
                  <a:schemeClr val="tx2"/>
                </a:solidFill>
                <a:effectLst>
                  <a:outerShdw blurRad="38100" dist="38100" dir="2700000" algn="tl">
                    <a:srgbClr val="000000">
                      <a:alpha val="43137"/>
                    </a:srgbClr>
                  </a:outerShdw>
                </a:effectLst>
                <a:latin typeface="+mn-lt"/>
              </a:rPr>
              <a:t>Med</a:t>
            </a:r>
            <a:r>
              <a:rPr lang="en-US" b="1" dirty="0" err="1">
                <a:effectLst>
                  <a:outerShdw blurRad="38100" dist="38100" dir="2700000" algn="tl">
                    <a:srgbClr val="000000">
                      <a:alpha val="43137"/>
                    </a:srgbClr>
                  </a:outerShdw>
                </a:effectLst>
                <a:latin typeface="+mn-lt"/>
              </a:rPr>
              <a:t>Net</a:t>
            </a:r>
            <a:r>
              <a:rPr lang="en-US" b="1" baseline="30000" dirty="0" err="1">
                <a:effectLst>
                  <a:outerShdw blurRad="38100" dist="38100" dir="2700000" algn="tl">
                    <a:srgbClr val="000000">
                      <a:alpha val="43137"/>
                    </a:srgbClr>
                  </a:outerShdw>
                </a:effectLst>
                <a:latin typeface="+mn-lt"/>
              </a:rPr>
              <a:t>tm</a:t>
            </a:r>
            <a:endParaRPr lang="en-US" b="1" baseline="30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eaLnBrk="0" hangingPunct="0">
              <a:defRPr/>
            </a:lvl1pPr>
          </a:lstStyle>
          <a:p>
            <a:pPr>
              <a:defRPr/>
            </a:pPr>
            <a:fld id="{F2ADEFC8-B068-42F4-A13C-97F4E8242741}" type="datetime1">
              <a:rPr lang="en-US"/>
              <a:pPr>
                <a:defRPr/>
              </a:pPr>
              <a:t>7/26/2011</a:t>
            </a:fld>
            <a:endParaRPr lang="en-US"/>
          </a:p>
        </p:txBody>
      </p:sp>
      <p:sp>
        <p:nvSpPr>
          <p:cNvPr id="5" name="Footer Placeholder 4"/>
          <p:cNvSpPr>
            <a:spLocks noGrp="1"/>
          </p:cNvSpPr>
          <p:nvPr>
            <p:ph type="ftr" sz="quarter" idx="11"/>
          </p:nvPr>
        </p:nvSpPr>
        <p:spPr/>
        <p:txBody>
          <a:bodyPr/>
          <a:lstStyle>
            <a:lvl1pPr eaLnBrk="0" hangingPunc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vl1pPr>
          </a:lstStyle>
          <a:p>
            <a:pPr>
              <a:defRPr/>
            </a:pPr>
            <a:fld id="{314FFEC6-4ACF-483E-96A3-E95FE4AA523C}"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eaLnBrk="0" hangingPunct="0">
              <a:defRPr/>
            </a:lvl1pPr>
          </a:lstStyle>
          <a:p>
            <a:pPr>
              <a:defRPr/>
            </a:pPr>
            <a:fld id="{342B37E0-ED57-4229-A7FA-781FD1BC0907}" type="datetime1">
              <a:rPr lang="en-US"/>
              <a:pPr>
                <a:defRPr/>
              </a:pPr>
              <a:t>7/26/2011</a:t>
            </a:fld>
            <a:endParaRPr lang="en-US"/>
          </a:p>
        </p:txBody>
      </p:sp>
      <p:sp>
        <p:nvSpPr>
          <p:cNvPr id="5" name="Footer Placeholder 4"/>
          <p:cNvSpPr>
            <a:spLocks noGrp="1"/>
          </p:cNvSpPr>
          <p:nvPr>
            <p:ph type="ftr" sz="quarter" idx="11"/>
          </p:nvPr>
        </p:nvSpPr>
        <p:spPr/>
        <p:txBody>
          <a:bodyPr/>
          <a:lstStyle>
            <a:lvl1pPr eaLnBrk="0" hangingPunc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vl1pPr>
          </a:lstStyle>
          <a:p>
            <a:pPr>
              <a:defRPr/>
            </a:pPr>
            <a:fld id="{2FA308E7-976D-446C-B546-F2532EDE28AA}"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eaLnBrk="0" hangingPunct="0">
              <a:defRPr/>
            </a:lvl1pPr>
          </a:lstStyle>
          <a:p>
            <a:pPr>
              <a:defRPr/>
            </a:pPr>
            <a:fld id="{18C3FC48-432A-40B5-9D19-AFF6E91E4DC2}" type="datetime1">
              <a:rPr lang="en-US"/>
              <a:pPr>
                <a:defRPr/>
              </a:pPr>
              <a:t>7/26/2011</a:t>
            </a:fld>
            <a:endParaRPr lang="en-US"/>
          </a:p>
        </p:txBody>
      </p:sp>
      <p:sp>
        <p:nvSpPr>
          <p:cNvPr id="6" name="Footer Placeholder 4"/>
          <p:cNvSpPr>
            <a:spLocks noGrp="1"/>
          </p:cNvSpPr>
          <p:nvPr>
            <p:ph type="ftr" sz="quarter" idx="11"/>
          </p:nvPr>
        </p:nvSpPr>
        <p:spPr/>
        <p:txBody>
          <a:bodyPr/>
          <a:lstStyle>
            <a:lvl1pPr eaLnBrk="0" hangingPunct="0">
              <a:defRPr/>
            </a:lvl1pPr>
          </a:lstStyle>
          <a:p>
            <a:pPr>
              <a:defRPr/>
            </a:pPr>
            <a:endParaRPr lang="en-US"/>
          </a:p>
        </p:txBody>
      </p:sp>
      <p:sp>
        <p:nvSpPr>
          <p:cNvPr id="7" name="Slide Number Placeholder 5"/>
          <p:cNvSpPr>
            <a:spLocks noGrp="1"/>
          </p:cNvSpPr>
          <p:nvPr>
            <p:ph type="sldNum" sz="quarter" idx="12"/>
          </p:nvPr>
        </p:nvSpPr>
        <p:spPr/>
        <p:txBody>
          <a:bodyPr/>
          <a:lstStyle>
            <a:lvl1pPr eaLnBrk="0" hangingPunct="0">
              <a:defRPr/>
            </a:lvl1pPr>
          </a:lstStyle>
          <a:p>
            <a:pPr>
              <a:defRPr/>
            </a:pPr>
            <a:fld id="{A0DBE657-2634-406E-A08F-2803BB6C08DE}"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eaLnBrk="0" hangingPunct="0">
              <a:defRPr/>
            </a:lvl1pPr>
          </a:lstStyle>
          <a:p>
            <a:pPr>
              <a:defRPr/>
            </a:pPr>
            <a:fld id="{0E4D57EE-F8F6-4FE5-9516-FE84FD0F4FC2}" type="datetime1">
              <a:rPr lang="en-US"/>
              <a:pPr>
                <a:defRPr/>
              </a:pPr>
              <a:t>7/26/2011</a:t>
            </a:fld>
            <a:endParaRPr lang="en-US"/>
          </a:p>
        </p:txBody>
      </p:sp>
      <p:sp>
        <p:nvSpPr>
          <p:cNvPr id="8" name="Footer Placeholder 4"/>
          <p:cNvSpPr>
            <a:spLocks noGrp="1"/>
          </p:cNvSpPr>
          <p:nvPr>
            <p:ph type="ftr" sz="quarter" idx="11"/>
          </p:nvPr>
        </p:nvSpPr>
        <p:spPr/>
        <p:txBody>
          <a:bodyPr/>
          <a:lstStyle>
            <a:lvl1pPr eaLnBrk="0" hangingPunct="0">
              <a:defRPr/>
            </a:lvl1pPr>
          </a:lstStyle>
          <a:p>
            <a:pPr>
              <a:defRPr/>
            </a:pPr>
            <a:endParaRPr lang="en-US"/>
          </a:p>
        </p:txBody>
      </p:sp>
      <p:sp>
        <p:nvSpPr>
          <p:cNvPr id="9" name="Slide Number Placeholder 5"/>
          <p:cNvSpPr>
            <a:spLocks noGrp="1"/>
          </p:cNvSpPr>
          <p:nvPr>
            <p:ph type="sldNum" sz="quarter" idx="12"/>
          </p:nvPr>
        </p:nvSpPr>
        <p:spPr/>
        <p:txBody>
          <a:bodyPr/>
          <a:lstStyle>
            <a:lvl1pPr eaLnBrk="0" hangingPunct="0">
              <a:defRPr/>
            </a:lvl1pPr>
          </a:lstStyle>
          <a:p>
            <a:pPr>
              <a:defRPr/>
            </a:pPr>
            <a:fld id="{E7AF8033-5229-4089-9D36-4081CD7C824D}"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eaLnBrk="0" hangingPunct="0">
              <a:defRPr/>
            </a:lvl1pPr>
          </a:lstStyle>
          <a:p>
            <a:pPr>
              <a:defRPr/>
            </a:pPr>
            <a:fld id="{62466771-6B0F-4190-8541-8845CB2C8AA2}" type="datetime1">
              <a:rPr lang="en-US"/>
              <a:pPr>
                <a:defRPr/>
              </a:pPr>
              <a:t>7/26/2011</a:t>
            </a:fld>
            <a:endParaRPr lang="en-US"/>
          </a:p>
        </p:txBody>
      </p:sp>
      <p:sp>
        <p:nvSpPr>
          <p:cNvPr id="4" name="Footer Placeholder 4"/>
          <p:cNvSpPr>
            <a:spLocks noGrp="1"/>
          </p:cNvSpPr>
          <p:nvPr>
            <p:ph type="ftr" sz="quarter" idx="11"/>
          </p:nvPr>
        </p:nvSpPr>
        <p:spPr/>
        <p:txBody>
          <a:bodyPr/>
          <a:lstStyle>
            <a:lvl1pPr eaLnBrk="0" hangingPunct="0">
              <a:defRPr/>
            </a:lvl1pPr>
          </a:lstStyle>
          <a:p>
            <a:pPr>
              <a:defRPr/>
            </a:pPr>
            <a:endParaRPr lang="en-US"/>
          </a:p>
        </p:txBody>
      </p:sp>
      <p:sp>
        <p:nvSpPr>
          <p:cNvPr id="5" name="Slide Number Placeholder 5"/>
          <p:cNvSpPr>
            <a:spLocks noGrp="1"/>
          </p:cNvSpPr>
          <p:nvPr>
            <p:ph type="sldNum" sz="quarter" idx="12"/>
          </p:nvPr>
        </p:nvSpPr>
        <p:spPr/>
        <p:txBody>
          <a:bodyPr/>
          <a:lstStyle>
            <a:lvl1pPr eaLnBrk="0" hangingPunct="0">
              <a:defRPr/>
            </a:lvl1pPr>
          </a:lstStyle>
          <a:p>
            <a:pPr>
              <a:defRPr/>
            </a:pPr>
            <a:fld id="{97E60CEC-4309-4F44-A5CC-6E7B517EAF23}"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eaLnBrk="0" hangingPunct="0">
              <a:defRPr/>
            </a:lvl1pPr>
          </a:lstStyle>
          <a:p>
            <a:pPr>
              <a:defRPr/>
            </a:pPr>
            <a:fld id="{D8312948-FA86-427B-9B67-DF6E48F94640}" type="datetime1">
              <a:rPr lang="en-US"/>
              <a:pPr>
                <a:defRPr/>
              </a:pPr>
              <a:t>7/26/2011</a:t>
            </a:fld>
            <a:endParaRPr lang="en-US"/>
          </a:p>
        </p:txBody>
      </p:sp>
      <p:sp>
        <p:nvSpPr>
          <p:cNvPr id="3" name="Footer Placeholder 4"/>
          <p:cNvSpPr>
            <a:spLocks noGrp="1"/>
          </p:cNvSpPr>
          <p:nvPr>
            <p:ph type="ftr" sz="quarter" idx="11"/>
          </p:nvPr>
        </p:nvSpPr>
        <p:spPr/>
        <p:txBody>
          <a:bodyPr/>
          <a:lstStyle>
            <a:lvl1pPr eaLnBrk="0" hangingPunct="0">
              <a:defRPr/>
            </a:lvl1pPr>
          </a:lstStyle>
          <a:p>
            <a:pPr>
              <a:defRPr/>
            </a:pPr>
            <a:endParaRPr lang="en-US"/>
          </a:p>
        </p:txBody>
      </p:sp>
      <p:sp>
        <p:nvSpPr>
          <p:cNvPr id="4" name="Slide Number Placeholder 5"/>
          <p:cNvSpPr>
            <a:spLocks noGrp="1"/>
          </p:cNvSpPr>
          <p:nvPr>
            <p:ph type="sldNum" sz="quarter" idx="12"/>
          </p:nvPr>
        </p:nvSpPr>
        <p:spPr/>
        <p:txBody>
          <a:bodyPr/>
          <a:lstStyle>
            <a:lvl1pPr eaLnBrk="0" hangingPunct="0">
              <a:defRPr/>
            </a:lvl1pPr>
          </a:lstStyle>
          <a:p>
            <a:pPr>
              <a:defRPr/>
            </a:pPr>
            <a:fld id="{7220D815-EA16-4D60-853C-DA152071593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5" descr="C:\Documents and Settings\Rob Rosen\Local Settings\Temporary Internet Files\Content.IE5\5LQRK5PD\MC910216362[1].PNG"/>
          <p:cNvPicPr>
            <a:picLocks noChangeAspect="1" noChangeArrowheads="1"/>
          </p:cNvPicPr>
          <p:nvPr userDrawn="1"/>
        </p:nvPicPr>
        <p:blipFill>
          <a:blip r:embed="rId2" cstate="print"/>
          <a:srcRect/>
          <a:stretch>
            <a:fillRect/>
          </a:stretch>
        </p:blipFill>
        <p:spPr bwMode="auto">
          <a:xfrm>
            <a:off x="0" y="6261100"/>
            <a:ext cx="685800" cy="596900"/>
          </a:xfrm>
          <a:prstGeom prst="rect">
            <a:avLst/>
          </a:prstGeom>
          <a:noFill/>
          <a:ln w="9525">
            <a:noFill/>
            <a:miter lim="800000"/>
            <a:headEnd/>
            <a:tailEnd/>
          </a:ln>
        </p:spPr>
      </p:pic>
      <p:sp>
        <p:nvSpPr>
          <p:cNvPr id="5" name="TextBox 4"/>
          <p:cNvSpPr txBox="1"/>
          <p:nvPr userDrawn="1"/>
        </p:nvSpPr>
        <p:spPr>
          <a:xfrm>
            <a:off x="566738" y="6324600"/>
            <a:ext cx="1512887" cy="369888"/>
          </a:xfrm>
          <a:prstGeom prst="rect">
            <a:avLst/>
          </a:prstGeom>
          <a:noFill/>
        </p:spPr>
        <p:txBody>
          <a:bodyPr wrap="none">
            <a:spAutoFit/>
          </a:bodyPr>
          <a:lstStyle/>
          <a:p>
            <a:pPr fontAlgn="auto">
              <a:spcBef>
                <a:spcPts val="0"/>
              </a:spcBef>
              <a:spcAft>
                <a:spcPts val="0"/>
              </a:spcAft>
              <a:defRPr/>
            </a:pPr>
            <a:r>
              <a:rPr lang="en-US" b="1" dirty="0" err="1">
                <a:effectLst>
                  <a:outerShdw blurRad="38100" dist="38100" dir="2700000" algn="tl">
                    <a:srgbClr val="000000">
                      <a:alpha val="43137"/>
                    </a:srgbClr>
                  </a:outerShdw>
                </a:effectLst>
                <a:latin typeface="+mn-lt"/>
              </a:rPr>
              <a:t>Pop</a:t>
            </a:r>
            <a:r>
              <a:rPr lang="en-US" b="1" dirty="0" err="1">
                <a:solidFill>
                  <a:schemeClr val="tx2"/>
                </a:solidFill>
                <a:effectLst>
                  <a:outerShdw blurRad="38100" dist="38100" dir="2700000" algn="tl">
                    <a:srgbClr val="000000">
                      <a:alpha val="43137"/>
                    </a:srgbClr>
                  </a:outerShdw>
                </a:effectLst>
                <a:latin typeface="+mn-lt"/>
              </a:rPr>
              <a:t>Med</a:t>
            </a:r>
            <a:r>
              <a:rPr lang="en-US" b="1" dirty="0" err="1">
                <a:effectLst>
                  <a:outerShdw blurRad="38100" dist="38100" dir="2700000" algn="tl">
                    <a:srgbClr val="000000">
                      <a:alpha val="43137"/>
                    </a:srgbClr>
                  </a:outerShdw>
                </a:effectLst>
                <a:latin typeface="+mn-lt"/>
              </a:rPr>
              <a:t>Net</a:t>
            </a:r>
            <a:r>
              <a:rPr lang="en-US" b="1" baseline="30000" dirty="0" err="1">
                <a:effectLst>
                  <a:outerShdw blurRad="38100" dist="38100" dir="2700000" algn="tl">
                    <a:srgbClr val="000000">
                      <a:alpha val="43137"/>
                    </a:srgbClr>
                  </a:outerShdw>
                </a:effectLst>
                <a:latin typeface="+mn-lt"/>
              </a:rPr>
              <a:t>tm</a:t>
            </a:r>
            <a:endParaRPr lang="en-US" b="1" baseline="30000" dirty="0">
              <a:effectLst>
                <a:outerShdw blurRad="38100" dist="38100" dir="2700000" algn="tl">
                  <a:srgbClr val="000000">
                    <a:alpha val="43137"/>
                  </a:srgbClr>
                </a:outerShdw>
              </a:effectLst>
              <a:latin typeface="+mn-lt"/>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sldNum" sz="quarter" idx="10"/>
          </p:nvPr>
        </p:nvSpPr>
        <p:spPr/>
        <p:txBody>
          <a:bodyPr/>
          <a:lstStyle>
            <a:lvl1pPr>
              <a:defRPr/>
            </a:lvl1pPr>
          </a:lstStyle>
          <a:p>
            <a:pPr>
              <a:defRPr/>
            </a:pPr>
            <a:fld id="{12481080-C220-416A-919E-E69522284CFB}"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eaLnBrk="0" hangingPunct="0">
              <a:defRPr/>
            </a:lvl1pPr>
          </a:lstStyle>
          <a:p>
            <a:pPr>
              <a:defRPr/>
            </a:pPr>
            <a:fld id="{E7C85D73-E7BB-491B-86F4-F19462283ED7}" type="datetime1">
              <a:rPr lang="en-US"/>
              <a:pPr>
                <a:defRPr/>
              </a:pPr>
              <a:t>7/26/2011</a:t>
            </a:fld>
            <a:endParaRPr lang="en-US"/>
          </a:p>
        </p:txBody>
      </p:sp>
      <p:sp>
        <p:nvSpPr>
          <p:cNvPr id="6" name="Footer Placeholder 4"/>
          <p:cNvSpPr>
            <a:spLocks noGrp="1"/>
          </p:cNvSpPr>
          <p:nvPr>
            <p:ph type="ftr" sz="quarter" idx="11"/>
          </p:nvPr>
        </p:nvSpPr>
        <p:spPr/>
        <p:txBody>
          <a:bodyPr/>
          <a:lstStyle>
            <a:lvl1pPr eaLnBrk="0" hangingPunct="0">
              <a:defRPr/>
            </a:lvl1pPr>
          </a:lstStyle>
          <a:p>
            <a:pPr>
              <a:defRPr/>
            </a:pPr>
            <a:endParaRPr lang="en-US"/>
          </a:p>
        </p:txBody>
      </p:sp>
      <p:sp>
        <p:nvSpPr>
          <p:cNvPr id="7" name="Slide Number Placeholder 5"/>
          <p:cNvSpPr>
            <a:spLocks noGrp="1"/>
          </p:cNvSpPr>
          <p:nvPr>
            <p:ph type="sldNum" sz="quarter" idx="12"/>
          </p:nvPr>
        </p:nvSpPr>
        <p:spPr/>
        <p:txBody>
          <a:bodyPr/>
          <a:lstStyle>
            <a:lvl1pPr eaLnBrk="0" hangingPunct="0">
              <a:defRPr/>
            </a:lvl1pPr>
          </a:lstStyle>
          <a:p>
            <a:pPr>
              <a:defRPr/>
            </a:pPr>
            <a:fld id="{7D23A565-CAD2-4290-9515-94FDC12BCA23}"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eaLnBrk="0" hangingPunct="0">
              <a:defRPr/>
            </a:lvl1pPr>
          </a:lstStyle>
          <a:p>
            <a:pPr>
              <a:defRPr/>
            </a:pPr>
            <a:fld id="{C11D92B3-3FAB-4581-A6B3-BBFEB15B746E}" type="datetime1">
              <a:rPr lang="en-US"/>
              <a:pPr>
                <a:defRPr/>
              </a:pPr>
              <a:t>7/26/2011</a:t>
            </a:fld>
            <a:endParaRPr lang="en-US"/>
          </a:p>
        </p:txBody>
      </p:sp>
      <p:sp>
        <p:nvSpPr>
          <p:cNvPr id="6" name="Footer Placeholder 4"/>
          <p:cNvSpPr>
            <a:spLocks noGrp="1"/>
          </p:cNvSpPr>
          <p:nvPr>
            <p:ph type="ftr" sz="quarter" idx="11"/>
          </p:nvPr>
        </p:nvSpPr>
        <p:spPr/>
        <p:txBody>
          <a:bodyPr/>
          <a:lstStyle>
            <a:lvl1pPr eaLnBrk="0" hangingPunct="0">
              <a:defRPr/>
            </a:lvl1pPr>
          </a:lstStyle>
          <a:p>
            <a:pPr>
              <a:defRPr/>
            </a:pPr>
            <a:endParaRPr lang="en-US"/>
          </a:p>
        </p:txBody>
      </p:sp>
      <p:sp>
        <p:nvSpPr>
          <p:cNvPr id="7" name="Slide Number Placeholder 5"/>
          <p:cNvSpPr>
            <a:spLocks noGrp="1"/>
          </p:cNvSpPr>
          <p:nvPr>
            <p:ph type="sldNum" sz="quarter" idx="12"/>
          </p:nvPr>
        </p:nvSpPr>
        <p:spPr/>
        <p:txBody>
          <a:bodyPr/>
          <a:lstStyle>
            <a:lvl1pPr eaLnBrk="0" hangingPunct="0">
              <a:defRPr/>
            </a:lvl1pPr>
          </a:lstStyle>
          <a:p>
            <a:pPr>
              <a:defRPr/>
            </a:pPr>
            <a:fld id="{642F75A2-8807-4EE3-9A59-BB7B8ADDD9A9}"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hangingPunct="0">
              <a:defRPr/>
            </a:lvl1pPr>
          </a:lstStyle>
          <a:p>
            <a:pPr>
              <a:defRPr/>
            </a:pPr>
            <a:fld id="{9849489A-C231-4999-903F-4065DC620A6B}" type="datetime1">
              <a:rPr lang="en-US"/>
              <a:pPr>
                <a:defRPr/>
              </a:pPr>
              <a:t>7/26/2011</a:t>
            </a:fld>
            <a:endParaRPr lang="en-US"/>
          </a:p>
        </p:txBody>
      </p:sp>
      <p:sp>
        <p:nvSpPr>
          <p:cNvPr id="5" name="Footer Placeholder 4"/>
          <p:cNvSpPr>
            <a:spLocks noGrp="1"/>
          </p:cNvSpPr>
          <p:nvPr>
            <p:ph type="ftr" sz="quarter" idx="11"/>
          </p:nvPr>
        </p:nvSpPr>
        <p:spPr/>
        <p:txBody>
          <a:bodyPr/>
          <a:lstStyle>
            <a:lvl1pPr eaLnBrk="0" hangingPunc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vl1pPr>
          </a:lstStyle>
          <a:p>
            <a:pPr>
              <a:defRPr/>
            </a:pPr>
            <a:fld id="{FFED4857-1EFB-4162-8358-0A15375F51F1}"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hangingPunct="0">
              <a:defRPr/>
            </a:lvl1pPr>
          </a:lstStyle>
          <a:p>
            <a:pPr>
              <a:defRPr/>
            </a:pPr>
            <a:fld id="{8A594FE6-C3D6-4996-9956-94707EC5E86A}" type="datetime1">
              <a:rPr lang="en-US"/>
              <a:pPr>
                <a:defRPr/>
              </a:pPr>
              <a:t>7/26/2011</a:t>
            </a:fld>
            <a:endParaRPr lang="en-US"/>
          </a:p>
        </p:txBody>
      </p:sp>
      <p:sp>
        <p:nvSpPr>
          <p:cNvPr id="5" name="Footer Placeholder 4"/>
          <p:cNvSpPr>
            <a:spLocks noGrp="1"/>
          </p:cNvSpPr>
          <p:nvPr>
            <p:ph type="ftr" sz="quarter" idx="11"/>
          </p:nvPr>
        </p:nvSpPr>
        <p:spPr/>
        <p:txBody>
          <a:bodyPr/>
          <a:lstStyle>
            <a:lvl1pPr eaLnBrk="0" hangingPunc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vl1pPr>
          </a:lstStyle>
          <a:p>
            <a:pPr>
              <a:defRPr/>
            </a:pPr>
            <a:fld id="{0CF1F0FE-01E0-46D8-8737-3999B85BC5F2}"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6" descr="C:\Documents and Settings\Rob Rosen\Local Settings\Temporary Internet Files\Content.IE5\5LQRK5PD\MC910216362[1].PNG"/>
          <p:cNvPicPr>
            <a:picLocks noChangeAspect="1" noChangeArrowheads="1"/>
          </p:cNvPicPr>
          <p:nvPr userDrawn="1"/>
        </p:nvPicPr>
        <p:blipFill>
          <a:blip r:embed="rId2" cstate="print"/>
          <a:srcRect/>
          <a:stretch>
            <a:fillRect/>
          </a:stretch>
        </p:blipFill>
        <p:spPr bwMode="auto">
          <a:xfrm>
            <a:off x="0" y="6261100"/>
            <a:ext cx="685800" cy="596900"/>
          </a:xfrm>
          <a:prstGeom prst="rect">
            <a:avLst/>
          </a:prstGeom>
          <a:noFill/>
          <a:ln w="9525">
            <a:noFill/>
            <a:miter lim="800000"/>
            <a:headEnd/>
            <a:tailEnd/>
          </a:ln>
        </p:spPr>
      </p:pic>
      <p:sp>
        <p:nvSpPr>
          <p:cNvPr id="5" name="TextBox 4"/>
          <p:cNvSpPr txBox="1"/>
          <p:nvPr userDrawn="1"/>
        </p:nvSpPr>
        <p:spPr>
          <a:xfrm>
            <a:off x="566738" y="6324600"/>
            <a:ext cx="1549400" cy="369888"/>
          </a:xfrm>
          <a:prstGeom prst="rect">
            <a:avLst/>
          </a:prstGeom>
          <a:noFill/>
        </p:spPr>
        <p:txBody>
          <a:bodyPr wrap="none">
            <a:spAutoFit/>
          </a:bodyPr>
          <a:lstStyle/>
          <a:p>
            <a:pPr fontAlgn="auto">
              <a:spcBef>
                <a:spcPts val="0"/>
              </a:spcBef>
              <a:spcAft>
                <a:spcPts val="0"/>
              </a:spcAft>
              <a:defRPr/>
            </a:pPr>
            <a:r>
              <a:rPr lang="en-US" b="1" dirty="0" err="1">
                <a:effectLst>
                  <a:outerShdw blurRad="38100" dist="38100" dir="2700000" algn="tl">
                    <a:srgbClr val="000000">
                      <a:alpha val="43137"/>
                    </a:srgbClr>
                  </a:outerShdw>
                </a:effectLst>
                <a:latin typeface="+mn-lt"/>
              </a:rPr>
              <a:t>Pop</a:t>
            </a:r>
            <a:r>
              <a:rPr lang="en-US" b="1" dirty="0" err="1">
                <a:solidFill>
                  <a:schemeClr val="tx2"/>
                </a:solidFill>
                <a:effectLst>
                  <a:outerShdw blurRad="38100" dist="38100" dir="2700000" algn="tl">
                    <a:srgbClr val="000000">
                      <a:alpha val="43137"/>
                    </a:srgbClr>
                  </a:outerShdw>
                </a:effectLst>
                <a:latin typeface="+mn-lt"/>
              </a:rPr>
              <a:t>Med</a:t>
            </a:r>
            <a:r>
              <a:rPr lang="en-US" b="1" dirty="0" err="1">
                <a:effectLst>
                  <a:outerShdw blurRad="38100" dist="38100" dir="2700000" algn="tl">
                    <a:srgbClr val="000000">
                      <a:alpha val="43137"/>
                    </a:srgbClr>
                  </a:outerShdw>
                </a:effectLst>
                <a:latin typeface="+mn-lt"/>
              </a:rPr>
              <a:t>Net</a:t>
            </a:r>
            <a:r>
              <a:rPr lang="en-US" b="1" baseline="30000" dirty="0" err="1">
                <a:effectLst>
                  <a:outerShdw blurRad="38100" dist="38100" dir="2700000" algn="tl">
                    <a:srgbClr val="000000">
                      <a:alpha val="43137"/>
                    </a:srgbClr>
                  </a:outerShdw>
                </a:effectLst>
                <a:latin typeface="+mn-lt"/>
              </a:rPr>
              <a:t>TM</a:t>
            </a:r>
            <a:endParaRPr lang="en-US" b="1" baseline="30000" dirty="0">
              <a:effectLst>
                <a:outerShdw blurRad="38100" dist="38100" dir="2700000" algn="tl">
                  <a:srgbClr val="000000">
                    <a:alpha val="43137"/>
                  </a:srgbClr>
                </a:outerShdw>
              </a:effectLst>
              <a:latin typeface="+mn-lt"/>
            </a:endParaRPr>
          </a:p>
        </p:txBody>
      </p:sp>
      <p:sp>
        <p:nvSpPr>
          <p:cNvPr id="6" name="Rectangle 5"/>
          <p:cNvSpPr/>
          <p:nvPr userDrawn="1"/>
        </p:nvSpPr>
        <p:spPr>
          <a:xfrm>
            <a:off x="0" y="0"/>
            <a:ext cx="9144000" cy="685800"/>
          </a:xfrm>
          <a:prstGeom prst="rect">
            <a:avLst/>
          </a:prstGeom>
          <a:gradFill flip="none" rotWithShape="1">
            <a:gsLst>
              <a:gs pos="0">
                <a:srgbClr val="165881"/>
              </a:gs>
              <a:gs pos="50000">
                <a:srgbClr val="1E7AB2"/>
              </a:gs>
              <a:gs pos="100000">
                <a:srgbClr val="165881"/>
              </a:gs>
            </a:gsLst>
            <a:path path="circle">
              <a:fillToRect l="100000" t="100000"/>
            </a:path>
            <a:tileRect r="-100000" b="-100000"/>
          </a:gradFill>
          <a:ln w="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2" name="Title 1"/>
          <p:cNvSpPr>
            <a:spLocks noGrp="1"/>
          </p:cNvSpPr>
          <p:nvPr>
            <p:ph type="title"/>
          </p:nvPr>
        </p:nvSpPr>
        <p:spPr>
          <a:xfrm>
            <a:off x="0" y="0"/>
            <a:ext cx="8839200" cy="685800"/>
          </a:xfrm>
        </p:spPr>
        <p:txBody>
          <a:bodyPr/>
          <a:lstStyle>
            <a:lvl1pPr algn="l">
              <a:defRPr b="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1000" y="914400"/>
            <a:ext cx="8229600" cy="4876800"/>
          </a:xfrm>
        </p:spPr>
        <p:txBody>
          <a:bodyPr/>
          <a:lstStyle>
            <a:lvl1pPr>
              <a:defRPr sz="2800"/>
            </a:lvl1pPr>
            <a:lvl2pPr>
              <a:defRPr sz="2400"/>
            </a:lvl2pPr>
            <a:lvl3pPr>
              <a:defRPr sz="20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a:spLocks noGrp="1" noChangeArrowheads="1"/>
          </p:cNvSpPr>
          <p:nvPr>
            <p:ph type="sldNum" sz="quarter" idx="10"/>
          </p:nvPr>
        </p:nvSpPr>
        <p:spPr>
          <a:xfrm>
            <a:off x="7239000" y="6477000"/>
            <a:ext cx="1676400" cy="288925"/>
          </a:xfrm>
        </p:spPr>
        <p:txBody>
          <a:bodyPr/>
          <a:lstStyle>
            <a:lvl1pPr algn="r">
              <a:defRPr sz="1200"/>
            </a:lvl1pPr>
          </a:lstStyle>
          <a:p>
            <a:pPr>
              <a:defRPr/>
            </a:pPr>
            <a:r>
              <a:rPr lang="en-US"/>
              <a:t>		</a:t>
            </a:r>
            <a:fld id="{6AD43DFE-6584-4836-8AFB-8FB06B77569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7B779CCB-D609-43B6-9E88-A14F07A14C3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E36789AC-E623-47D7-9361-14BBE730EA5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C5A6594F-A158-44E4-AE55-930D1DDFE76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915AF776-2F10-4973-B389-E9E1338DA97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F8012944-C97E-458E-BABF-6B90E3565E0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20B47608-326B-49B8-B241-84785A7F0E5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F0A85212-0CB2-4CCF-91DE-1A6C8FFB188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1"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5B7A5471-BFD9-4188-83C5-A59035C4AEC8}" type="slidenum">
              <a:rPr lang="en-US"/>
              <a:pPr>
                <a:defRPr/>
              </a:pPr>
              <a:t>‹#›</a:t>
            </a:fld>
            <a:endParaRPr lang="en-US"/>
          </a:p>
        </p:txBody>
      </p:sp>
      <p:grpSp>
        <p:nvGrpSpPr>
          <p:cNvPr id="1027" name="Group 4"/>
          <p:cNvGrpSpPr>
            <a:grpSpLocks/>
          </p:cNvGrpSpPr>
          <p:nvPr/>
        </p:nvGrpSpPr>
        <p:grpSpPr bwMode="auto">
          <a:xfrm>
            <a:off x="0" y="0"/>
            <a:ext cx="9144000" cy="546100"/>
            <a:chOff x="0" y="0"/>
            <a:chExt cx="5760" cy="344"/>
          </a:xfrm>
        </p:grpSpPr>
        <p:sp>
          <p:nvSpPr>
            <p:cNvPr id="18125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auto">
                <a:spcBef>
                  <a:spcPts val="0"/>
                </a:spcBef>
                <a:spcAft>
                  <a:spcPts val="0"/>
                </a:spcAft>
                <a:defRPr/>
              </a:pPr>
              <a:endParaRPr lang="en-US" sz="2400">
                <a:latin typeface="Times New Roman" pitchFamily="18" charset="0"/>
              </a:endParaRPr>
            </a:p>
          </p:txBody>
        </p:sp>
        <p:sp>
          <p:nvSpPr>
            <p:cNvPr id="18125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sp>
          <p:nvSpPr>
            <p:cNvPr id="18125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fontAlgn="auto">
                <a:spcBef>
                  <a:spcPts val="0"/>
                </a:spcBef>
                <a:spcAft>
                  <a:spcPts val="0"/>
                </a:spcAft>
                <a:defRPr/>
              </a:pPr>
              <a:endParaRPr lang="en-US">
                <a:solidFill>
                  <a:schemeClr val="hlink"/>
                </a:solidFill>
                <a:latin typeface="+mn-lt"/>
              </a:endParaRPr>
            </a:p>
          </p:txBody>
        </p:sp>
        <p:sp>
          <p:nvSpPr>
            <p:cNvPr id="18125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fontAlgn="auto">
                <a:spcBef>
                  <a:spcPts val="0"/>
                </a:spcBef>
                <a:spcAft>
                  <a:spcPts val="0"/>
                </a:spcAft>
                <a:defRPr/>
              </a:pPr>
              <a:endParaRPr lang="en-US">
                <a:solidFill>
                  <a:schemeClr val="hlink"/>
                </a:solidFill>
                <a:latin typeface="+mn-lt"/>
              </a:endParaRPr>
            </a:p>
          </p:txBody>
        </p:sp>
        <p:sp>
          <p:nvSpPr>
            <p:cNvPr id="18125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fontAlgn="auto">
                <a:spcBef>
                  <a:spcPts val="0"/>
                </a:spcBef>
                <a:spcAft>
                  <a:spcPts val="0"/>
                </a:spcAft>
                <a:defRPr/>
              </a:pPr>
              <a:endParaRPr lang="en-US">
                <a:solidFill>
                  <a:schemeClr val="accent2"/>
                </a:solidFill>
                <a:latin typeface="+mn-lt"/>
              </a:endParaRPr>
            </a:p>
          </p:txBody>
        </p:sp>
        <p:sp>
          <p:nvSpPr>
            <p:cNvPr id="18125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fontAlgn="auto">
                <a:spcBef>
                  <a:spcPts val="0"/>
                </a:spcBef>
                <a:spcAft>
                  <a:spcPts val="0"/>
                </a:spcAft>
                <a:defRPr/>
              </a:pPr>
              <a:endParaRPr lang="en-US">
                <a:solidFill>
                  <a:schemeClr val="hlink"/>
                </a:solidFill>
                <a:latin typeface="+mn-lt"/>
              </a:endParaRPr>
            </a:p>
          </p:txBody>
        </p:sp>
        <p:sp>
          <p:nvSpPr>
            <p:cNvPr id="18125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sp>
          <p:nvSpPr>
            <p:cNvPr id="18126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fontAlgn="auto">
                <a:spcBef>
                  <a:spcPts val="0"/>
                </a:spcBef>
                <a:spcAft>
                  <a:spcPts val="0"/>
                </a:spcAft>
                <a:defRPr/>
              </a:pPr>
              <a:endParaRPr lang="en-US">
                <a:solidFill>
                  <a:schemeClr val="accent2"/>
                </a:solidFill>
                <a:latin typeface="+mn-lt"/>
              </a:endParaRPr>
            </a:p>
          </p:txBody>
        </p:sp>
        <p:sp>
          <p:nvSpPr>
            <p:cNvPr id="18126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fontAlgn="auto">
                <a:spcBef>
                  <a:spcPts val="0"/>
                </a:spcBef>
                <a:spcAft>
                  <a:spcPts val="0"/>
                </a:spcAft>
                <a:defRPr/>
              </a:pPr>
              <a:endParaRPr lang="en-US">
                <a:solidFill>
                  <a:schemeClr val="accent2"/>
                </a:solidFill>
                <a:latin typeface="+mn-lt"/>
              </a:endParaRPr>
            </a:p>
          </p:txBody>
        </p:sp>
      </p:grpSp>
      <p:sp>
        <p:nvSpPr>
          <p:cNvPr id="1028"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1266" name="Rectangle 18"/>
          <p:cNvSpPr>
            <a:spLocks noChangeArrowheads="1"/>
          </p:cNvSpPr>
          <p:nvPr/>
        </p:nvSpPr>
        <p:spPr bwMode="auto">
          <a:xfrm>
            <a:off x="152400" y="6248400"/>
            <a:ext cx="1981200" cy="457200"/>
          </a:xfrm>
          <a:prstGeom prst="rect">
            <a:avLst/>
          </a:prstGeom>
          <a:noFill/>
          <a:ln w="9525">
            <a:noFill/>
            <a:miter lim="800000"/>
            <a:headEnd/>
            <a:tailEnd/>
          </a:ln>
          <a:effectLst/>
        </p:spPr>
        <p:txBody>
          <a:bodyPr anchor="b"/>
          <a:lstStyle/>
          <a:p>
            <a:pPr fontAlgn="auto">
              <a:spcBef>
                <a:spcPts val="0"/>
              </a:spcBef>
              <a:spcAft>
                <a:spcPts val="0"/>
              </a:spcAft>
              <a:defRPr/>
            </a:pPr>
            <a:r>
              <a:rPr lang="en-US" sz="1200">
                <a:latin typeface="+mn-lt"/>
              </a:rPr>
              <a:t>Jeff_brown@hphc.org</a:t>
            </a: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9" r:id="rId13"/>
  </p:sldLayoutIdLst>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defRPr>
            </a:lvl1pPr>
          </a:lstStyle>
          <a:p>
            <a:pPr>
              <a:defRPr/>
            </a:pPr>
            <a:fld id="{06B4ED17-87EF-49BD-BEE5-70464D4113C9}" type="datetime1">
              <a:rPr lang="en-US"/>
              <a:pPr>
                <a:defRPr/>
              </a:pPr>
              <a:t>7/26/2011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fontAlgn="auto" hangingPunct="1">
              <a:spcBef>
                <a:spcPts val="0"/>
              </a:spcBef>
              <a:spcAft>
                <a:spcPts val="0"/>
              </a:spcAft>
              <a:defRPr sz="1200">
                <a:solidFill>
                  <a:srgbClr val="898989"/>
                </a:solidFill>
                <a:latin typeface="Calibri"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prstClr val="black">
                    <a:tint val="75000"/>
                  </a:prstClr>
                </a:solidFill>
                <a:latin typeface="+mn-lt"/>
              </a:defRPr>
            </a:lvl1pPr>
          </a:lstStyle>
          <a:p>
            <a:pPr>
              <a:defRPr/>
            </a:pPr>
            <a:fld id="{45639A21-5308-4308-8546-C810FF749BA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hyperlink" Target="mailto:popmednet@hphc.org" TargetMode="External"/><Relationship Id="rId2" Type="http://schemas.openxmlformats.org/officeDocument/2006/relationships/hyperlink" Target="http://www.popmednet.org/" TargetMode="Externa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a:xfrm>
            <a:off x="457200" y="762000"/>
            <a:ext cx="8229600" cy="1143000"/>
          </a:xfrm>
        </p:spPr>
        <p:txBody>
          <a:bodyPr>
            <a:normAutofit fontScale="90000"/>
          </a:bodyPr>
          <a:lstStyle/>
          <a:p>
            <a:pPr algn="ctr" eaLnBrk="1" hangingPunct="1">
              <a:defRPr/>
            </a:pPr>
            <a:r>
              <a:rPr lang="en-US" b="1" dirty="0" smtClean="0">
                <a:solidFill>
                  <a:schemeClr val="tx1"/>
                </a:solidFill>
              </a:rPr>
              <a:t/>
            </a:r>
            <a:br>
              <a:rPr lang="en-US" b="1" dirty="0" smtClean="0">
                <a:solidFill>
                  <a:schemeClr val="tx1"/>
                </a:solidFill>
              </a:rPr>
            </a:br>
            <a:r>
              <a:rPr lang="en-US" sz="6000" b="1" dirty="0" err="1" smtClean="0">
                <a:solidFill>
                  <a:schemeClr val="tx1"/>
                </a:solidFill>
                <a:effectLst>
                  <a:outerShdw blurRad="38100" dist="38100" dir="2700000" algn="tl">
                    <a:srgbClr val="000000">
                      <a:alpha val="43137"/>
                    </a:srgbClr>
                  </a:outerShdw>
                </a:effectLst>
              </a:rPr>
              <a:t>Pop</a:t>
            </a:r>
            <a:r>
              <a:rPr lang="en-US" sz="6000" b="1" dirty="0" err="1" smtClean="0">
                <a:solidFill>
                  <a:schemeClr val="tx2"/>
                </a:solidFill>
                <a:effectLst>
                  <a:outerShdw blurRad="38100" dist="38100" dir="2700000" algn="tl">
                    <a:srgbClr val="000000">
                      <a:alpha val="43137"/>
                    </a:srgbClr>
                  </a:outerShdw>
                </a:effectLst>
              </a:rPr>
              <a:t>Med</a:t>
            </a:r>
            <a:r>
              <a:rPr lang="en-US" sz="6000" b="1" dirty="0" err="1" smtClean="0">
                <a:solidFill>
                  <a:schemeClr val="tx1"/>
                </a:solidFill>
                <a:effectLst>
                  <a:outerShdw blurRad="38100" dist="38100" dir="2700000" algn="tl">
                    <a:srgbClr val="000000">
                      <a:alpha val="43137"/>
                    </a:srgbClr>
                  </a:outerShdw>
                </a:effectLst>
              </a:rPr>
              <a:t>Net</a:t>
            </a:r>
            <a:r>
              <a:rPr lang="en-US" sz="2700" baseline="100000" dirty="0" err="1" smtClean="0">
                <a:solidFill>
                  <a:schemeClr val="tx1"/>
                </a:solidFill>
              </a:rPr>
              <a:t>TM</a:t>
            </a:r>
            <a:r>
              <a:rPr lang="en-US" b="1" dirty="0" smtClean="0">
                <a:solidFill>
                  <a:schemeClr val="tx1"/>
                </a:solidFill>
              </a:rPr>
              <a:t/>
            </a:r>
            <a:br>
              <a:rPr lang="en-US" b="1" dirty="0" smtClean="0">
                <a:solidFill>
                  <a:schemeClr val="tx1"/>
                </a:solidFill>
              </a:rPr>
            </a:br>
            <a:r>
              <a:rPr lang="en-US" sz="2200" b="1" i="1" dirty="0" smtClean="0">
                <a:solidFill>
                  <a:schemeClr val="tx1"/>
                </a:solidFill>
              </a:rPr>
              <a:t>Distributed Research Network Technologies for Population Medicine</a:t>
            </a:r>
            <a:br>
              <a:rPr lang="en-US" sz="2200" b="1" i="1" dirty="0" smtClean="0">
                <a:solidFill>
                  <a:schemeClr val="tx1"/>
                </a:solidFill>
              </a:rPr>
            </a:br>
            <a:r>
              <a:rPr lang="en-US" sz="2200" b="1" i="1" dirty="0" smtClean="0">
                <a:solidFill>
                  <a:schemeClr val="tx1"/>
                </a:solidFill>
              </a:rPr>
              <a:t/>
            </a:r>
            <a:br>
              <a:rPr lang="en-US" sz="2200" b="1" i="1" dirty="0" smtClean="0">
                <a:solidFill>
                  <a:schemeClr val="tx1"/>
                </a:solidFill>
              </a:rPr>
            </a:br>
            <a:r>
              <a:rPr lang="en-US" sz="2200" b="1" i="1" dirty="0" smtClean="0">
                <a:solidFill>
                  <a:schemeClr val="tx1"/>
                </a:solidFill>
              </a:rPr>
              <a:t/>
            </a:r>
            <a:br>
              <a:rPr lang="en-US" sz="2200" b="1" i="1" dirty="0" smtClean="0">
                <a:solidFill>
                  <a:schemeClr val="tx1"/>
                </a:solidFill>
              </a:rPr>
            </a:br>
            <a:r>
              <a:rPr lang="en-US" sz="2200" b="1" i="1" dirty="0" smtClean="0">
                <a:solidFill>
                  <a:schemeClr val="tx1"/>
                </a:solidFill>
              </a:rPr>
              <a:t/>
            </a:r>
            <a:br>
              <a:rPr lang="en-US" sz="2200" b="1" i="1" dirty="0" smtClean="0">
                <a:solidFill>
                  <a:schemeClr val="tx1"/>
                </a:solidFill>
              </a:rPr>
            </a:br>
            <a:r>
              <a:rPr lang="en-US" sz="2200" b="1" i="1" dirty="0" smtClean="0">
                <a:solidFill>
                  <a:schemeClr val="tx1"/>
                </a:solidFill>
              </a:rPr>
              <a:t/>
            </a:r>
            <a:br>
              <a:rPr lang="en-US" sz="2200" b="1" i="1" dirty="0" smtClean="0">
                <a:solidFill>
                  <a:schemeClr val="tx1"/>
                </a:solidFill>
              </a:rPr>
            </a:br>
            <a:r>
              <a:rPr lang="en-US" sz="4000" b="1" dirty="0" smtClean="0">
                <a:solidFill>
                  <a:schemeClr val="tx1"/>
                </a:solidFill>
              </a:rPr>
              <a:t>Initial Setup Instructions for the PopMedNet DataMart Client </a:t>
            </a:r>
            <a:endParaRPr lang="en-US" sz="4000" b="1" dirty="0">
              <a:solidFill>
                <a:schemeClr val="tx1"/>
              </a:solidFill>
            </a:endParaRPr>
          </a:p>
        </p:txBody>
      </p:sp>
      <p:sp>
        <p:nvSpPr>
          <p:cNvPr id="17411" name="Slide Number Placeholder 7"/>
          <p:cNvSpPr>
            <a:spLocks noGrp="1"/>
          </p:cNvSpPr>
          <p:nvPr>
            <p:ph type="sldNum" sz="quarter" idx="10"/>
          </p:nvPr>
        </p:nvSpPr>
        <p:spPr bwMode="auto">
          <a:xfrm>
            <a:off x="6553200" y="6356350"/>
            <a:ext cx="2133600" cy="365125"/>
          </a:xfrm>
          <a:ln>
            <a:miter lim="800000"/>
            <a:headEnd/>
            <a:tailEnd/>
          </a:ln>
        </p:spPr>
        <p:txBody>
          <a:bodyPr wrap="square" numCol="1" anchorCtr="0" compatLnSpc="1">
            <a:prstTxWarp prst="textNoShape">
              <a:avLst/>
            </a:prstTxWarp>
          </a:bodyPr>
          <a:lstStyle/>
          <a:p>
            <a:pPr fontAlgn="base">
              <a:spcBef>
                <a:spcPct val="0"/>
              </a:spcBef>
              <a:spcAft>
                <a:spcPct val="0"/>
              </a:spcAft>
              <a:defRPr/>
            </a:pPr>
            <a:fld id="{B5701842-3824-4893-9F4A-EA099270D87C}" type="slidenum">
              <a:rPr lang="en-US" smtClean="0">
                <a:solidFill>
                  <a:srgbClr val="898989"/>
                </a:solidFill>
              </a:rPr>
              <a:pPr fontAlgn="base">
                <a:spcBef>
                  <a:spcPct val="0"/>
                </a:spcBef>
                <a:spcAft>
                  <a:spcPct val="0"/>
                </a:spcAft>
                <a:defRPr/>
              </a:pPr>
              <a:t>1</a:t>
            </a:fld>
            <a:endParaRPr lang="en-US" smtClean="0">
              <a:solidFill>
                <a:srgbClr val="898989"/>
              </a:solidFill>
            </a:endParaRPr>
          </a:p>
        </p:txBody>
      </p:sp>
      <p:sp>
        <p:nvSpPr>
          <p:cNvPr id="17412" name="TextBox 4"/>
          <p:cNvSpPr txBox="1">
            <a:spLocks noChangeArrowheads="1"/>
          </p:cNvSpPr>
          <p:nvPr/>
        </p:nvSpPr>
        <p:spPr bwMode="auto">
          <a:xfrm>
            <a:off x="3741738" y="4343400"/>
            <a:ext cx="1058862" cy="369888"/>
          </a:xfrm>
          <a:prstGeom prst="rect">
            <a:avLst/>
          </a:prstGeom>
          <a:noFill/>
          <a:ln w="9525">
            <a:noFill/>
            <a:miter lim="800000"/>
            <a:headEnd/>
            <a:tailEnd/>
          </a:ln>
        </p:spPr>
        <p:txBody>
          <a:bodyPr wrap="none">
            <a:spAutoFit/>
          </a:bodyPr>
          <a:lstStyle/>
          <a:p>
            <a:r>
              <a:rPr lang="en-US">
                <a:latin typeface="Calibri" pitchFamily="34" charset="0"/>
              </a:rPr>
              <a:t>July 2011</a:t>
            </a:r>
          </a:p>
        </p:txBody>
      </p:sp>
      <p:sp>
        <p:nvSpPr>
          <p:cNvPr id="17413" name="TextBox 5"/>
          <p:cNvSpPr txBox="1">
            <a:spLocks noChangeArrowheads="1"/>
          </p:cNvSpPr>
          <p:nvPr/>
        </p:nvSpPr>
        <p:spPr bwMode="auto">
          <a:xfrm>
            <a:off x="533400" y="5105400"/>
            <a:ext cx="8305800" cy="1384300"/>
          </a:xfrm>
          <a:prstGeom prst="rect">
            <a:avLst/>
          </a:prstGeom>
          <a:noFill/>
          <a:ln w="9525">
            <a:noFill/>
            <a:miter lim="800000"/>
            <a:headEnd/>
            <a:tailEnd/>
          </a:ln>
        </p:spPr>
        <p:txBody>
          <a:bodyPr>
            <a:spAutoFit/>
          </a:bodyPr>
          <a:lstStyle/>
          <a:p>
            <a:pPr algn="ctr"/>
            <a:r>
              <a:rPr lang="en-US" sz="1400" b="1">
                <a:latin typeface="Calibri" pitchFamily="34" charset="0"/>
              </a:rPr>
              <a:t>Pop</a:t>
            </a:r>
            <a:r>
              <a:rPr lang="en-US" sz="1400" b="1">
                <a:solidFill>
                  <a:schemeClr val="tx2"/>
                </a:solidFill>
                <a:latin typeface="Calibri" pitchFamily="34" charset="0"/>
              </a:rPr>
              <a:t>Med</a:t>
            </a:r>
            <a:r>
              <a:rPr lang="en-US" sz="1400" b="1">
                <a:latin typeface="Calibri" pitchFamily="34" charset="0"/>
              </a:rPr>
              <a:t>Net™ </a:t>
            </a:r>
            <a:r>
              <a:rPr lang="en-US" sz="1400">
                <a:latin typeface="Calibri" pitchFamily="34" charset="0"/>
              </a:rPr>
              <a:t>was developed under contract from the Agency for Healthcare Research and Quality, US Department of Health and Human Services as part of the Developing Evidence to Inform Decisions about Effectiveness (DEcIDE) program, awarded to the DEcIDE centers at the HMO Research Network Center for Education and Research on Therapeutics (HMORN CERT) and the University of Pennsylvania. The Food and Drug Administration’s Mini-Sentinel project provided additional support. </a:t>
            </a:r>
          </a:p>
          <a:p>
            <a:pPr algn="ctr"/>
            <a:endParaRPr lang="en-US" sz="1400">
              <a:latin typeface="Calibri" pitchFamily="34" charset="0"/>
            </a:endParaRPr>
          </a:p>
        </p:txBody>
      </p:sp>
      <p:pic>
        <p:nvPicPr>
          <p:cNvPr id="17414" name="Picture 11" descr="C:\Documents and Settings\Rob Rosen\Local Settings\Temporary Internet Files\Content.IE5\5LQRK5PD\MC910216362[1].PNG"/>
          <p:cNvPicPr>
            <a:picLocks noChangeAspect="1" noChangeArrowheads="1"/>
          </p:cNvPicPr>
          <p:nvPr/>
        </p:nvPicPr>
        <p:blipFill>
          <a:blip r:embed="rId3" cstate="print"/>
          <a:srcRect/>
          <a:stretch>
            <a:fillRect/>
          </a:stretch>
        </p:blipFill>
        <p:spPr bwMode="auto">
          <a:xfrm>
            <a:off x="0" y="6261100"/>
            <a:ext cx="685800" cy="596900"/>
          </a:xfrm>
          <a:prstGeom prst="rect">
            <a:avLst/>
          </a:prstGeom>
          <a:noFill/>
          <a:ln w="9525">
            <a:noFill/>
            <a:miter lim="800000"/>
            <a:headEnd/>
            <a:tailEnd/>
          </a:ln>
        </p:spPr>
      </p:pic>
      <p:sp>
        <p:nvSpPr>
          <p:cNvPr id="13" name="TextBox 12"/>
          <p:cNvSpPr txBox="1"/>
          <p:nvPr/>
        </p:nvSpPr>
        <p:spPr>
          <a:xfrm>
            <a:off x="566738" y="6324600"/>
            <a:ext cx="1549400" cy="369888"/>
          </a:xfrm>
          <a:prstGeom prst="rect">
            <a:avLst/>
          </a:prstGeom>
          <a:noFill/>
        </p:spPr>
        <p:txBody>
          <a:bodyPr wrap="none">
            <a:spAutoFit/>
          </a:bodyPr>
          <a:lstStyle/>
          <a:p>
            <a:pPr fontAlgn="auto">
              <a:spcBef>
                <a:spcPts val="0"/>
              </a:spcBef>
              <a:spcAft>
                <a:spcPts val="0"/>
              </a:spcAft>
              <a:defRPr/>
            </a:pPr>
            <a:r>
              <a:rPr lang="en-US" b="1" dirty="0" err="1">
                <a:effectLst>
                  <a:outerShdw blurRad="38100" dist="38100" dir="2700000" algn="tl">
                    <a:srgbClr val="000000">
                      <a:alpha val="43137"/>
                    </a:srgbClr>
                  </a:outerShdw>
                </a:effectLst>
                <a:latin typeface="+mn-lt"/>
              </a:rPr>
              <a:t>Pop</a:t>
            </a:r>
            <a:r>
              <a:rPr lang="en-US" b="1" dirty="0" err="1">
                <a:solidFill>
                  <a:schemeClr val="tx2"/>
                </a:solidFill>
                <a:effectLst>
                  <a:outerShdw blurRad="38100" dist="38100" dir="2700000" algn="tl">
                    <a:srgbClr val="000000">
                      <a:alpha val="43137"/>
                    </a:srgbClr>
                  </a:outerShdw>
                </a:effectLst>
                <a:latin typeface="+mn-lt"/>
              </a:rPr>
              <a:t>Med</a:t>
            </a:r>
            <a:r>
              <a:rPr lang="en-US" b="1" dirty="0" err="1">
                <a:effectLst>
                  <a:outerShdw blurRad="38100" dist="38100" dir="2700000" algn="tl">
                    <a:srgbClr val="000000">
                      <a:alpha val="43137"/>
                    </a:srgbClr>
                  </a:outerShdw>
                </a:effectLst>
                <a:latin typeface="+mn-lt"/>
              </a:rPr>
              <a:t>Net</a:t>
            </a:r>
            <a:r>
              <a:rPr lang="en-US" b="1" baseline="30000" dirty="0" err="1">
                <a:effectLst>
                  <a:outerShdw blurRad="38100" dist="38100" dir="2700000" algn="tl">
                    <a:srgbClr val="000000">
                      <a:alpha val="43137"/>
                    </a:srgbClr>
                  </a:outerShdw>
                </a:effectLst>
                <a:latin typeface="+mn-lt"/>
              </a:rPr>
              <a:t>TM</a:t>
            </a:r>
            <a:endParaRPr lang="en-US" b="1" baseline="30000" dirty="0">
              <a:effectLst>
                <a:outerShdw blurRad="38100" dist="38100" dir="2700000" algn="tl">
                  <a:srgbClr val="000000">
                    <a:alpha val="43137"/>
                  </a:srgbClr>
                </a:outerShdw>
              </a:effectLst>
              <a:latin typeface="+mn-l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z="4000" dirty="0" smtClean="0">
                <a:effectLst>
                  <a:outerShdw blurRad="38100" dist="38100" dir="2700000" algn="tl">
                    <a:srgbClr val="000000">
                      <a:alpha val="43137"/>
                    </a:srgbClr>
                  </a:outerShdw>
                </a:effectLst>
              </a:rPr>
              <a:t>Add an ODBC Connection</a:t>
            </a:r>
          </a:p>
        </p:txBody>
      </p:sp>
      <p:sp>
        <p:nvSpPr>
          <p:cNvPr id="28675" name="Slide Number Placeholder 3"/>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898989"/>
                </a:solidFill>
              </a:rPr>
              <a:t>		</a:t>
            </a:r>
            <a:fld id="{A2753050-B4C4-4539-9A25-92A26BC0E0C1}" type="slidenum">
              <a:rPr lang="en-US" smtClean="0">
                <a:solidFill>
                  <a:srgbClr val="898989"/>
                </a:solidFill>
              </a:rPr>
              <a:pPr fontAlgn="base">
                <a:spcBef>
                  <a:spcPct val="0"/>
                </a:spcBef>
                <a:spcAft>
                  <a:spcPct val="0"/>
                </a:spcAft>
                <a:defRPr/>
              </a:pPr>
              <a:t>10</a:t>
            </a:fld>
            <a:endParaRPr lang="en-US" smtClean="0">
              <a:solidFill>
                <a:srgbClr val="898989"/>
              </a:solidFill>
            </a:endParaRPr>
          </a:p>
        </p:txBody>
      </p:sp>
      <p:pic>
        <p:nvPicPr>
          <p:cNvPr id="10" name="Picture 9"/>
          <p:cNvPicPr>
            <a:picLocks noChangeAspect="1" noChangeArrowheads="1"/>
          </p:cNvPicPr>
          <p:nvPr/>
        </p:nvPicPr>
        <p:blipFill>
          <a:blip r:embed="rId2" cstate="print"/>
          <a:srcRect/>
          <a:stretch>
            <a:fillRect/>
          </a:stretch>
        </p:blipFill>
        <p:spPr bwMode="auto">
          <a:xfrm>
            <a:off x="762000" y="2133600"/>
            <a:ext cx="5151438" cy="3962400"/>
          </a:xfrm>
          <a:prstGeom prst="rect">
            <a:avLst/>
          </a:prstGeom>
          <a:noFill/>
          <a:ln w="9525">
            <a:noFill/>
            <a:miter lim="800000"/>
            <a:headEnd/>
            <a:tailEnd/>
          </a:ln>
        </p:spPr>
      </p:pic>
      <p:pic>
        <p:nvPicPr>
          <p:cNvPr id="11" name="Picture 10"/>
          <p:cNvPicPr>
            <a:picLocks noChangeAspect="1" noChangeArrowheads="1"/>
          </p:cNvPicPr>
          <p:nvPr/>
        </p:nvPicPr>
        <p:blipFill>
          <a:blip r:embed="rId3" cstate="print"/>
          <a:srcRect/>
          <a:stretch>
            <a:fillRect/>
          </a:stretch>
        </p:blipFill>
        <p:spPr bwMode="auto">
          <a:xfrm>
            <a:off x="2895600" y="2362200"/>
            <a:ext cx="5151438" cy="3962400"/>
          </a:xfrm>
          <a:prstGeom prst="rect">
            <a:avLst/>
          </a:prstGeom>
          <a:noFill/>
          <a:ln w="9525">
            <a:noFill/>
            <a:miter lim="800000"/>
            <a:headEnd/>
            <a:tailEnd/>
          </a:ln>
        </p:spPr>
      </p:pic>
      <p:sp>
        <p:nvSpPr>
          <p:cNvPr id="26630" name="TextBox 11"/>
          <p:cNvSpPr txBox="1">
            <a:spLocks noChangeArrowheads="1"/>
          </p:cNvSpPr>
          <p:nvPr/>
        </p:nvSpPr>
        <p:spPr bwMode="auto">
          <a:xfrm>
            <a:off x="152400" y="844550"/>
            <a:ext cx="8991600" cy="1476375"/>
          </a:xfrm>
          <a:prstGeom prst="rect">
            <a:avLst/>
          </a:prstGeom>
          <a:noFill/>
          <a:ln w="9525">
            <a:noFill/>
            <a:miter lim="800000"/>
            <a:headEnd/>
            <a:tailEnd/>
          </a:ln>
        </p:spPr>
        <p:txBody>
          <a:bodyPr>
            <a:spAutoFit/>
          </a:bodyPr>
          <a:lstStyle/>
          <a:p>
            <a:pPr>
              <a:buFont typeface="Wingdings" pitchFamily="2" charset="2"/>
              <a:buChar char="ü"/>
            </a:pPr>
            <a:r>
              <a:rPr lang="en-US" sz="2400">
                <a:latin typeface="Calibri" pitchFamily="34" charset="0"/>
              </a:rPr>
              <a:t>Go to Start &gt; Settings &gt; Control Panel &gt; Administrative Tools &gt; Data Sources (ODBC)</a:t>
            </a:r>
          </a:p>
          <a:p>
            <a:pPr>
              <a:buFont typeface="Wingdings" pitchFamily="2" charset="2"/>
              <a:buChar char="ü"/>
            </a:pPr>
            <a:r>
              <a:rPr lang="en-US" sz="2400">
                <a:latin typeface="Calibri" pitchFamily="34" charset="0"/>
              </a:rPr>
              <a:t>Click on the System DSN Tab and then “Add” button</a:t>
            </a:r>
          </a:p>
          <a:p>
            <a:endParaRPr lang="en-US">
              <a:latin typeface="Calibri" pitchFamily="34" charset="0"/>
            </a:endParaRPr>
          </a:p>
        </p:txBody>
      </p:sp>
      <p:cxnSp>
        <p:nvCxnSpPr>
          <p:cNvPr id="14" name="Straight Arrow Connector 13"/>
          <p:cNvCxnSpPr/>
          <p:nvPr/>
        </p:nvCxnSpPr>
        <p:spPr>
          <a:xfrm rot="10800000" flipV="1">
            <a:off x="7772400" y="2971800"/>
            <a:ext cx="838200" cy="381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z="4000" dirty="0" smtClean="0">
                <a:effectLst>
                  <a:outerShdw blurRad="38100" dist="38100" dir="2700000" algn="tl">
                    <a:srgbClr val="000000">
                      <a:alpha val="43137"/>
                    </a:srgbClr>
                  </a:outerShdw>
                </a:effectLst>
              </a:rPr>
              <a:t>Add an ODBC Connection</a:t>
            </a:r>
          </a:p>
        </p:txBody>
      </p:sp>
      <p:sp>
        <p:nvSpPr>
          <p:cNvPr id="29699" name="Slide Number Placeholder 3"/>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898989"/>
                </a:solidFill>
              </a:rPr>
              <a:t>		</a:t>
            </a:r>
            <a:fld id="{382AD4AD-1626-4F47-953A-3B239552F456}" type="slidenum">
              <a:rPr lang="en-US" smtClean="0">
                <a:solidFill>
                  <a:srgbClr val="898989"/>
                </a:solidFill>
              </a:rPr>
              <a:pPr fontAlgn="base">
                <a:spcBef>
                  <a:spcPct val="0"/>
                </a:spcBef>
                <a:spcAft>
                  <a:spcPct val="0"/>
                </a:spcAft>
                <a:defRPr/>
              </a:pPr>
              <a:t>11</a:t>
            </a:fld>
            <a:endParaRPr lang="en-US" smtClean="0">
              <a:solidFill>
                <a:srgbClr val="898989"/>
              </a:solidFill>
            </a:endParaRPr>
          </a:p>
        </p:txBody>
      </p:sp>
      <p:pic>
        <p:nvPicPr>
          <p:cNvPr id="5" name="Picture 4"/>
          <p:cNvPicPr>
            <a:picLocks noChangeAspect="1" noChangeArrowheads="1"/>
          </p:cNvPicPr>
          <p:nvPr/>
        </p:nvPicPr>
        <p:blipFill>
          <a:blip r:embed="rId2" cstate="print"/>
          <a:srcRect/>
          <a:stretch>
            <a:fillRect/>
          </a:stretch>
        </p:blipFill>
        <p:spPr bwMode="auto">
          <a:xfrm>
            <a:off x="1066800" y="2495550"/>
            <a:ext cx="4718050" cy="3276600"/>
          </a:xfrm>
          <a:prstGeom prst="rect">
            <a:avLst/>
          </a:prstGeom>
          <a:noFill/>
          <a:ln w="9525">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3452813" y="3409950"/>
            <a:ext cx="4319587" cy="2971800"/>
          </a:xfrm>
          <a:prstGeom prst="rect">
            <a:avLst/>
          </a:prstGeom>
          <a:noFill/>
          <a:ln w="9525">
            <a:noFill/>
            <a:miter lim="800000"/>
            <a:headEnd/>
            <a:tailEnd/>
          </a:ln>
        </p:spPr>
      </p:pic>
      <p:sp>
        <p:nvSpPr>
          <p:cNvPr id="27654" name="Rectangle 6"/>
          <p:cNvSpPr>
            <a:spLocks noChangeArrowheads="1"/>
          </p:cNvSpPr>
          <p:nvPr/>
        </p:nvSpPr>
        <p:spPr bwMode="auto">
          <a:xfrm>
            <a:off x="152400" y="838200"/>
            <a:ext cx="8991600" cy="1938338"/>
          </a:xfrm>
          <a:prstGeom prst="rect">
            <a:avLst/>
          </a:prstGeom>
          <a:noFill/>
          <a:ln w="9525">
            <a:noFill/>
            <a:miter lim="800000"/>
            <a:headEnd/>
            <a:tailEnd/>
          </a:ln>
        </p:spPr>
        <p:txBody>
          <a:bodyPr>
            <a:spAutoFit/>
          </a:bodyPr>
          <a:lstStyle/>
          <a:p>
            <a:pPr>
              <a:buFont typeface="Wingdings" pitchFamily="2" charset="2"/>
              <a:buChar char="ü"/>
            </a:pPr>
            <a:r>
              <a:rPr lang="en-US" sz="2400">
                <a:latin typeface="Calibri" pitchFamily="34" charset="0"/>
              </a:rPr>
              <a:t> Select Microsoft Access Driver (*.mdb) or (*.accdb) and click Finish</a:t>
            </a:r>
          </a:p>
          <a:p>
            <a:pPr lvl="1">
              <a:buFont typeface="Wingdings" pitchFamily="2" charset="2"/>
              <a:buChar char="ü"/>
            </a:pPr>
            <a:r>
              <a:rPr lang="en-US" sz="2000">
                <a:latin typeface="Calibri" pitchFamily="34" charset="0"/>
              </a:rPr>
              <a:t>Other database formats also can be used</a:t>
            </a:r>
          </a:p>
          <a:p>
            <a:pPr>
              <a:buFont typeface="Wingdings" pitchFamily="2" charset="2"/>
              <a:buChar char="ü"/>
            </a:pPr>
            <a:r>
              <a:rPr lang="en-US" sz="2400">
                <a:latin typeface="Calibri" pitchFamily="34" charset="0"/>
              </a:rPr>
              <a:t> Type in a Data Source Name (Description is optional)</a:t>
            </a:r>
          </a:p>
          <a:p>
            <a:pPr>
              <a:buFont typeface="Wingdings" pitchFamily="2" charset="2"/>
              <a:buChar char="ü"/>
            </a:pPr>
            <a:r>
              <a:rPr lang="en-US" sz="2400">
                <a:latin typeface="Calibri" pitchFamily="34" charset="0"/>
              </a:rPr>
              <a:t> Click the “Select” button to locate your database</a:t>
            </a:r>
          </a:p>
          <a:p>
            <a:pPr>
              <a:buFont typeface="Wingdings" pitchFamily="2" charset="2"/>
              <a:buChar char="ü"/>
            </a:pPr>
            <a:endParaRPr lang="en-US" sz="2400">
              <a:latin typeface="Calibri" pitchFamily="34" charset="0"/>
            </a:endParaRPr>
          </a:p>
        </p:txBody>
      </p:sp>
      <p:cxnSp>
        <p:nvCxnSpPr>
          <p:cNvPr id="12" name="Straight Arrow Connector 11"/>
          <p:cNvCxnSpPr/>
          <p:nvPr/>
        </p:nvCxnSpPr>
        <p:spPr>
          <a:xfrm>
            <a:off x="2743200" y="4324350"/>
            <a:ext cx="914400" cy="457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z="4000" dirty="0" smtClean="0">
                <a:effectLst>
                  <a:outerShdw blurRad="38100" dist="38100" dir="2700000" algn="tl">
                    <a:srgbClr val="000000">
                      <a:alpha val="43137"/>
                    </a:srgbClr>
                  </a:outerShdw>
                </a:effectLst>
              </a:rPr>
              <a:t>Select DataMart Database</a:t>
            </a:r>
          </a:p>
        </p:txBody>
      </p:sp>
      <p:sp>
        <p:nvSpPr>
          <p:cNvPr id="30723" name="Slide Number Placeholder 3"/>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898989"/>
                </a:solidFill>
              </a:rPr>
              <a:t>		</a:t>
            </a:r>
            <a:fld id="{A42A2C1D-9F62-440F-865A-CE5A438292D4}" type="slidenum">
              <a:rPr lang="en-US" smtClean="0">
                <a:solidFill>
                  <a:srgbClr val="898989"/>
                </a:solidFill>
              </a:rPr>
              <a:pPr fontAlgn="base">
                <a:spcBef>
                  <a:spcPct val="0"/>
                </a:spcBef>
                <a:spcAft>
                  <a:spcPct val="0"/>
                </a:spcAft>
                <a:defRPr/>
              </a:pPr>
              <a:t>12</a:t>
            </a:fld>
            <a:endParaRPr lang="en-US" smtClean="0">
              <a:solidFill>
                <a:srgbClr val="898989"/>
              </a:solidFill>
            </a:endParaRPr>
          </a:p>
        </p:txBody>
      </p:sp>
      <p:pic>
        <p:nvPicPr>
          <p:cNvPr id="28676" name="Content Placeholder 4"/>
          <p:cNvPicPr>
            <a:picLocks noGrp="1"/>
          </p:cNvPicPr>
          <p:nvPr>
            <p:ph idx="1"/>
          </p:nvPr>
        </p:nvPicPr>
        <p:blipFill>
          <a:blip r:embed="rId2" cstate="print"/>
          <a:srcRect/>
          <a:stretch>
            <a:fillRect/>
          </a:stretch>
        </p:blipFill>
        <p:spPr>
          <a:xfrm>
            <a:off x="1981200" y="1833563"/>
            <a:ext cx="4914900" cy="3276600"/>
          </a:xfrm>
        </p:spPr>
      </p:pic>
      <p:sp>
        <p:nvSpPr>
          <p:cNvPr id="28677" name="Rectangle 5"/>
          <p:cNvSpPr>
            <a:spLocks noChangeArrowheads="1"/>
          </p:cNvSpPr>
          <p:nvPr/>
        </p:nvSpPr>
        <p:spPr bwMode="auto">
          <a:xfrm>
            <a:off x="228600" y="914400"/>
            <a:ext cx="8458200" cy="4524375"/>
          </a:xfrm>
          <a:prstGeom prst="rect">
            <a:avLst/>
          </a:prstGeom>
          <a:noFill/>
          <a:ln w="9525">
            <a:noFill/>
            <a:miter lim="800000"/>
            <a:headEnd/>
            <a:tailEnd/>
          </a:ln>
        </p:spPr>
        <p:txBody>
          <a:bodyPr>
            <a:spAutoFit/>
          </a:bodyPr>
          <a:lstStyle/>
          <a:p>
            <a:pPr>
              <a:buFont typeface="Wingdings" pitchFamily="2" charset="2"/>
              <a:buChar char="ü"/>
            </a:pPr>
            <a:r>
              <a:rPr lang="en-US" sz="2400">
                <a:latin typeface="Calibri" pitchFamily="34" charset="0"/>
              </a:rPr>
              <a:t> Navigate to your local DataMart database and select</a:t>
            </a:r>
          </a:p>
          <a:p>
            <a:pPr>
              <a:buFont typeface="Wingdings" pitchFamily="2" charset="2"/>
              <a:buChar char="ü"/>
            </a:pPr>
            <a:r>
              <a:rPr lang="en-US" sz="2400">
                <a:latin typeface="Calibri" pitchFamily="34" charset="0"/>
              </a:rPr>
              <a:t> Click OK, and click OK again to save </a:t>
            </a:r>
          </a:p>
          <a:p>
            <a:endParaRPr lang="en-US" sz="2400">
              <a:latin typeface="Calibri" pitchFamily="34" charset="0"/>
            </a:endParaRPr>
          </a:p>
          <a:p>
            <a:endParaRPr lang="en-US" sz="2400">
              <a:latin typeface="Calibri" pitchFamily="34" charset="0"/>
            </a:endParaRPr>
          </a:p>
          <a:p>
            <a:endParaRPr lang="en-US" sz="2400">
              <a:latin typeface="Calibri" pitchFamily="34" charset="0"/>
            </a:endParaRPr>
          </a:p>
          <a:p>
            <a:endParaRPr lang="en-US" sz="2400">
              <a:latin typeface="Calibri" pitchFamily="34" charset="0"/>
            </a:endParaRPr>
          </a:p>
          <a:p>
            <a:endParaRPr lang="en-US" sz="2400">
              <a:latin typeface="Calibri" pitchFamily="34" charset="0"/>
            </a:endParaRPr>
          </a:p>
          <a:p>
            <a:endParaRPr lang="en-US" sz="2400">
              <a:latin typeface="Calibri" pitchFamily="34" charset="0"/>
            </a:endParaRPr>
          </a:p>
          <a:p>
            <a:endParaRPr lang="en-US" sz="2400">
              <a:latin typeface="Calibri" pitchFamily="34" charset="0"/>
            </a:endParaRPr>
          </a:p>
          <a:p>
            <a:endParaRPr lang="en-US" sz="2400">
              <a:latin typeface="Calibri" pitchFamily="34" charset="0"/>
            </a:endParaRPr>
          </a:p>
          <a:p>
            <a:endParaRPr lang="en-US" sz="2400">
              <a:latin typeface="Calibri" pitchFamily="34" charset="0"/>
            </a:endParaRPr>
          </a:p>
          <a:p>
            <a:endParaRPr lang="en-US" sz="2400">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4000" dirty="0" smtClean="0">
                <a:effectLst>
                  <a:outerShdw blurRad="38100" dist="38100" dir="2700000" algn="tl">
                    <a:srgbClr val="000000">
                      <a:alpha val="43137"/>
                    </a:srgbClr>
                  </a:outerShdw>
                </a:effectLst>
              </a:rPr>
              <a:t>Sample Database - Testing</a:t>
            </a:r>
            <a:endParaRPr lang="en-US" sz="4000" dirty="0">
              <a:effectLst>
                <a:outerShdw blurRad="38100" dist="38100" dir="2700000" algn="tl">
                  <a:srgbClr val="000000">
                    <a:alpha val="43137"/>
                  </a:srgbClr>
                </a:outerShdw>
              </a:effectLst>
            </a:endParaRPr>
          </a:p>
        </p:txBody>
      </p:sp>
      <p:sp>
        <p:nvSpPr>
          <p:cNvPr id="26627" name="Slide Number Placeholder 3"/>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898989"/>
                </a:solidFill>
              </a:rPr>
              <a:t>		</a:t>
            </a:r>
            <a:fld id="{0638CD8C-5141-4158-9F71-105C18F066EE}" type="slidenum">
              <a:rPr lang="en-US" smtClean="0">
                <a:solidFill>
                  <a:srgbClr val="898989"/>
                </a:solidFill>
              </a:rPr>
              <a:pPr fontAlgn="base">
                <a:spcBef>
                  <a:spcPct val="0"/>
                </a:spcBef>
                <a:spcAft>
                  <a:spcPct val="0"/>
                </a:spcAft>
                <a:defRPr/>
              </a:pPr>
              <a:t>13</a:t>
            </a:fld>
            <a:endParaRPr lang="en-US" smtClean="0">
              <a:solidFill>
                <a:srgbClr val="898989"/>
              </a:solidFill>
            </a:endParaRPr>
          </a:p>
        </p:txBody>
      </p:sp>
      <p:pic>
        <p:nvPicPr>
          <p:cNvPr id="9" name="Content Placeholder 17"/>
          <p:cNvPicPr>
            <a:picLocks noGrp="1"/>
          </p:cNvPicPr>
          <p:nvPr>
            <p:ph idx="1"/>
          </p:nvPr>
        </p:nvPicPr>
        <p:blipFill>
          <a:blip r:embed="rId2" cstate="print"/>
          <a:srcRect l="19551" t="11422" r="19231" b="14429"/>
          <a:stretch>
            <a:fillRect/>
          </a:stretch>
        </p:blipFill>
        <p:spPr>
          <a:xfrm>
            <a:off x="2438400" y="2066925"/>
            <a:ext cx="5257800" cy="4438650"/>
          </a:xfrm>
          <a:ln w="19050">
            <a:solidFill>
              <a:schemeClr val="bg1">
                <a:lumMod val="75000"/>
              </a:schemeClr>
            </a:solidFill>
          </a:ln>
        </p:spPr>
      </p:pic>
      <p:sp>
        <p:nvSpPr>
          <p:cNvPr id="29702" name="Rectangle 5"/>
          <p:cNvSpPr>
            <a:spLocks noChangeArrowheads="1"/>
          </p:cNvSpPr>
          <p:nvPr/>
        </p:nvSpPr>
        <p:spPr bwMode="auto">
          <a:xfrm>
            <a:off x="152400" y="914400"/>
            <a:ext cx="8763000" cy="4832092"/>
          </a:xfrm>
          <a:prstGeom prst="rect">
            <a:avLst/>
          </a:prstGeom>
          <a:noFill/>
          <a:ln w="9525">
            <a:noFill/>
            <a:miter lim="800000"/>
            <a:headEnd/>
            <a:tailEnd/>
          </a:ln>
        </p:spPr>
        <p:txBody>
          <a:bodyPr wrap="square">
            <a:spAutoFit/>
          </a:bodyPr>
          <a:lstStyle/>
          <a:p>
            <a:pPr>
              <a:buFont typeface="Wingdings" pitchFamily="2" charset="2"/>
              <a:buChar char="ü"/>
            </a:pPr>
            <a:r>
              <a:rPr lang="en-US" sz="2400" dirty="0">
                <a:latin typeface="Calibri" pitchFamily="34" charset="0"/>
              </a:rPr>
              <a:t> </a:t>
            </a:r>
            <a:r>
              <a:rPr lang="en-US" sz="2200" dirty="0">
                <a:latin typeface="Calibri" pitchFamily="34" charset="0"/>
              </a:rPr>
              <a:t>A sample </a:t>
            </a:r>
            <a:r>
              <a:rPr lang="en-US" sz="2200" dirty="0" smtClean="0">
                <a:latin typeface="Calibri" pitchFamily="34" charset="0"/>
              </a:rPr>
              <a:t>DataMart (i.e., database)  </a:t>
            </a:r>
            <a:r>
              <a:rPr lang="en-US" sz="2200" dirty="0">
                <a:latin typeface="Calibri" pitchFamily="34" charset="0"/>
              </a:rPr>
              <a:t>may be available for testing purposes </a:t>
            </a:r>
          </a:p>
          <a:p>
            <a:pPr>
              <a:buFont typeface="Wingdings" pitchFamily="2" charset="2"/>
              <a:buChar char="ü"/>
            </a:pPr>
            <a:r>
              <a:rPr lang="en-US" sz="2200" dirty="0" smtClean="0">
                <a:latin typeface="Calibri" pitchFamily="34" charset="0"/>
              </a:rPr>
              <a:t> The sample </a:t>
            </a:r>
            <a:r>
              <a:rPr lang="en-US" sz="2200" dirty="0">
                <a:latin typeface="Calibri" pitchFamily="34" charset="0"/>
              </a:rPr>
              <a:t>DataMart can be downloaded from Network portal under Administration tab</a:t>
            </a:r>
          </a:p>
          <a:p>
            <a:endParaRPr lang="en-US" sz="2400" dirty="0">
              <a:latin typeface="Calibri" pitchFamily="34" charset="0"/>
            </a:endParaRPr>
          </a:p>
          <a:p>
            <a:endParaRPr lang="en-US" sz="2400" dirty="0">
              <a:latin typeface="Calibri" pitchFamily="34" charset="0"/>
            </a:endParaRPr>
          </a:p>
          <a:p>
            <a:endParaRPr lang="en-US" sz="2400" dirty="0">
              <a:latin typeface="Calibri" pitchFamily="34" charset="0"/>
            </a:endParaRPr>
          </a:p>
          <a:p>
            <a:endParaRPr lang="en-US" sz="2400" dirty="0">
              <a:latin typeface="Calibri" pitchFamily="34" charset="0"/>
            </a:endParaRPr>
          </a:p>
          <a:p>
            <a:endParaRPr lang="en-US" sz="2400" dirty="0">
              <a:latin typeface="Calibri" pitchFamily="34" charset="0"/>
            </a:endParaRPr>
          </a:p>
          <a:p>
            <a:endParaRPr lang="en-US" sz="2400" dirty="0">
              <a:latin typeface="Calibri" pitchFamily="34" charset="0"/>
            </a:endParaRPr>
          </a:p>
          <a:p>
            <a:endParaRPr lang="en-US" sz="2400" dirty="0">
              <a:latin typeface="Calibri" pitchFamily="34" charset="0"/>
            </a:endParaRPr>
          </a:p>
          <a:p>
            <a:endParaRPr lang="en-US" sz="2400" dirty="0">
              <a:latin typeface="Calibri" pitchFamily="34" charset="0"/>
            </a:endParaRPr>
          </a:p>
          <a:p>
            <a:endParaRPr lang="en-US" sz="2400" dirty="0">
              <a:latin typeface="Calibri" pitchFamily="34" charset="0"/>
            </a:endParaRPr>
          </a:p>
          <a:p>
            <a:endParaRPr lang="en-US" sz="240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pPr algn="ctr" eaLnBrk="1" hangingPunct="1">
              <a:buFont typeface="Arial" charset="0"/>
              <a:buNone/>
            </a:pPr>
            <a:endParaRPr lang="en-US" sz="3200" b="1" smtClean="0"/>
          </a:p>
          <a:p>
            <a:pPr algn="ctr" eaLnBrk="1" hangingPunct="1">
              <a:buFont typeface="Arial" charset="0"/>
              <a:buNone/>
            </a:pPr>
            <a:endParaRPr lang="en-US" sz="3200" b="1" smtClean="0"/>
          </a:p>
          <a:p>
            <a:pPr algn="ctr" eaLnBrk="1" hangingPunct="1">
              <a:buFont typeface="Arial" charset="0"/>
              <a:buNone/>
            </a:pPr>
            <a:endParaRPr lang="en-US" sz="3200" b="1" smtClean="0"/>
          </a:p>
          <a:p>
            <a:pPr algn="ctr" eaLnBrk="1" hangingPunct="1">
              <a:buFont typeface="Arial" charset="0"/>
              <a:buNone/>
            </a:pPr>
            <a:r>
              <a:rPr lang="en-US" sz="3200" b="1" smtClean="0"/>
              <a:t>3. CONNECT THE DATAMART CLIENT TO YOUR LOCAL DATAMART</a:t>
            </a:r>
            <a:endParaRPr lang="en-US" sz="3200" smtClean="0"/>
          </a:p>
          <a:p>
            <a:pPr eaLnBrk="1" hangingPunct="1"/>
            <a:endParaRPr lang="en-US" smtClean="0"/>
          </a:p>
        </p:txBody>
      </p:sp>
      <p:sp>
        <p:nvSpPr>
          <p:cNvPr id="31748" name="Slide Number Placeholder 3"/>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898989"/>
                </a:solidFill>
              </a:rPr>
              <a:t>		</a:t>
            </a:r>
            <a:fld id="{6EB6A0E3-5E64-4A32-8142-4505D16EB592}" type="slidenum">
              <a:rPr lang="en-US" smtClean="0">
                <a:solidFill>
                  <a:srgbClr val="898989"/>
                </a:solidFill>
              </a:rPr>
              <a:pPr fontAlgn="base">
                <a:spcBef>
                  <a:spcPct val="0"/>
                </a:spcBef>
                <a:spcAft>
                  <a:spcPct val="0"/>
                </a:spcAft>
                <a:defRPr/>
              </a:pPr>
              <a:t>14</a:t>
            </a:fld>
            <a:endParaRPr lang="en-US" smtClean="0">
              <a:solidFill>
                <a:srgbClr val="89898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z="4000" dirty="0" smtClean="0">
                <a:effectLst>
                  <a:outerShdw blurRad="38100" dist="38100" dir="2700000" algn="tl">
                    <a:srgbClr val="000000">
                      <a:alpha val="43137"/>
                    </a:srgbClr>
                  </a:outerShdw>
                </a:effectLst>
              </a:rPr>
              <a:t>Open the DataMart Client Application</a:t>
            </a:r>
          </a:p>
        </p:txBody>
      </p:sp>
      <p:sp>
        <p:nvSpPr>
          <p:cNvPr id="32771" name="Slide Number Placeholder 3"/>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898989"/>
                </a:solidFill>
              </a:rPr>
              <a:t>		</a:t>
            </a:r>
            <a:fld id="{B01ADD0B-DA34-4F6A-8BA9-1F614D395D57}" type="slidenum">
              <a:rPr lang="en-US" smtClean="0">
                <a:solidFill>
                  <a:srgbClr val="898989"/>
                </a:solidFill>
              </a:rPr>
              <a:pPr fontAlgn="base">
                <a:spcBef>
                  <a:spcPct val="0"/>
                </a:spcBef>
                <a:spcAft>
                  <a:spcPct val="0"/>
                </a:spcAft>
                <a:defRPr/>
              </a:pPr>
              <a:t>15</a:t>
            </a:fld>
            <a:endParaRPr lang="en-US" smtClean="0">
              <a:solidFill>
                <a:srgbClr val="898989"/>
              </a:solidFill>
            </a:endParaRPr>
          </a:p>
        </p:txBody>
      </p:sp>
      <p:pic>
        <p:nvPicPr>
          <p:cNvPr id="5" name="Content Placeholder 4"/>
          <p:cNvPicPr>
            <a:picLocks noGrp="1"/>
          </p:cNvPicPr>
          <p:nvPr>
            <p:ph idx="1"/>
          </p:nvPr>
        </p:nvPicPr>
        <p:blipFill>
          <a:blip r:embed="rId3" cstate="print"/>
          <a:srcRect/>
          <a:stretch>
            <a:fillRect/>
          </a:stretch>
        </p:blipFill>
        <p:spPr>
          <a:xfrm>
            <a:off x="628650" y="1071563"/>
            <a:ext cx="7734300" cy="4562475"/>
          </a:xfrm>
        </p:spPr>
      </p:pic>
      <p:pic>
        <p:nvPicPr>
          <p:cNvPr id="6" name="Picture 5"/>
          <p:cNvPicPr>
            <a:picLocks noChangeAspect="1" noChangeArrowheads="1"/>
          </p:cNvPicPr>
          <p:nvPr/>
        </p:nvPicPr>
        <p:blipFill>
          <a:blip r:embed="rId4" cstate="print"/>
          <a:srcRect/>
          <a:stretch>
            <a:fillRect/>
          </a:stretch>
        </p:blipFill>
        <p:spPr bwMode="auto">
          <a:xfrm>
            <a:off x="2495550" y="2047875"/>
            <a:ext cx="4152900" cy="2762250"/>
          </a:xfrm>
          <a:prstGeom prst="rect">
            <a:avLst/>
          </a:prstGeom>
          <a:noFill/>
          <a:ln w="9525">
            <a:noFill/>
            <a:miter lim="800000"/>
            <a:headEnd/>
            <a:tailEnd/>
          </a:ln>
        </p:spPr>
      </p:pic>
      <p:cxnSp>
        <p:nvCxnSpPr>
          <p:cNvPr id="8" name="Straight Arrow Connector 7"/>
          <p:cNvCxnSpPr/>
          <p:nvPr/>
        </p:nvCxnSpPr>
        <p:spPr>
          <a:xfrm>
            <a:off x="152400" y="1143000"/>
            <a:ext cx="609600" cy="3048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09800" y="4191000"/>
            <a:ext cx="609600" cy="3048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z="4000" dirty="0" smtClean="0">
                <a:effectLst>
                  <a:outerShdw blurRad="38100" dist="38100" dir="2700000" algn="tl">
                    <a:srgbClr val="000000">
                      <a:alpha val="43137"/>
                    </a:srgbClr>
                  </a:outerShdw>
                </a:effectLst>
              </a:rPr>
              <a:t>Enter DataMart Administrator Credentials</a:t>
            </a:r>
          </a:p>
        </p:txBody>
      </p:sp>
      <p:sp>
        <p:nvSpPr>
          <p:cNvPr id="33795" name="Slide Number Placeholder 3"/>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898989"/>
                </a:solidFill>
              </a:rPr>
              <a:t>		</a:t>
            </a:r>
            <a:fld id="{58F1B9DB-DF9D-4D3A-99D0-22EB861656A6}" type="slidenum">
              <a:rPr lang="en-US" smtClean="0">
                <a:solidFill>
                  <a:srgbClr val="898989"/>
                </a:solidFill>
              </a:rPr>
              <a:pPr fontAlgn="base">
                <a:spcBef>
                  <a:spcPct val="0"/>
                </a:spcBef>
                <a:spcAft>
                  <a:spcPct val="0"/>
                </a:spcAft>
                <a:defRPr/>
              </a:pPr>
              <a:t>16</a:t>
            </a:fld>
            <a:endParaRPr lang="en-US" smtClean="0">
              <a:solidFill>
                <a:srgbClr val="898989"/>
              </a:solidFill>
            </a:endParaRPr>
          </a:p>
        </p:txBody>
      </p:sp>
      <p:pic>
        <p:nvPicPr>
          <p:cNvPr id="5" name="Content Placeholder 4"/>
          <p:cNvPicPr>
            <a:picLocks noGrp="1"/>
          </p:cNvPicPr>
          <p:nvPr>
            <p:ph idx="1"/>
          </p:nvPr>
        </p:nvPicPr>
        <p:blipFill>
          <a:blip r:embed="rId2" cstate="print"/>
          <a:srcRect/>
          <a:stretch>
            <a:fillRect/>
          </a:stretch>
        </p:blipFill>
        <p:spPr>
          <a:xfrm>
            <a:off x="4467225" y="1114425"/>
            <a:ext cx="4219575" cy="4448175"/>
          </a:xfrm>
          <a:ln w="3175" cap="rnd" cmpd="dbl">
            <a:solidFill>
              <a:schemeClr val="tx1"/>
            </a:solidFill>
          </a:ln>
        </p:spPr>
      </p:pic>
      <p:sp>
        <p:nvSpPr>
          <p:cNvPr id="6" name="Rectangle 5"/>
          <p:cNvSpPr/>
          <p:nvPr/>
        </p:nvSpPr>
        <p:spPr>
          <a:xfrm>
            <a:off x="4800600" y="1600200"/>
            <a:ext cx="3733800" cy="1600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Arrow Connector 9"/>
          <p:cNvCxnSpPr/>
          <p:nvPr/>
        </p:nvCxnSpPr>
        <p:spPr>
          <a:xfrm rot="10800000" flipV="1">
            <a:off x="8001000" y="4191000"/>
            <a:ext cx="609600" cy="5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775" name="TextBox 15"/>
          <p:cNvSpPr txBox="1">
            <a:spLocks noChangeArrowheads="1"/>
          </p:cNvSpPr>
          <p:nvPr/>
        </p:nvSpPr>
        <p:spPr bwMode="auto">
          <a:xfrm>
            <a:off x="228600" y="1066800"/>
            <a:ext cx="3962400" cy="3786188"/>
          </a:xfrm>
          <a:prstGeom prst="rect">
            <a:avLst/>
          </a:prstGeom>
          <a:noFill/>
          <a:ln w="9525">
            <a:noFill/>
            <a:miter lim="800000"/>
            <a:headEnd/>
            <a:tailEnd/>
          </a:ln>
        </p:spPr>
        <p:txBody>
          <a:bodyPr>
            <a:spAutoFit/>
          </a:bodyPr>
          <a:lstStyle/>
          <a:p>
            <a:pPr>
              <a:buFont typeface="Wingdings" pitchFamily="2" charset="2"/>
              <a:buChar char="ü"/>
            </a:pPr>
            <a:r>
              <a:rPr lang="en-US" sz="2400">
                <a:latin typeface="Calibri" pitchFamily="34" charset="0"/>
              </a:rPr>
              <a:t> Fill in your log-in information (use your DataMart Administrator login credentials)</a:t>
            </a:r>
          </a:p>
          <a:p>
            <a:pPr>
              <a:buFont typeface="Wingdings" pitchFamily="2" charset="2"/>
              <a:buChar char="ü"/>
            </a:pPr>
            <a:r>
              <a:rPr lang="en-US" sz="2400">
                <a:latin typeface="Calibri" pitchFamily="34" charset="0"/>
              </a:rPr>
              <a:t> Click Apply to save your settings,  this will log you into your DataMart</a:t>
            </a:r>
          </a:p>
          <a:p>
            <a:pPr>
              <a:buFont typeface="Wingdings" pitchFamily="2" charset="2"/>
              <a:buChar char="ü"/>
            </a:pPr>
            <a:r>
              <a:rPr lang="en-US" sz="2400">
                <a:latin typeface="Calibri" pitchFamily="34" charset="0"/>
              </a:rPr>
              <a:t> Click Edit to configure your database to your Network and choose your settings.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z="3600" dirty="0" smtClean="0">
                <a:effectLst>
                  <a:outerShdw blurRad="38100" dist="38100" dir="2700000" algn="tl">
                    <a:srgbClr val="000000">
                      <a:alpha val="43137"/>
                    </a:srgbClr>
                  </a:outerShdw>
                </a:effectLst>
              </a:rPr>
              <a:t>Establish DataMart Connection and Settings</a:t>
            </a:r>
          </a:p>
        </p:txBody>
      </p:sp>
      <p:sp>
        <p:nvSpPr>
          <p:cNvPr id="34819" name="Slide Number Placeholder 3"/>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898989"/>
                </a:solidFill>
              </a:rPr>
              <a:t>		</a:t>
            </a:r>
            <a:fld id="{35CB1A11-63BD-45B8-A452-A61817B6DD91}" type="slidenum">
              <a:rPr lang="en-US" smtClean="0">
                <a:solidFill>
                  <a:srgbClr val="898989"/>
                </a:solidFill>
              </a:rPr>
              <a:pPr fontAlgn="base">
                <a:spcBef>
                  <a:spcPct val="0"/>
                </a:spcBef>
                <a:spcAft>
                  <a:spcPct val="0"/>
                </a:spcAft>
                <a:defRPr/>
              </a:pPr>
              <a:t>17</a:t>
            </a:fld>
            <a:endParaRPr lang="en-US" smtClean="0">
              <a:solidFill>
                <a:srgbClr val="898989"/>
              </a:solidFill>
            </a:endParaRPr>
          </a:p>
        </p:txBody>
      </p:sp>
      <p:pic>
        <p:nvPicPr>
          <p:cNvPr id="5" name="Content Placeholder 4"/>
          <p:cNvPicPr>
            <a:picLocks noGrp="1"/>
          </p:cNvPicPr>
          <p:nvPr>
            <p:ph idx="1"/>
          </p:nvPr>
        </p:nvPicPr>
        <p:blipFill>
          <a:blip r:embed="rId2" cstate="print"/>
          <a:srcRect/>
          <a:stretch>
            <a:fillRect/>
          </a:stretch>
        </p:blipFill>
        <p:spPr>
          <a:xfrm>
            <a:off x="5200650" y="1066800"/>
            <a:ext cx="3638550" cy="3943350"/>
          </a:xfrm>
        </p:spPr>
      </p:pic>
      <p:sp>
        <p:nvSpPr>
          <p:cNvPr id="6" name="Rectangle 5"/>
          <p:cNvSpPr/>
          <p:nvPr/>
        </p:nvSpPr>
        <p:spPr>
          <a:xfrm>
            <a:off x="5276850" y="1371600"/>
            <a:ext cx="3505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5276850" y="2286000"/>
            <a:ext cx="3505200" cy="1295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5276850" y="3733800"/>
            <a:ext cx="35052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824" name="TextBox 8"/>
          <p:cNvSpPr txBox="1">
            <a:spLocks noChangeArrowheads="1"/>
          </p:cNvSpPr>
          <p:nvPr/>
        </p:nvSpPr>
        <p:spPr bwMode="auto">
          <a:xfrm>
            <a:off x="381000" y="1143000"/>
            <a:ext cx="4419600" cy="3108325"/>
          </a:xfrm>
          <a:prstGeom prst="rect">
            <a:avLst/>
          </a:prstGeom>
          <a:noFill/>
          <a:ln w="9525">
            <a:noFill/>
            <a:miter lim="800000"/>
            <a:headEnd/>
            <a:tailEnd/>
          </a:ln>
        </p:spPr>
        <p:txBody>
          <a:bodyPr>
            <a:spAutoFit/>
          </a:bodyPr>
          <a:lstStyle/>
          <a:p>
            <a:pPr>
              <a:buFont typeface="Wingdings" pitchFamily="2" charset="2"/>
              <a:buChar char="ü"/>
              <a:defRPr/>
            </a:pPr>
            <a:r>
              <a:rPr lang="en-US" sz="2400" dirty="0">
                <a:latin typeface="Calibri" pitchFamily="34" charset="0"/>
              </a:rPr>
              <a:t> Select your Data Source from your ODBC DSN connection completed in Step 2</a:t>
            </a:r>
          </a:p>
          <a:p>
            <a:pPr>
              <a:buFont typeface="Wingdings" pitchFamily="2" charset="2"/>
              <a:buChar char="ü"/>
              <a:defRPr/>
            </a:pPr>
            <a:r>
              <a:rPr lang="en-US" sz="2400" dirty="0">
                <a:latin typeface="Calibri" pitchFamily="34" charset="0"/>
              </a:rPr>
              <a:t>Establish the DataMart settings</a:t>
            </a:r>
          </a:p>
          <a:p>
            <a:pPr marL="571500" lvl="1" indent="-228600">
              <a:buFont typeface="Wingdings" pitchFamily="2" charset="2"/>
              <a:buChar char="ü"/>
              <a:defRPr/>
            </a:pPr>
            <a:r>
              <a:rPr lang="en-US" sz="2000" dirty="0">
                <a:latin typeface="Calibri" pitchFamily="34" charset="0"/>
              </a:rPr>
              <a:t> Check “Allow unattended operation” if you wish to automate your query response (optional)</a:t>
            </a:r>
          </a:p>
          <a:p>
            <a:pPr marL="571500" indent="-228600">
              <a:buFont typeface="Wingdings" pitchFamily="2" charset="2"/>
              <a:buChar char="ü"/>
              <a:defRPr/>
            </a:pPr>
            <a:r>
              <a:rPr lang="en-US" sz="2000" dirty="0">
                <a:latin typeface="Calibri" pitchFamily="34" charset="0"/>
              </a:rPr>
              <a:t> Select a low cell count cut off (optional)</a:t>
            </a:r>
          </a:p>
        </p:txBody>
      </p:sp>
      <p:cxnSp>
        <p:nvCxnSpPr>
          <p:cNvPr id="9" name="Straight Arrow Connector 8"/>
          <p:cNvCxnSpPr/>
          <p:nvPr/>
        </p:nvCxnSpPr>
        <p:spPr>
          <a:xfrm>
            <a:off x="4343400" y="1524000"/>
            <a:ext cx="838200" cy="76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810000" y="2819400"/>
            <a:ext cx="1295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267200" y="3581400"/>
            <a:ext cx="914400" cy="609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p:txBody>
          <a:bodyPr/>
          <a:lstStyle/>
          <a:p>
            <a:pPr algn="ctr" eaLnBrk="1" hangingPunct="1">
              <a:buFont typeface="Arial" charset="0"/>
              <a:buNone/>
            </a:pPr>
            <a:r>
              <a:rPr lang="en-US" sz="4000" b="1" dirty="0" smtClean="0"/>
              <a:t>You’re Done!</a:t>
            </a:r>
          </a:p>
          <a:p>
            <a:pPr algn="ctr" eaLnBrk="1" hangingPunct="1">
              <a:buFont typeface="Arial" charset="0"/>
              <a:buNone/>
            </a:pPr>
            <a:endParaRPr lang="en-US" sz="4400" b="1" dirty="0" smtClean="0"/>
          </a:p>
          <a:p>
            <a:pPr algn="ctr" eaLnBrk="1" hangingPunct="1">
              <a:buFont typeface="Arial" charset="0"/>
              <a:buNone/>
            </a:pPr>
            <a:r>
              <a:rPr lang="en-US" sz="4000" b="1" dirty="0" smtClean="0"/>
              <a:t>For additional resources</a:t>
            </a:r>
            <a:r>
              <a:rPr lang="en-US" sz="4000" b="1" dirty="0" smtClean="0"/>
              <a:t>:</a:t>
            </a:r>
          </a:p>
          <a:p>
            <a:pPr algn="ctr" eaLnBrk="1" hangingPunct="1">
              <a:buFont typeface="Arial" charset="0"/>
              <a:buNone/>
            </a:pPr>
            <a:endParaRPr lang="en-US" sz="3600" b="1" dirty="0" smtClean="0"/>
          </a:p>
          <a:p>
            <a:pPr eaLnBrk="1" hangingPunct="1"/>
            <a:r>
              <a:rPr lang="en-US" sz="2200" b="1" dirty="0" smtClean="0"/>
              <a:t>Website: </a:t>
            </a:r>
            <a:r>
              <a:rPr lang="en-US" sz="2200" b="1" dirty="0" smtClean="0">
                <a:hlinkClick r:id="rId2"/>
              </a:rPr>
              <a:t>www.popmednet.org</a:t>
            </a:r>
            <a:endParaRPr lang="en-US" sz="2200" b="1" dirty="0" smtClean="0"/>
          </a:p>
          <a:p>
            <a:pPr eaLnBrk="1" hangingPunct="1"/>
            <a:r>
              <a:rPr lang="en-US" sz="2200" b="1" dirty="0" smtClean="0"/>
              <a:t>Contact: </a:t>
            </a:r>
            <a:r>
              <a:rPr lang="en-US" sz="2200" b="1" dirty="0" smtClean="0">
                <a:hlinkClick r:id="rId3"/>
              </a:rPr>
              <a:t>popmednet@hphc.org</a:t>
            </a:r>
            <a:r>
              <a:rPr lang="en-US" sz="2200" b="1" dirty="0" smtClean="0"/>
              <a:t> </a:t>
            </a:r>
            <a:endParaRPr lang="en-US" sz="2200" b="1" dirty="0" smtClean="0">
              <a:solidFill>
                <a:srgbClr val="FF0000"/>
              </a:solidFill>
            </a:endParaRPr>
          </a:p>
          <a:p>
            <a:pPr eaLnBrk="1" hangingPunct="1">
              <a:buNone/>
            </a:pPr>
            <a:endParaRPr lang="en-US" dirty="0" smtClean="0"/>
          </a:p>
        </p:txBody>
      </p:sp>
      <p:sp>
        <p:nvSpPr>
          <p:cNvPr id="35844" name="Slide Number Placeholder 3"/>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898989"/>
                </a:solidFill>
              </a:rPr>
              <a:t>		</a:t>
            </a:r>
            <a:fld id="{7B1AE82A-95E0-46AA-ABD1-D8D468B44F6A}" type="slidenum">
              <a:rPr lang="en-US" smtClean="0">
                <a:solidFill>
                  <a:srgbClr val="898989"/>
                </a:solidFill>
              </a:rPr>
              <a:pPr fontAlgn="base">
                <a:spcBef>
                  <a:spcPct val="0"/>
                </a:spcBef>
                <a:spcAft>
                  <a:spcPct val="0"/>
                </a:spcAft>
                <a:defRPr/>
              </a:pPr>
              <a:t>18</a:t>
            </a:fld>
            <a:endParaRPr lang="en-US" smtClean="0">
              <a:solidFill>
                <a:srgbClr val="898989"/>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z="3600" smtClean="0"/>
              <a:t>Importing Summary Tables Into MSAccess</a:t>
            </a:r>
          </a:p>
        </p:txBody>
      </p:sp>
      <p:sp>
        <p:nvSpPr>
          <p:cNvPr id="35843" name="Content Placeholder 2"/>
          <p:cNvSpPr>
            <a:spLocks noGrp="1"/>
          </p:cNvSpPr>
          <p:nvPr>
            <p:ph idx="1"/>
          </p:nvPr>
        </p:nvSpPr>
        <p:spPr/>
        <p:txBody>
          <a:bodyPr/>
          <a:lstStyle/>
          <a:p>
            <a:pPr eaLnBrk="1" hangingPunct="1">
              <a:buFont typeface="Arial" charset="0"/>
              <a:buNone/>
            </a:pPr>
            <a:r>
              <a:rPr lang="en-US" sz="2000" smtClean="0"/>
              <a:t>One of the data models supported by PopMedNet is the PopMedNet Summary Tables. If necessary, the tables can be imported from other file formats into MSAcess as follows:</a:t>
            </a:r>
          </a:p>
          <a:p>
            <a:pPr eaLnBrk="1" hangingPunct="1"/>
            <a:r>
              <a:rPr lang="en-US" sz="2000" smtClean="0"/>
              <a:t>All Tab Delimited files can be imported into a single Access database for use by PopMedNet. </a:t>
            </a:r>
          </a:p>
          <a:p>
            <a:pPr eaLnBrk="1" hangingPunct="1"/>
            <a:r>
              <a:rPr lang="en-US" sz="2000" smtClean="0"/>
              <a:t>Going through the MSAccess Importing Wizard:  Go to the External Data tab and in the Import section, select ‘Text File.’ Select a Tab Delimited file.</a:t>
            </a:r>
          </a:p>
          <a:p>
            <a:pPr eaLnBrk="1" hangingPunct="1"/>
            <a:r>
              <a:rPr lang="en-US" sz="2000" smtClean="0"/>
              <a:t>Check ‘First row contains field names’.</a:t>
            </a:r>
          </a:p>
          <a:p>
            <a:pPr eaLnBrk="1" hangingPunct="1"/>
            <a:r>
              <a:rPr lang="en-US" sz="2000" smtClean="0"/>
              <a:t>No primary key.</a:t>
            </a:r>
          </a:p>
          <a:p>
            <a:pPr eaLnBrk="1" hangingPunct="1"/>
            <a:r>
              <a:rPr lang="en-US" sz="2000" smtClean="0"/>
              <a:t>All columns should be listed as ‘TEXT’ fields except those that are explicitly numeric counts (for example, dispensings, members). </a:t>
            </a:r>
          </a:p>
          <a:p>
            <a:pPr lvl="1" eaLnBrk="1" hangingPunct="1"/>
            <a:r>
              <a:rPr lang="en-US" sz="1600" smtClean="0"/>
              <a:t>Some versions of Office will try to force fields to be numeric because it looks like a number, but the query tool software is expecting a character.</a:t>
            </a:r>
          </a:p>
          <a:p>
            <a:pPr eaLnBrk="1" hangingPunct="1"/>
            <a:r>
              <a:rPr lang="en-US" sz="2000" smtClean="0"/>
              <a:t>Repeat until all summary tables are imported to MSAccess. </a:t>
            </a:r>
          </a:p>
          <a:p>
            <a:pPr eaLnBrk="1" hangingPunct="1"/>
            <a:endParaRPr lang="en-US" smtClean="0"/>
          </a:p>
        </p:txBody>
      </p:sp>
      <p:sp>
        <p:nvSpPr>
          <p:cNvPr id="36868" name="Slide Number Placeholder 3"/>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898989"/>
                </a:solidFill>
              </a:rPr>
              <a:t>		</a:t>
            </a:r>
            <a:fld id="{B334B0A4-FE7D-4101-92DC-47EBE92A9799}" type="slidenum">
              <a:rPr lang="en-US" smtClean="0">
                <a:solidFill>
                  <a:srgbClr val="898989"/>
                </a:solidFill>
              </a:rPr>
              <a:pPr fontAlgn="base">
                <a:spcBef>
                  <a:spcPct val="0"/>
                </a:spcBef>
                <a:spcAft>
                  <a:spcPct val="0"/>
                </a:spcAft>
                <a:defRPr/>
              </a:pPr>
              <a:t>19</a:t>
            </a:fld>
            <a:endParaRPr lang="en-US" smtClean="0">
              <a:solidFill>
                <a:srgbClr val="898989"/>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4000" dirty="0" smtClean="0">
                <a:effectLst>
                  <a:outerShdw blurRad="38100" dist="38100" dir="2700000" algn="tl">
                    <a:srgbClr val="000000">
                      <a:alpha val="43137"/>
                    </a:srgbClr>
                  </a:outerShdw>
                </a:effectLst>
              </a:rPr>
              <a:t>DataMart Client Setup Instructions </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914400"/>
            <a:ext cx="8229600" cy="4114800"/>
          </a:xfrm>
        </p:spPr>
        <p:txBody>
          <a:bodyPr/>
          <a:lstStyle/>
          <a:p>
            <a:pPr marL="0" indent="0" eaLnBrk="1" hangingPunct="1">
              <a:buFont typeface="Arial" charset="0"/>
              <a:buNone/>
              <a:defRPr/>
            </a:pPr>
            <a:r>
              <a:rPr lang="en-US" dirty="0" smtClean="0"/>
              <a:t>These instructions describe the first-time set-up of the PopMedNet DataMart Client and steps for connecting a local DataMart to the network. </a:t>
            </a:r>
          </a:p>
          <a:p>
            <a:pPr marL="514350" indent="-514350" eaLnBrk="1" hangingPunct="1">
              <a:buFont typeface="Arial" charset="0"/>
              <a:buNone/>
              <a:defRPr/>
            </a:pPr>
            <a:endParaRPr lang="en-US" dirty="0" smtClean="0"/>
          </a:p>
          <a:p>
            <a:pPr marL="514350" indent="-514350" eaLnBrk="1" hangingPunct="1">
              <a:buFont typeface="Arial" charset="0"/>
              <a:buNone/>
              <a:defRPr/>
            </a:pPr>
            <a:r>
              <a:rPr lang="en-US" dirty="0" smtClean="0"/>
              <a:t>The instructions will show how to:</a:t>
            </a:r>
          </a:p>
          <a:p>
            <a:pPr marL="514350" indent="-514350" eaLnBrk="1" hangingPunct="1">
              <a:buFont typeface="+mj-lt"/>
              <a:buAutoNum type="arabicPeriod"/>
              <a:defRPr/>
            </a:pPr>
            <a:r>
              <a:rPr lang="en-US" dirty="0" smtClean="0"/>
              <a:t>Install the DataMart Client Locally</a:t>
            </a:r>
          </a:p>
          <a:p>
            <a:pPr marL="514350" indent="-514350" eaLnBrk="1" hangingPunct="1">
              <a:buFont typeface="+mj-lt"/>
              <a:buAutoNum type="arabicPeriod"/>
              <a:defRPr/>
            </a:pPr>
            <a:r>
              <a:rPr lang="en-US" dirty="0" smtClean="0"/>
              <a:t>Create an ODBC Data Source Name (DSN) for your DataMart </a:t>
            </a:r>
          </a:p>
          <a:p>
            <a:pPr marL="514350" indent="-514350" eaLnBrk="1" hangingPunct="1">
              <a:buFont typeface="+mj-lt"/>
              <a:buAutoNum type="arabicPeriod"/>
              <a:defRPr/>
            </a:pPr>
            <a:r>
              <a:rPr lang="en-US" dirty="0" smtClean="0"/>
              <a:t>Configure the DataMart Client to Point to your ODBC DSN (DataMart)</a:t>
            </a:r>
          </a:p>
          <a:p>
            <a:pPr eaLnBrk="1" hangingPunct="1">
              <a:defRPr/>
            </a:pPr>
            <a:endParaRPr lang="en-US" dirty="0"/>
          </a:p>
        </p:txBody>
      </p:sp>
      <p:sp>
        <p:nvSpPr>
          <p:cNvPr id="18436" name="Slide Number Placeholder 3"/>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898989"/>
                </a:solidFill>
              </a:rPr>
              <a:t>		</a:t>
            </a:r>
            <a:fld id="{F5415A37-750C-4281-A6EC-9B6FD8AE312B}" type="slidenum">
              <a:rPr lang="en-US" smtClean="0">
                <a:solidFill>
                  <a:srgbClr val="898989"/>
                </a:solidFill>
              </a:rPr>
              <a:pPr fontAlgn="base">
                <a:spcBef>
                  <a:spcPct val="0"/>
                </a:spcBef>
                <a:spcAft>
                  <a:spcPct val="0"/>
                </a:spcAft>
                <a:defRPr/>
              </a:pPr>
              <a:t>2</a:t>
            </a:fld>
            <a:endParaRPr lang="en-US" smtClean="0">
              <a:solidFill>
                <a:srgbClr val="89898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3"/>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898989"/>
                </a:solidFill>
              </a:rPr>
              <a:t>		</a:t>
            </a:r>
            <a:fld id="{3500DA81-2C26-4AD2-9E15-2C9E582A3040}" type="slidenum">
              <a:rPr lang="en-US" smtClean="0">
                <a:solidFill>
                  <a:srgbClr val="898989"/>
                </a:solidFill>
              </a:rPr>
              <a:pPr fontAlgn="base">
                <a:spcBef>
                  <a:spcPct val="0"/>
                </a:spcBef>
                <a:spcAft>
                  <a:spcPct val="0"/>
                </a:spcAft>
                <a:defRPr/>
              </a:pPr>
              <a:t>3</a:t>
            </a:fld>
            <a:endParaRPr lang="en-US" smtClean="0">
              <a:solidFill>
                <a:srgbClr val="898989"/>
              </a:solidFill>
            </a:endParaRPr>
          </a:p>
        </p:txBody>
      </p:sp>
      <p:sp>
        <p:nvSpPr>
          <p:cNvPr id="2" name="Content Placeholder 5"/>
          <p:cNvSpPr>
            <a:spLocks noGrp="1"/>
          </p:cNvSpPr>
          <p:nvPr>
            <p:ph idx="1"/>
          </p:nvPr>
        </p:nvSpPr>
        <p:spPr/>
        <p:txBody>
          <a:bodyPr/>
          <a:lstStyle/>
          <a:p>
            <a:pPr algn="ctr" eaLnBrk="1" hangingPunct="1">
              <a:buFont typeface="Arial" charset="0"/>
              <a:buNone/>
            </a:pPr>
            <a:endParaRPr lang="en-US" b="1" smtClean="0"/>
          </a:p>
          <a:p>
            <a:pPr algn="ctr" eaLnBrk="1" hangingPunct="1">
              <a:buFont typeface="Arial" charset="0"/>
              <a:buNone/>
            </a:pPr>
            <a:endParaRPr lang="en-US" b="1" smtClean="0"/>
          </a:p>
          <a:p>
            <a:pPr algn="ctr" eaLnBrk="1" hangingPunct="1">
              <a:buFont typeface="Arial" charset="0"/>
              <a:buNone/>
            </a:pPr>
            <a:endParaRPr lang="en-US" b="1" smtClean="0"/>
          </a:p>
          <a:p>
            <a:pPr algn="ctr" eaLnBrk="1" hangingPunct="1">
              <a:buFont typeface="Arial" charset="0"/>
              <a:buNone/>
            </a:pPr>
            <a:r>
              <a:rPr lang="en-US" sz="3200" b="1" smtClean="0"/>
              <a:t>1. INSTALLING THE DATAMART CLIENT</a:t>
            </a:r>
            <a:endParaRPr lang="en-US" sz="3200" smtClean="0"/>
          </a:p>
          <a:p>
            <a:pPr algn="ctr" eaLnBrk="1" hangingPunct="1">
              <a:buFont typeface="Arial" charset="0"/>
              <a:buNone/>
            </a:pPr>
            <a:endParaRPr lang="en-US" sz="3200" smtClean="0"/>
          </a:p>
          <a:p>
            <a:pPr eaLnBrk="1" hangingPunct="1"/>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85725" y="0"/>
            <a:ext cx="7839075" cy="685800"/>
          </a:xfrm>
        </p:spPr>
        <p:txBody>
          <a:bodyPr/>
          <a:lstStyle/>
          <a:p>
            <a:pPr eaLnBrk="1" hangingPunct="1">
              <a:defRPr/>
            </a:pPr>
            <a:r>
              <a:rPr lang="en-US" sz="4000" dirty="0" smtClean="0">
                <a:effectLst>
                  <a:outerShdw blurRad="38100" dist="38100" dir="2700000" algn="tl">
                    <a:srgbClr val="000000">
                      <a:alpha val="43137"/>
                    </a:srgbClr>
                  </a:outerShdw>
                </a:effectLst>
              </a:rPr>
              <a:t>PopMedNet™ Login</a:t>
            </a:r>
            <a:endParaRPr lang="en-US" sz="4000" dirty="0">
              <a:effectLst>
                <a:outerShdw blurRad="38100" dist="38100" dir="2700000" algn="tl">
                  <a:srgbClr val="000000">
                    <a:alpha val="43137"/>
                  </a:srgbClr>
                </a:outerShdw>
              </a:effectLst>
            </a:endParaRPr>
          </a:p>
        </p:txBody>
      </p:sp>
      <p:sp>
        <p:nvSpPr>
          <p:cNvPr id="20483" name="Slide Number Placeholder 3"/>
          <p:cNvSpPr>
            <a:spLocks noGrp="1"/>
          </p:cNvSpPr>
          <p:nvPr>
            <p:ph type="sldNum" sz="quarter" idx="10"/>
          </p:nvPr>
        </p:nvSpPr>
        <p:spPr bwMode="auto">
          <a:xfrm>
            <a:off x="6553200" y="6356350"/>
            <a:ext cx="2133600" cy="365125"/>
          </a:xfrm>
          <a:ln>
            <a:miter lim="800000"/>
            <a:headEnd/>
            <a:tailEnd/>
          </a:ln>
        </p:spPr>
        <p:txBody>
          <a:bodyPr wrap="square" numCol="1" anchorCtr="0" compatLnSpc="1">
            <a:prstTxWarp prst="textNoShape">
              <a:avLst/>
            </a:prstTxWarp>
          </a:bodyPr>
          <a:lstStyle/>
          <a:p>
            <a:pPr fontAlgn="base">
              <a:spcBef>
                <a:spcPct val="0"/>
              </a:spcBef>
              <a:spcAft>
                <a:spcPct val="0"/>
              </a:spcAft>
              <a:defRPr/>
            </a:pPr>
            <a:fld id="{908DE510-4C6C-4286-9C79-ED46D7AC38D3}" type="slidenum">
              <a:rPr lang="en-US" smtClean="0">
                <a:solidFill>
                  <a:srgbClr val="898989"/>
                </a:solidFill>
              </a:rPr>
              <a:pPr fontAlgn="base">
                <a:spcBef>
                  <a:spcPct val="0"/>
                </a:spcBef>
                <a:spcAft>
                  <a:spcPct val="0"/>
                </a:spcAft>
                <a:defRPr/>
              </a:pPr>
              <a:t>4</a:t>
            </a:fld>
            <a:endParaRPr lang="en-US" smtClean="0">
              <a:solidFill>
                <a:srgbClr val="898989"/>
              </a:solidFill>
            </a:endParaRPr>
          </a:p>
        </p:txBody>
      </p:sp>
      <p:pic>
        <p:nvPicPr>
          <p:cNvPr id="20484" name="Picture 2"/>
          <p:cNvPicPr>
            <a:picLocks noChangeAspect="1" noChangeArrowheads="1"/>
          </p:cNvPicPr>
          <p:nvPr/>
        </p:nvPicPr>
        <p:blipFill>
          <a:blip r:embed="rId3" cstate="print"/>
          <a:srcRect l="16251" t="13281" r="16251" b="45313"/>
          <a:stretch>
            <a:fillRect/>
          </a:stretch>
        </p:blipFill>
        <p:spPr bwMode="auto">
          <a:xfrm>
            <a:off x="304800" y="1143000"/>
            <a:ext cx="8537575" cy="4189413"/>
          </a:xfrm>
          <a:prstGeom prst="rect">
            <a:avLst/>
          </a:prstGeom>
          <a:noFill/>
          <a:ln w="9525">
            <a:solidFill>
              <a:schemeClr val="tx1"/>
            </a:solidFill>
            <a:miter lim="800000"/>
            <a:headEnd/>
            <a:tailEnd/>
          </a:ln>
        </p:spPr>
      </p:pic>
      <p:sp>
        <p:nvSpPr>
          <p:cNvPr id="7" name="Rectangle 6"/>
          <p:cNvSpPr/>
          <p:nvPr/>
        </p:nvSpPr>
        <p:spPr>
          <a:xfrm>
            <a:off x="3200400" y="3505200"/>
            <a:ext cx="2971800" cy="914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486" name="TextBox 7"/>
          <p:cNvSpPr txBox="1">
            <a:spLocks noChangeArrowheads="1"/>
          </p:cNvSpPr>
          <p:nvPr/>
        </p:nvSpPr>
        <p:spPr bwMode="auto">
          <a:xfrm>
            <a:off x="381000" y="5638800"/>
            <a:ext cx="7620000" cy="338138"/>
          </a:xfrm>
          <a:prstGeom prst="rect">
            <a:avLst/>
          </a:prstGeom>
          <a:noFill/>
          <a:ln w="9525">
            <a:noFill/>
            <a:miter lim="800000"/>
            <a:headEnd/>
            <a:tailEnd/>
          </a:ln>
        </p:spPr>
        <p:txBody>
          <a:bodyPr>
            <a:spAutoFit/>
          </a:bodyPr>
          <a:lstStyle/>
          <a:p>
            <a:r>
              <a:rPr lang="en-US" sz="1600">
                <a:solidFill>
                  <a:srgbClr val="FF0000"/>
                </a:solidFill>
                <a:latin typeface="Calibri" pitchFamily="34" charset="0"/>
              </a:rPr>
              <a:t>* Login to your network portal with your assigned </a:t>
            </a:r>
            <a:r>
              <a:rPr lang="en-US" sz="1600" b="1">
                <a:solidFill>
                  <a:srgbClr val="FF0000"/>
                </a:solidFill>
                <a:latin typeface="Calibri" pitchFamily="34" charset="0"/>
              </a:rPr>
              <a:t>DataMart Administrator </a:t>
            </a:r>
            <a:r>
              <a:rPr lang="en-US" sz="1600">
                <a:solidFill>
                  <a:srgbClr val="FF0000"/>
                </a:solidFill>
                <a:latin typeface="Calibri" pitchFamily="34" charset="0"/>
              </a:rPr>
              <a:t>credentials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4288" y="0"/>
            <a:ext cx="9144001" cy="685800"/>
          </a:xfrm>
        </p:spPr>
        <p:txBody>
          <a:bodyPr/>
          <a:lstStyle/>
          <a:p>
            <a:pPr eaLnBrk="1" hangingPunct="1"/>
            <a:r>
              <a:rPr lang="en-US" smtClean="0"/>
              <a:t>Download the Software from Portal</a:t>
            </a:r>
          </a:p>
        </p:txBody>
      </p:sp>
      <p:sp>
        <p:nvSpPr>
          <p:cNvPr id="21507" name="Slide Number Placeholder 3"/>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898989"/>
                </a:solidFill>
              </a:rPr>
              <a:t>		</a:t>
            </a:r>
            <a:fld id="{197C19BA-E2A6-4003-8FE3-9436C1DE6248}" type="slidenum">
              <a:rPr lang="en-US" smtClean="0">
                <a:solidFill>
                  <a:srgbClr val="898989"/>
                </a:solidFill>
              </a:rPr>
              <a:pPr fontAlgn="base">
                <a:spcBef>
                  <a:spcPct val="0"/>
                </a:spcBef>
                <a:spcAft>
                  <a:spcPct val="0"/>
                </a:spcAft>
                <a:defRPr/>
              </a:pPr>
              <a:t>5</a:t>
            </a:fld>
            <a:endParaRPr lang="en-US" smtClean="0">
              <a:solidFill>
                <a:srgbClr val="898989"/>
              </a:solidFill>
            </a:endParaRPr>
          </a:p>
        </p:txBody>
      </p:sp>
      <p:pic>
        <p:nvPicPr>
          <p:cNvPr id="18" name="Content Placeholder 17"/>
          <p:cNvPicPr>
            <a:picLocks noGrp="1"/>
          </p:cNvPicPr>
          <p:nvPr>
            <p:ph idx="1"/>
          </p:nvPr>
        </p:nvPicPr>
        <p:blipFill>
          <a:blip r:embed="rId2" cstate="print"/>
          <a:srcRect l="19551" t="11422" r="19231" b="14429"/>
          <a:stretch>
            <a:fillRect/>
          </a:stretch>
        </p:blipFill>
        <p:spPr>
          <a:xfrm>
            <a:off x="1600200" y="776288"/>
            <a:ext cx="5648325" cy="5472112"/>
          </a:xfrm>
          <a:ln w="19050">
            <a:solidFill>
              <a:schemeClr val="bg1">
                <a:lumMod val="75000"/>
              </a:schemeClr>
            </a:solidFill>
          </a:ln>
        </p:spPr>
      </p:pic>
      <p:cxnSp>
        <p:nvCxnSpPr>
          <p:cNvPr id="1027" name="AutoShape 3"/>
          <p:cNvCxnSpPr>
            <a:cxnSpLocks noChangeShapeType="1"/>
          </p:cNvCxnSpPr>
          <p:nvPr/>
        </p:nvCxnSpPr>
        <p:spPr bwMode="auto">
          <a:xfrm rot="10800000" flipV="1">
            <a:off x="6096000" y="5410200"/>
            <a:ext cx="914400" cy="381000"/>
          </a:xfrm>
          <a:prstGeom prst="straightConnector1">
            <a:avLst/>
          </a:prstGeom>
          <a:noFill/>
          <a:ln w="38100">
            <a:solidFill>
              <a:srgbClr val="FF0000"/>
            </a:solidFill>
            <a:round/>
            <a:headEn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Save and Run the Setup File</a:t>
            </a:r>
          </a:p>
        </p:txBody>
      </p:sp>
      <p:sp>
        <p:nvSpPr>
          <p:cNvPr id="22531" name="Slide Number Placeholder 3"/>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898989"/>
                </a:solidFill>
              </a:rPr>
              <a:t>		</a:t>
            </a:r>
            <a:fld id="{4674FBE8-A41A-452F-8739-2533498ABF8E}" type="slidenum">
              <a:rPr lang="en-US" smtClean="0">
                <a:solidFill>
                  <a:srgbClr val="898989"/>
                </a:solidFill>
              </a:rPr>
              <a:pPr fontAlgn="base">
                <a:spcBef>
                  <a:spcPct val="0"/>
                </a:spcBef>
                <a:spcAft>
                  <a:spcPct val="0"/>
                </a:spcAft>
                <a:defRPr/>
              </a:pPr>
              <a:t>6</a:t>
            </a:fld>
            <a:endParaRPr lang="en-US" smtClean="0">
              <a:solidFill>
                <a:srgbClr val="898989"/>
              </a:solidFill>
            </a:endParaRPr>
          </a:p>
        </p:txBody>
      </p:sp>
      <p:pic>
        <p:nvPicPr>
          <p:cNvPr id="5" name="Content Placeholder 4"/>
          <p:cNvPicPr>
            <a:picLocks noGrp="1"/>
          </p:cNvPicPr>
          <p:nvPr>
            <p:ph idx="1"/>
          </p:nvPr>
        </p:nvPicPr>
        <p:blipFill>
          <a:blip r:embed="rId2" cstate="print"/>
          <a:srcRect/>
          <a:stretch>
            <a:fillRect/>
          </a:stretch>
        </p:blipFill>
        <p:spPr>
          <a:xfrm>
            <a:off x="533400" y="2743200"/>
            <a:ext cx="4495800" cy="1898650"/>
          </a:xfrm>
        </p:spPr>
      </p:pic>
      <p:pic>
        <p:nvPicPr>
          <p:cNvPr id="6" name="Picture 5"/>
          <p:cNvPicPr>
            <a:picLocks noChangeAspect="1" noChangeArrowheads="1"/>
          </p:cNvPicPr>
          <p:nvPr/>
        </p:nvPicPr>
        <p:blipFill>
          <a:blip r:embed="rId3" cstate="print"/>
          <a:srcRect/>
          <a:stretch>
            <a:fillRect/>
          </a:stretch>
        </p:blipFill>
        <p:spPr bwMode="auto">
          <a:xfrm>
            <a:off x="2133600" y="3581400"/>
            <a:ext cx="6224588" cy="1600200"/>
          </a:xfrm>
          <a:prstGeom prst="rect">
            <a:avLst/>
          </a:prstGeom>
          <a:noFill/>
          <a:ln w="9525">
            <a:noFill/>
            <a:miter lim="800000"/>
            <a:headEnd/>
            <a:tailEnd/>
          </a:ln>
        </p:spPr>
      </p:pic>
      <p:sp>
        <p:nvSpPr>
          <p:cNvPr id="22534" name="TextBox 8"/>
          <p:cNvSpPr txBox="1">
            <a:spLocks noChangeArrowheads="1"/>
          </p:cNvSpPr>
          <p:nvPr/>
        </p:nvSpPr>
        <p:spPr bwMode="auto">
          <a:xfrm>
            <a:off x="381000" y="990600"/>
            <a:ext cx="7848600" cy="1143000"/>
          </a:xfrm>
          <a:prstGeom prst="rect">
            <a:avLst/>
          </a:prstGeom>
          <a:noFill/>
          <a:ln w="9525">
            <a:noFill/>
            <a:miter lim="800000"/>
            <a:headEnd/>
            <a:tailEnd/>
          </a:ln>
        </p:spPr>
        <p:txBody>
          <a:bodyPr>
            <a:spAutoFit/>
          </a:bodyPr>
          <a:lstStyle/>
          <a:p>
            <a:pPr marL="342900" indent="-342900">
              <a:lnSpc>
                <a:spcPct val="150000"/>
              </a:lnSpc>
              <a:buFont typeface="Wingdings" pitchFamily="2" charset="2"/>
              <a:buChar char="ü"/>
            </a:pPr>
            <a:r>
              <a:rPr lang="en-US" sz="2400">
                <a:latin typeface="Calibri" pitchFamily="34" charset="0"/>
              </a:rPr>
              <a:t>Click Save File to start downloading the Client.</a:t>
            </a:r>
          </a:p>
          <a:p>
            <a:pPr marL="342900" indent="-342900">
              <a:lnSpc>
                <a:spcPct val="150000"/>
              </a:lnSpc>
              <a:buFont typeface="Wingdings" pitchFamily="2" charset="2"/>
              <a:buChar char="ü"/>
            </a:pPr>
            <a:r>
              <a:rPr lang="en-US" sz="2400">
                <a:latin typeface="Calibri" pitchFamily="34" charset="0"/>
              </a:rPr>
              <a:t>Open the DataMartClientSetup file. Click OK to launch.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Save and Run the Setup File</a:t>
            </a:r>
          </a:p>
        </p:txBody>
      </p:sp>
      <p:sp>
        <p:nvSpPr>
          <p:cNvPr id="23555" name="Slide Number Placeholder 3"/>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898989"/>
                </a:solidFill>
              </a:rPr>
              <a:t>		</a:t>
            </a:r>
            <a:fld id="{E46FBC94-6F36-4446-A31E-95F0929969B3}" type="slidenum">
              <a:rPr lang="en-US" smtClean="0">
                <a:solidFill>
                  <a:srgbClr val="898989"/>
                </a:solidFill>
              </a:rPr>
              <a:pPr fontAlgn="base">
                <a:spcBef>
                  <a:spcPct val="0"/>
                </a:spcBef>
                <a:spcAft>
                  <a:spcPct val="0"/>
                </a:spcAft>
                <a:defRPr/>
              </a:pPr>
              <a:t>7</a:t>
            </a:fld>
            <a:endParaRPr lang="en-US" smtClean="0">
              <a:solidFill>
                <a:srgbClr val="898989"/>
              </a:solidFill>
            </a:endParaRPr>
          </a:p>
        </p:txBody>
      </p:sp>
      <p:pic>
        <p:nvPicPr>
          <p:cNvPr id="5" name="Content Placeholder 4"/>
          <p:cNvPicPr>
            <a:picLocks noGrp="1"/>
          </p:cNvPicPr>
          <p:nvPr>
            <p:ph idx="1"/>
          </p:nvPr>
        </p:nvPicPr>
        <p:blipFill>
          <a:blip r:embed="rId2" cstate="print"/>
          <a:srcRect/>
          <a:stretch>
            <a:fillRect/>
          </a:stretch>
        </p:blipFill>
        <p:spPr>
          <a:xfrm>
            <a:off x="1066800" y="1905000"/>
            <a:ext cx="5181600" cy="3200400"/>
          </a:xfrm>
        </p:spPr>
      </p:pic>
      <p:pic>
        <p:nvPicPr>
          <p:cNvPr id="6" name="Picture 5"/>
          <p:cNvPicPr>
            <a:picLocks noChangeAspect="1" noChangeArrowheads="1"/>
          </p:cNvPicPr>
          <p:nvPr/>
        </p:nvPicPr>
        <p:blipFill>
          <a:blip r:embed="rId3" cstate="print"/>
          <a:srcRect/>
          <a:stretch>
            <a:fillRect/>
          </a:stretch>
        </p:blipFill>
        <p:spPr bwMode="auto">
          <a:xfrm>
            <a:off x="2743200" y="2895600"/>
            <a:ext cx="5613400" cy="2971800"/>
          </a:xfrm>
          <a:prstGeom prst="rect">
            <a:avLst/>
          </a:prstGeom>
          <a:noFill/>
          <a:ln w="9525">
            <a:noFill/>
            <a:miter lim="800000"/>
            <a:headEnd/>
            <a:tailEnd/>
          </a:ln>
        </p:spPr>
      </p:pic>
      <p:sp>
        <p:nvSpPr>
          <p:cNvPr id="23558" name="TextBox 6"/>
          <p:cNvSpPr txBox="1">
            <a:spLocks noChangeArrowheads="1"/>
          </p:cNvSpPr>
          <p:nvPr/>
        </p:nvSpPr>
        <p:spPr bwMode="auto">
          <a:xfrm>
            <a:off x="457200" y="914400"/>
            <a:ext cx="8001000" cy="830263"/>
          </a:xfrm>
          <a:prstGeom prst="rect">
            <a:avLst/>
          </a:prstGeom>
          <a:noFill/>
          <a:ln w="9525">
            <a:noFill/>
            <a:miter lim="800000"/>
            <a:headEnd/>
            <a:tailEnd/>
          </a:ln>
        </p:spPr>
        <p:txBody>
          <a:bodyPr>
            <a:spAutoFit/>
          </a:bodyPr>
          <a:lstStyle/>
          <a:p>
            <a:pPr>
              <a:buFont typeface="Wingdings" pitchFamily="2" charset="2"/>
              <a:buChar char="ü"/>
            </a:pPr>
            <a:r>
              <a:rPr lang="en-US" sz="2400">
                <a:latin typeface="Calibri" pitchFamily="34" charset="0"/>
              </a:rPr>
              <a:t> Click Run through  both File Download Security Warning screens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Follow Installation Instructions</a:t>
            </a:r>
          </a:p>
        </p:txBody>
      </p:sp>
      <p:sp>
        <p:nvSpPr>
          <p:cNvPr id="24579" name="Slide Number Placeholder 3"/>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898989"/>
                </a:solidFill>
              </a:rPr>
              <a:t>		</a:t>
            </a:r>
            <a:fld id="{97485AF8-61E9-42CE-859A-020BEB88C12A}" type="slidenum">
              <a:rPr lang="en-US" smtClean="0">
                <a:solidFill>
                  <a:srgbClr val="898989"/>
                </a:solidFill>
              </a:rPr>
              <a:pPr fontAlgn="base">
                <a:spcBef>
                  <a:spcPct val="0"/>
                </a:spcBef>
                <a:spcAft>
                  <a:spcPct val="0"/>
                </a:spcAft>
                <a:defRPr/>
              </a:pPr>
              <a:t>8</a:t>
            </a:fld>
            <a:endParaRPr lang="en-US" smtClean="0">
              <a:solidFill>
                <a:srgbClr val="898989"/>
              </a:solidFill>
            </a:endParaRPr>
          </a:p>
        </p:txBody>
      </p:sp>
      <p:pic>
        <p:nvPicPr>
          <p:cNvPr id="5" name="Content Placeholder 4"/>
          <p:cNvPicPr>
            <a:picLocks noGrp="1"/>
          </p:cNvPicPr>
          <p:nvPr>
            <p:ph idx="1"/>
          </p:nvPr>
        </p:nvPicPr>
        <p:blipFill>
          <a:blip r:embed="rId2" cstate="print"/>
          <a:srcRect/>
          <a:stretch>
            <a:fillRect/>
          </a:stretch>
        </p:blipFill>
        <p:spPr>
          <a:xfrm>
            <a:off x="762000" y="1892300"/>
            <a:ext cx="5334000" cy="4356100"/>
          </a:xfrm>
        </p:spPr>
      </p:pic>
      <p:pic>
        <p:nvPicPr>
          <p:cNvPr id="6" name="Content Placeholder 4"/>
          <p:cNvPicPr>
            <a:picLocks/>
          </p:cNvPicPr>
          <p:nvPr/>
        </p:nvPicPr>
        <p:blipFill>
          <a:blip r:embed="rId3" cstate="print"/>
          <a:srcRect/>
          <a:stretch>
            <a:fillRect/>
          </a:stretch>
        </p:blipFill>
        <p:spPr bwMode="auto">
          <a:xfrm>
            <a:off x="3124200" y="2209800"/>
            <a:ext cx="5276850" cy="4178300"/>
          </a:xfrm>
          <a:prstGeom prst="rect">
            <a:avLst/>
          </a:prstGeom>
          <a:noFill/>
          <a:ln w="9525">
            <a:noFill/>
            <a:miter lim="800000"/>
            <a:headEnd/>
            <a:tailEnd/>
          </a:ln>
        </p:spPr>
      </p:pic>
      <p:sp>
        <p:nvSpPr>
          <p:cNvPr id="24582" name="TextBox 9"/>
          <p:cNvSpPr txBox="1">
            <a:spLocks noChangeArrowheads="1"/>
          </p:cNvSpPr>
          <p:nvPr/>
        </p:nvSpPr>
        <p:spPr bwMode="auto">
          <a:xfrm>
            <a:off x="152400" y="685800"/>
            <a:ext cx="8077200" cy="1143000"/>
          </a:xfrm>
          <a:prstGeom prst="rect">
            <a:avLst/>
          </a:prstGeom>
          <a:noFill/>
          <a:ln w="9525">
            <a:noFill/>
            <a:miter lim="800000"/>
            <a:headEnd/>
            <a:tailEnd/>
          </a:ln>
        </p:spPr>
        <p:txBody>
          <a:bodyPr>
            <a:spAutoFit/>
          </a:bodyPr>
          <a:lstStyle/>
          <a:p>
            <a:pPr>
              <a:lnSpc>
                <a:spcPct val="150000"/>
              </a:lnSpc>
              <a:buFont typeface="Wingdings" pitchFamily="2" charset="2"/>
              <a:buChar char="ü"/>
            </a:pPr>
            <a:r>
              <a:rPr lang="en-US" sz="2400">
                <a:latin typeface="Calibri" pitchFamily="34" charset="0"/>
              </a:rPr>
              <a:t> Click Next to begin the Setup</a:t>
            </a:r>
          </a:p>
          <a:p>
            <a:pPr>
              <a:lnSpc>
                <a:spcPct val="150000"/>
              </a:lnSpc>
              <a:buFont typeface="Wingdings" pitchFamily="2" charset="2"/>
              <a:buChar char="ü"/>
            </a:pPr>
            <a:r>
              <a:rPr lang="en-US" sz="2400">
                <a:latin typeface="Calibri" pitchFamily="34" charset="0"/>
              </a:rPr>
              <a:t> Select the installation folder (if desired) then click Next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endParaRPr lang="en-US" smtClean="0"/>
          </a:p>
        </p:txBody>
      </p:sp>
      <p:sp>
        <p:nvSpPr>
          <p:cNvPr id="27651" name="Slide Number Placeholder 3"/>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898989"/>
                </a:solidFill>
              </a:rPr>
              <a:t>		</a:t>
            </a:r>
            <a:fld id="{B3964E05-2FE3-450F-8037-DA4077E4E107}" type="slidenum">
              <a:rPr lang="en-US" smtClean="0">
                <a:solidFill>
                  <a:srgbClr val="898989"/>
                </a:solidFill>
              </a:rPr>
              <a:pPr fontAlgn="base">
                <a:spcBef>
                  <a:spcPct val="0"/>
                </a:spcBef>
                <a:spcAft>
                  <a:spcPct val="0"/>
                </a:spcAft>
                <a:defRPr/>
              </a:pPr>
              <a:t>9</a:t>
            </a:fld>
            <a:endParaRPr lang="en-US" smtClean="0">
              <a:solidFill>
                <a:srgbClr val="898989"/>
              </a:solidFill>
            </a:endParaRPr>
          </a:p>
        </p:txBody>
      </p:sp>
      <p:sp>
        <p:nvSpPr>
          <p:cNvPr id="25604" name="Content Placeholder 5"/>
          <p:cNvSpPr>
            <a:spLocks noGrp="1"/>
          </p:cNvSpPr>
          <p:nvPr>
            <p:ph idx="1"/>
          </p:nvPr>
        </p:nvSpPr>
        <p:spPr/>
        <p:txBody>
          <a:bodyPr/>
          <a:lstStyle/>
          <a:p>
            <a:pPr algn="ctr" eaLnBrk="1" hangingPunct="1">
              <a:buFont typeface="Arial" charset="0"/>
              <a:buNone/>
            </a:pPr>
            <a:endParaRPr lang="en-US" b="1" smtClean="0"/>
          </a:p>
          <a:p>
            <a:pPr algn="ctr" eaLnBrk="1" hangingPunct="1">
              <a:buFont typeface="Arial" charset="0"/>
              <a:buNone/>
            </a:pPr>
            <a:endParaRPr lang="en-US" b="1" smtClean="0"/>
          </a:p>
          <a:p>
            <a:pPr algn="ctr" eaLnBrk="1" hangingPunct="1">
              <a:buFont typeface="Arial" charset="0"/>
              <a:buNone/>
            </a:pPr>
            <a:endParaRPr lang="en-US" b="1" smtClean="0"/>
          </a:p>
          <a:p>
            <a:pPr algn="ctr" eaLnBrk="1" hangingPunct="1">
              <a:buFont typeface="Arial" charset="0"/>
              <a:buNone/>
            </a:pPr>
            <a:r>
              <a:rPr lang="en-US" sz="3200" b="1" smtClean="0"/>
              <a:t>2. CREATING A DATAMART ODBC CONNECTION</a:t>
            </a:r>
            <a:endParaRPr lang="en-US" sz="3200" smtClean="0"/>
          </a:p>
          <a:p>
            <a:pPr eaLnBrk="1" hangingPunct="1"/>
            <a:endParaRPr lang="en-US" smtClean="0"/>
          </a:p>
          <a:p>
            <a:pPr eaLnBrk="1" hangingPunct="1"/>
            <a:endParaRPr lang="en-US" smtClean="0"/>
          </a:p>
          <a:p>
            <a:pPr eaLnBrk="1" hangingPunct="1">
              <a:buFont typeface="Arial" charset="0"/>
              <a:buNone/>
            </a:pPr>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_jbrown">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Theme1_jbrown</Template>
  <TotalTime>6717</TotalTime>
  <Words>712</Words>
  <Application>Microsoft Office PowerPoint</Application>
  <PresentationFormat>On-screen Show (4:3)</PresentationFormat>
  <Paragraphs>118</Paragraphs>
  <Slides>19</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Wingdings</vt:lpstr>
      <vt:lpstr>Calibri</vt:lpstr>
      <vt:lpstr>Times New Roman</vt:lpstr>
      <vt:lpstr>Arial Black</vt:lpstr>
      <vt:lpstr>Theme1_jbrown</vt:lpstr>
      <vt:lpstr>3_Office Theme</vt:lpstr>
      <vt:lpstr> PopMedNetTM Distributed Research Network Technologies for Population Medicine     Initial Setup Instructions for the PopMedNet DataMart Client </vt:lpstr>
      <vt:lpstr>DataMart Client Setup Instructions </vt:lpstr>
      <vt:lpstr>Slide 3</vt:lpstr>
      <vt:lpstr>PopMedNet™ Login</vt:lpstr>
      <vt:lpstr>Download the Software from Portal</vt:lpstr>
      <vt:lpstr>Save and Run the Setup File</vt:lpstr>
      <vt:lpstr>Save and Run the Setup File</vt:lpstr>
      <vt:lpstr>Follow Installation Instructions</vt:lpstr>
      <vt:lpstr>Slide 9</vt:lpstr>
      <vt:lpstr>Add an ODBC Connection</vt:lpstr>
      <vt:lpstr>Add an ODBC Connection</vt:lpstr>
      <vt:lpstr>Select DataMart Database</vt:lpstr>
      <vt:lpstr>Sample Database - Testing</vt:lpstr>
      <vt:lpstr>Slide 14</vt:lpstr>
      <vt:lpstr>Open the DataMart Client Application</vt:lpstr>
      <vt:lpstr>Enter DataMart Administrator Credentials</vt:lpstr>
      <vt:lpstr>Establish DataMart Connection and Settings</vt:lpstr>
      <vt:lpstr>Slide 18</vt:lpstr>
      <vt:lpstr>Importing Summary Tables Into MSAccess</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PopMedNet   Distributed Research Network Technologies for Population Medicine</dc:title>
  <dc:creator>Platt, Brown</dc:creator>
  <cp:lastModifiedBy>Mazza, Megan  (mmazza)</cp:lastModifiedBy>
  <cp:revision>451</cp:revision>
  <dcterms:created xsi:type="dcterms:W3CDTF">2010-11-25T12:20:50Z</dcterms:created>
  <dcterms:modified xsi:type="dcterms:W3CDTF">2011-07-26T18:30:34Z</dcterms:modified>
</cp:coreProperties>
</file>