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0" r:id="rId4"/>
    <p:sldId id="257" r:id="rId5"/>
    <p:sldId id="259" r:id="rId6"/>
    <p:sldId id="258" r:id="rId7"/>
    <p:sldId id="270" r:id="rId8"/>
    <p:sldId id="271" r:id="rId9"/>
    <p:sldId id="265" r:id="rId10"/>
    <p:sldId id="263" r:id="rId11"/>
    <p:sldId id="266" r:id="rId12"/>
    <p:sldId id="267" r:id="rId13"/>
    <p:sldId id="268" r:id="rId14"/>
    <p:sldId id="269" r:id="rId15"/>
    <p:sldId id="26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2" autoAdjust="0"/>
    <p:restoredTop sz="94660"/>
  </p:normalViewPr>
  <p:slideViewPr>
    <p:cSldViewPr snapToGrid="0">
      <p:cViewPr>
        <p:scale>
          <a:sx n="80" d="100"/>
          <a:sy n="80" d="100"/>
        </p:scale>
        <p:origin x="113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BEE51-CEF9-4868-9ED7-0B2504AFB51A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</dgm:pt>
    <dgm:pt modelId="{B59C1957-8801-4C02-9008-71EB3A86FC79}">
      <dgm:prSet phldrT="[Text]"/>
      <dgm:spPr/>
      <dgm:t>
        <a:bodyPr/>
        <a:lstStyle/>
        <a:p>
          <a:r>
            <a:rPr lang="en-US" b="1" dirty="0"/>
            <a:t>Username</a:t>
          </a:r>
          <a:br>
            <a:rPr lang="en-US" dirty="0"/>
          </a:br>
          <a:r>
            <a:rPr lang="en-US" dirty="0"/>
            <a:t>(BobbyData129)</a:t>
          </a:r>
        </a:p>
      </dgm:t>
    </dgm:pt>
    <dgm:pt modelId="{3937DD08-A96E-48C8-BDE6-9EE08CBC2745}" type="parTrans" cxnId="{AD592732-2A03-4DCA-8CD4-9E39B1758893}">
      <dgm:prSet/>
      <dgm:spPr/>
      <dgm:t>
        <a:bodyPr/>
        <a:lstStyle/>
        <a:p>
          <a:endParaRPr lang="en-US"/>
        </a:p>
      </dgm:t>
    </dgm:pt>
    <dgm:pt modelId="{7F4FA71B-D931-40B3-AB69-B9C65F490E3D}" type="sibTrans" cxnId="{AD592732-2A03-4DCA-8CD4-9E39B1758893}">
      <dgm:prSet/>
      <dgm:spPr/>
      <dgm:t>
        <a:bodyPr/>
        <a:lstStyle/>
        <a:p>
          <a:endParaRPr lang="en-US"/>
        </a:p>
      </dgm:t>
    </dgm:pt>
    <dgm:pt modelId="{89557F45-7DAD-4CF0-B66C-11880EF0BC90}">
      <dgm:prSet phldrT="[Text]"/>
      <dgm:spPr/>
      <dgm:t>
        <a:bodyPr/>
        <a:lstStyle/>
        <a:p>
          <a:r>
            <a:rPr lang="en-US" b="1" dirty="0"/>
            <a:t>Subreddit</a:t>
          </a:r>
          <a:br>
            <a:rPr lang="en-US" dirty="0"/>
          </a:br>
          <a:r>
            <a:rPr lang="en-US" dirty="0"/>
            <a:t>(r/Mizzou)</a:t>
          </a:r>
        </a:p>
      </dgm:t>
    </dgm:pt>
    <dgm:pt modelId="{C79452A7-65E6-4FA4-A0E0-9F280630E6C2}" type="parTrans" cxnId="{B375FDF8-94A3-47AE-BB93-AD8B5FF48B49}">
      <dgm:prSet/>
      <dgm:spPr/>
      <dgm:t>
        <a:bodyPr/>
        <a:lstStyle/>
        <a:p>
          <a:endParaRPr lang="en-US"/>
        </a:p>
      </dgm:t>
    </dgm:pt>
    <dgm:pt modelId="{5684A451-6DFF-4150-8739-F56E1982B657}" type="sibTrans" cxnId="{B375FDF8-94A3-47AE-BB93-AD8B5FF48B49}">
      <dgm:prSet/>
      <dgm:spPr/>
      <dgm:t>
        <a:bodyPr/>
        <a:lstStyle/>
        <a:p>
          <a:endParaRPr lang="en-US"/>
        </a:p>
      </dgm:t>
    </dgm:pt>
    <dgm:pt modelId="{05FC7DF1-D603-4E31-89A7-1507A4321543}">
      <dgm:prSet phldrT="[Text]"/>
      <dgm:spPr/>
      <dgm:t>
        <a:bodyPr/>
        <a:lstStyle/>
        <a:p>
          <a:r>
            <a:rPr lang="en-US" b="1" dirty="0"/>
            <a:t>5 likeminded users</a:t>
          </a:r>
        </a:p>
      </dgm:t>
    </dgm:pt>
    <dgm:pt modelId="{12A1D5AB-3A4C-408F-9A62-A5363DFDE6A2}" type="parTrans" cxnId="{B29CBCB6-8C9F-4C2E-B548-2C6B6D4A32CE}">
      <dgm:prSet/>
      <dgm:spPr/>
      <dgm:t>
        <a:bodyPr/>
        <a:lstStyle/>
        <a:p>
          <a:endParaRPr lang="en-US"/>
        </a:p>
      </dgm:t>
    </dgm:pt>
    <dgm:pt modelId="{70440865-5C8A-4A00-BB2B-49307FBD8EDB}" type="sibTrans" cxnId="{B29CBCB6-8C9F-4C2E-B548-2C6B6D4A32CE}">
      <dgm:prSet/>
      <dgm:spPr/>
      <dgm:t>
        <a:bodyPr/>
        <a:lstStyle/>
        <a:p>
          <a:endParaRPr lang="en-US"/>
        </a:p>
      </dgm:t>
    </dgm:pt>
    <dgm:pt modelId="{A3BD1A20-7A02-4E98-9032-6A1A75118B6E}" type="pres">
      <dgm:prSet presAssocID="{2C2BEE51-CEF9-4868-9ED7-0B2504AFB51A}" presName="linearFlow" presStyleCnt="0">
        <dgm:presLayoutVars>
          <dgm:dir/>
          <dgm:resizeHandles val="exact"/>
        </dgm:presLayoutVars>
      </dgm:prSet>
      <dgm:spPr/>
    </dgm:pt>
    <dgm:pt modelId="{7B7C6C1B-D024-420D-A8F2-586C0B70ADD3}" type="pres">
      <dgm:prSet presAssocID="{B59C1957-8801-4C02-9008-71EB3A86FC79}" presName="node" presStyleLbl="node1" presStyleIdx="0" presStyleCnt="3">
        <dgm:presLayoutVars>
          <dgm:bulletEnabled val="1"/>
        </dgm:presLayoutVars>
      </dgm:prSet>
      <dgm:spPr/>
    </dgm:pt>
    <dgm:pt modelId="{4845444C-7069-4E79-B355-3F5B16035590}" type="pres">
      <dgm:prSet presAssocID="{7F4FA71B-D931-40B3-AB69-B9C65F490E3D}" presName="spacerL" presStyleCnt="0"/>
      <dgm:spPr/>
    </dgm:pt>
    <dgm:pt modelId="{563F4DA9-35D4-479A-BC8F-F3C313A46C89}" type="pres">
      <dgm:prSet presAssocID="{7F4FA71B-D931-40B3-AB69-B9C65F490E3D}" presName="sibTrans" presStyleLbl="sibTrans2D1" presStyleIdx="0" presStyleCnt="2"/>
      <dgm:spPr/>
    </dgm:pt>
    <dgm:pt modelId="{417377C2-BCB9-47F3-9053-9BA334218CFA}" type="pres">
      <dgm:prSet presAssocID="{7F4FA71B-D931-40B3-AB69-B9C65F490E3D}" presName="spacerR" presStyleCnt="0"/>
      <dgm:spPr/>
    </dgm:pt>
    <dgm:pt modelId="{33E20CB3-A737-4D28-AF12-8C8A78F9F7EE}" type="pres">
      <dgm:prSet presAssocID="{89557F45-7DAD-4CF0-B66C-11880EF0BC90}" presName="node" presStyleLbl="node1" presStyleIdx="1" presStyleCnt="3">
        <dgm:presLayoutVars>
          <dgm:bulletEnabled val="1"/>
        </dgm:presLayoutVars>
      </dgm:prSet>
      <dgm:spPr/>
    </dgm:pt>
    <dgm:pt modelId="{5BC50E25-72EC-497B-8CC9-DCFB43CC6540}" type="pres">
      <dgm:prSet presAssocID="{5684A451-6DFF-4150-8739-F56E1982B657}" presName="spacerL" presStyleCnt="0"/>
      <dgm:spPr/>
    </dgm:pt>
    <dgm:pt modelId="{7E47A5A1-4E53-4FDE-A93E-0AB59730247C}" type="pres">
      <dgm:prSet presAssocID="{5684A451-6DFF-4150-8739-F56E1982B657}" presName="sibTrans" presStyleLbl="sibTrans2D1" presStyleIdx="1" presStyleCnt="2"/>
      <dgm:spPr/>
    </dgm:pt>
    <dgm:pt modelId="{AC864F8B-20A3-4E8F-9129-0F3E506805B0}" type="pres">
      <dgm:prSet presAssocID="{5684A451-6DFF-4150-8739-F56E1982B657}" presName="spacerR" presStyleCnt="0"/>
      <dgm:spPr/>
    </dgm:pt>
    <dgm:pt modelId="{6744D710-1C8D-45A4-BA80-997C270FD534}" type="pres">
      <dgm:prSet presAssocID="{05FC7DF1-D603-4E31-89A7-1507A4321543}" presName="node" presStyleLbl="node1" presStyleIdx="2" presStyleCnt="3">
        <dgm:presLayoutVars>
          <dgm:bulletEnabled val="1"/>
        </dgm:presLayoutVars>
      </dgm:prSet>
      <dgm:spPr/>
    </dgm:pt>
  </dgm:ptLst>
  <dgm:cxnLst>
    <dgm:cxn modelId="{696C4E0F-47E6-4B9F-9B43-E5B9F3328964}" type="presOf" srcId="{7F4FA71B-D931-40B3-AB69-B9C65F490E3D}" destId="{563F4DA9-35D4-479A-BC8F-F3C313A46C89}" srcOrd="0" destOrd="0" presId="urn:microsoft.com/office/officeart/2005/8/layout/equation1"/>
    <dgm:cxn modelId="{89316027-792D-4DA1-B329-2D42B815A1FA}" type="presOf" srcId="{05FC7DF1-D603-4E31-89A7-1507A4321543}" destId="{6744D710-1C8D-45A4-BA80-997C270FD534}" srcOrd="0" destOrd="0" presId="urn:microsoft.com/office/officeart/2005/8/layout/equation1"/>
    <dgm:cxn modelId="{AD592732-2A03-4DCA-8CD4-9E39B1758893}" srcId="{2C2BEE51-CEF9-4868-9ED7-0B2504AFB51A}" destId="{B59C1957-8801-4C02-9008-71EB3A86FC79}" srcOrd="0" destOrd="0" parTransId="{3937DD08-A96E-48C8-BDE6-9EE08CBC2745}" sibTransId="{7F4FA71B-D931-40B3-AB69-B9C65F490E3D}"/>
    <dgm:cxn modelId="{1AD05940-CFA6-478D-BBCD-C5757CDB6CAB}" type="presOf" srcId="{2C2BEE51-CEF9-4868-9ED7-0B2504AFB51A}" destId="{A3BD1A20-7A02-4E98-9032-6A1A75118B6E}" srcOrd="0" destOrd="0" presId="urn:microsoft.com/office/officeart/2005/8/layout/equation1"/>
    <dgm:cxn modelId="{710C407C-97FE-4CA2-AE04-94318C85E0D2}" type="presOf" srcId="{89557F45-7DAD-4CF0-B66C-11880EF0BC90}" destId="{33E20CB3-A737-4D28-AF12-8C8A78F9F7EE}" srcOrd="0" destOrd="0" presId="urn:microsoft.com/office/officeart/2005/8/layout/equation1"/>
    <dgm:cxn modelId="{736AC09A-A89C-4AEC-B148-555294ECC072}" type="presOf" srcId="{B59C1957-8801-4C02-9008-71EB3A86FC79}" destId="{7B7C6C1B-D024-420D-A8F2-586C0B70ADD3}" srcOrd="0" destOrd="0" presId="urn:microsoft.com/office/officeart/2005/8/layout/equation1"/>
    <dgm:cxn modelId="{B29CBCB6-8C9F-4C2E-B548-2C6B6D4A32CE}" srcId="{2C2BEE51-CEF9-4868-9ED7-0B2504AFB51A}" destId="{05FC7DF1-D603-4E31-89A7-1507A4321543}" srcOrd="2" destOrd="0" parTransId="{12A1D5AB-3A4C-408F-9A62-A5363DFDE6A2}" sibTransId="{70440865-5C8A-4A00-BB2B-49307FBD8EDB}"/>
    <dgm:cxn modelId="{671930D6-F14C-4727-80A4-5572923A1B40}" type="presOf" srcId="{5684A451-6DFF-4150-8739-F56E1982B657}" destId="{7E47A5A1-4E53-4FDE-A93E-0AB59730247C}" srcOrd="0" destOrd="0" presId="urn:microsoft.com/office/officeart/2005/8/layout/equation1"/>
    <dgm:cxn modelId="{B375FDF8-94A3-47AE-BB93-AD8B5FF48B49}" srcId="{2C2BEE51-CEF9-4868-9ED7-0B2504AFB51A}" destId="{89557F45-7DAD-4CF0-B66C-11880EF0BC90}" srcOrd="1" destOrd="0" parTransId="{C79452A7-65E6-4FA4-A0E0-9F280630E6C2}" sibTransId="{5684A451-6DFF-4150-8739-F56E1982B657}"/>
    <dgm:cxn modelId="{3544A440-EB14-4972-9844-1CA4557E9200}" type="presParOf" srcId="{A3BD1A20-7A02-4E98-9032-6A1A75118B6E}" destId="{7B7C6C1B-D024-420D-A8F2-586C0B70ADD3}" srcOrd="0" destOrd="0" presId="urn:microsoft.com/office/officeart/2005/8/layout/equation1"/>
    <dgm:cxn modelId="{9886561F-002B-4D09-8A6B-729CF0C66C88}" type="presParOf" srcId="{A3BD1A20-7A02-4E98-9032-6A1A75118B6E}" destId="{4845444C-7069-4E79-B355-3F5B16035590}" srcOrd="1" destOrd="0" presId="urn:microsoft.com/office/officeart/2005/8/layout/equation1"/>
    <dgm:cxn modelId="{3DEAE6FC-247E-4D9E-B2C3-3ED0286C60DB}" type="presParOf" srcId="{A3BD1A20-7A02-4E98-9032-6A1A75118B6E}" destId="{563F4DA9-35D4-479A-BC8F-F3C313A46C89}" srcOrd="2" destOrd="0" presId="urn:microsoft.com/office/officeart/2005/8/layout/equation1"/>
    <dgm:cxn modelId="{EAB55A7A-431D-49B6-92FD-9D1A26103FA7}" type="presParOf" srcId="{A3BD1A20-7A02-4E98-9032-6A1A75118B6E}" destId="{417377C2-BCB9-47F3-9053-9BA334218CFA}" srcOrd="3" destOrd="0" presId="urn:microsoft.com/office/officeart/2005/8/layout/equation1"/>
    <dgm:cxn modelId="{5D4F156B-5BA0-476E-A458-F8FD3D1EBDED}" type="presParOf" srcId="{A3BD1A20-7A02-4E98-9032-6A1A75118B6E}" destId="{33E20CB3-A737-4D28-AF12-8C8A78F9F7EE}" srcOrd="4" destOrd="0" presId="urn:microsoft.com/office/officeart/2005/8/layout/equation1"/>
    <dgm:cxn modelId="{DDADDBA9-7F70-4CFA-BA7D-3E1A8D8CCA24}" type="presParOf" srcId="{A3BD1A20-7A02-4E98-9032-6A1A75118B6E}" destId="{5BC50E25-72EC-497B-8CC9-DCFB43CC6540}" srcOrd="5" destOrd="0" presId="urn:microsoft.com/office/officeart/2005/8/layout/equation1"/>
    <dgm:cxn modelId="{2FC7A2EC-0F3B-4BF9-A766-5FAE44AB325E}" type="presParOf" srcId="{A3BD1A20-7A02-4E98-9032-6A1A75118B6E}" destId="{7E47A5A1-4E53-4FDE-A93E-0AB59730247C}" srcOrd="6" destOrd="0" presId="urn:microsoft.com/office/officeart/2005/8/layout/equation1"/>
    <dgm:cxn modelId="{2D2CC11C-3B80-411C-82B3-314AABF9A67A}" type="presParOf" srcId="{A3BD1A20-7A02-4E98-9032-6A1A75118B6E}" destId="{AC864F8B-20A3-4E8F-9129-0F3E506805B0}" srcOrd="7" destOrd="0" presId="urn:microsoft.com/office/officeart/2005/8/layout/equation1"/>
    <dgm:cxn modelId="{B4736AAC-E4A1-46C8-981D-6EDF917A339C}" type="presParOf" srcId="{A3BD1A20-7A02-4E98-9032-6A1A75118B6E}" destId="{6744D710-1C8D-45A4-BA80-997C270FD53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4B47F-E48F-4FB6-B1A6-6402457013B0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A521455-B318-4A65-836D-BB7786D499FA}">
      <dgm:prSet phldrT="[Text]"/>
      <dgm:spPr/>
      <dgm:t>
        <a:bodyPr/>
        <a:lstStyle/>
        <a:p>
          <a:pPr algn="ctr"/>
          <a:r>
            <a:rPr lang="en-US" dirty="0"/>
            <a:t>Sports</a:t>
          </a:r>
        </a:p>
      </dgm:t>
    </dgm:pt>
    <dgm:pt modelId="{15E77F87-C174-46A4-89AB-20BC3C515CC3}" type="parTrans" cxnId="{DAFC8420-94C7-4C87-A681-ADDAF9CB83B5}">
      <dgm:prSet/>
      <dgm:spPr/>
      <dgm:t>
        <a:bodyPr/>
        <a:lstStyle/>
        <a:p>
          <a:pPr algn="ctr"/>
          <a:endParaRPr lang="en-US"/>
        </a:p>
      </dgm:t>
    </dgm:pt>
    <dgm:pt modelId="{654B4E19-0D38-42C5-8362-B687EFD2AB9F}" type="sibTrans" cxnId="{DAFC8420-94C7-4C87-A681-ADDAF9CB83B5}">
      <dgm:prSet/>
      <dgm:spPr/>
      <dgm:t>
        <a:bodyPr/>
        <a:lstStyle/>
        <a:p>
          <a:pPr algn="ctr"/>
          <a:endParaRPr lang="en-US"/>
        </a:p>
      </dgm:t>
    </dgm:pt>
    <dgm:pt modelId="{02364AA5-09A6-48F6-95DA-DC21D86360C5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Coaches</a:t>
          </a:r>
        </a:p>
      </dgm:t>
    </dgm:pt>
    <dgm:pt modelId="{E01CBC2C-B659-4ACF-A4EC-6805362698D9}" type="parTrans" cxnId="{9DA0721B-0400-49C8-A390-1660BC7A9581}">
      <dgm:prSet/>
      <dgm:spPr/>
      <dgm:t>
        <a:bodyPr/>
        <a:lstStyle/>
        <a:p>
          <a:pPr algn="ctr"/>
          <a:endParaRPr lang="en-US"/>
        </a:p>
      </dgm:t>
    </dgm:pt>
    <dgm:pt modelId="{B5FB33B0-1542-412D-BB6A-00F5B18D3311}" type="sibTrans" cxnId="{9DA0721B-0400-49C8-A390-1660BC7A9581}">
      <dgm:prSet/>
      <dgm:spPr/>
      <dgm:t>
        <a:bodyPr/>
        <a:lstStyle/>
        <a:p>
          <a:pPr algn="ctr"/>
          <a:endParaRPr lang="en-US"/>
        </a:p>
      </dgm:t>
    </dgm:pt>
    <dgm:pt modelId="{EB1048BE-732B-459F-9724-8F50834C5658}">
      <dgm:prSet phldrT="[Text]"/>
      <dgm:spPr/>
      <dgm:t>
        <a:bodyPr/>
        <a:lstStyle/>
        <a:p>
          <a:pPr algn="ctr"/>
          <a:r>
            <a:rPr lang="en-US" dirty="0"/>
            <a:t>Food</a:t>
          </a:r>
        </a:p>
      </dgm:t>
    </dgm:pt>
    <dgm:pt modelId="{092E63B0-2991-48A3-9B23-AC5A2800BB62}" type="parTrans" cxnId="{F0F9DD73-EB25-4B26-9C1D-872FD5740364}">
      <dgm:prSet/>
      <dgm:spPr/>
      <dgm:t>
        <a:bodyPr/>
        <a:lstStyle/>
        <a:p>
          <a:pPr algn="ctr"/>
          <a:endParaRPr lang="en-US"/>
        </a:p>
      </dgm:t>
    </dgm:pt>
    <dgm:pt modelId="{46B1491B-F5A9-49E4-B181-A37BE2724958}" type="sibTrans" cxnId="{F0F9DD73-EB25-4B26-9C1D-872FD5740364}">
      <dgm:prSet/>
      <dgm:spPr/>
      <dgm:t>
        <a:bodyPr/>
        <a:lstStyle/>
        <a:p>
          <a:pPr algn="ctr"/>
          <a:endParaRPr lang="en-US"/>
        </a:p>
      </dgm:t>
    </dgm:pt>
    <dgm:pt modelId="{287B5008-809E-43A4-9461-926142987570}">
      <dgm:prSet phldrT="[Text]"/>
      <dgm:spPr/>
      <dgm:t>
        <a:bodyPr/>
        <a:lstStyle/>
        <a:p>
          <a:pPr algn="ctr">
            <a:buNone/>
          </a:pPr>
          <a:r>
            <a:rPr lang="en-US" dirty="0"/>
            <a:t>Smoothie</a:t>
          </a:r>
        </a:p>
      </dgm:t>
    </dgm:pt>
    <dgm:pt modelId="{E9939986-066D-4553-837B-EA239C3CAC10}" type="parTrans" cxnId="{C637D43D-0E66-4169-8AB8-41830043047A}">
      <dgm:prSet/>
      <dgm:spPr/>
      <dgm:t>
        <a:bodyPr/>
        <a:lstStyle/>
        <a:p>
          <a:pPr algn="ctr"/>
          <a:endParaRPr lang="en-US"/>
        </a:p>
      </dgm:t>
    </dgm:pt>
    <dgm:pt modelId="{58F14820-4DEC-4BEC-B873-C81FF47E5D12}" type="sibTrans" cxnId="{C637D43D-0E66-4169-8AB8-41830043047A}">
      <dgm:prSet/>
      <dgm:spPr/>
      <dgm:t>
        <a:bodyPr/>
        <a:lstStyle/>
        <a:p>
          <a:pPr algn="ctr"/>
          <a:endParaRPr lang="en-US"/>
        </a:p>
      </dgm:t>
    </dgm:pt>
    <dgm:pt modelId="{40FF4950-B76D-4AE7-95A9-C990C0F8DBCC}">
      <dgm:prSet phldrT="[Text]"/>
      <dgm:spPr/>
      <dgm:t>
        <a:bodyPr/>
        <a:lstStyle/>
        <a:p>
          <a:pPr algn="ctr"/>
          <a:r>
            <a:rPr lang="en-US" dirty="0"/>
            <a:t>Art</a:t>
          </a:r>
        </a:p>
      </dgm:t>
    </dgm:pt>
    <dgm:pt modelId="{EC5AEDE7-7EA5-4D65-BD1B-51F28FDAA4BA}" type="parTrans" cxnId="{0559E33C-B3E4-4F3F-B800-99B93962E77A}">
      <dgm:prSet/>
      <dgm:spPr/>
      <dgm:t>
        <a:bodyPr/>
        <a:lstStyle/>
        <a:p>
          <a:pPr algn="ctr"/>
          <a:endParaRPr lang="en-US"/>
        </a:p>
      </dgm:t>
    </dgm:pt>
    <dgm:pt modelId="{3B6F6A6F-725C-4B39-90B6-C914DF5E8837}" type="sibTrans" cxnId="{0559E33C-B3E4-4F3F-B800-99B93962E77A}">
      <dgm:prSet/>
      <dgm:spPr/>
      <dgm:t>
        <a:bodyPr/>
        <a:lstStyle/>
        <a:p>
          <a:pPr algn="ctr"/>
          <a:endParaRPr lang="en-US"/>
        </a:p>
      </dgm:t>
    </dgm:pt>
    <dgm:pt modelId="{1F952A55-8186-4247-AB5D-57DA43EE8988}">
      <dgm:prSet phldrT="[Text]"/>
      <dgm:spPr/>
      <dgm:t>
        <a:bodyPr/>
        <a:lstStyle/>
        <a:p>
          <a:pPr algn="ctr">
            <a:buNone/>
          </a:pPr>
          <a:r>
            <a:rPr lang="en-US" dirty="0"/>
            <a:t>Colors</a:t>
          </a:r>
        </a:p>
      </dgm:t>
    </dgm:pt>
    <dgm:pt modelId="{BC68E8A8-208A-4A70-90BF-39D216D0EA97}" type="parTrans" cxnId="{7E509983-F0D7-4114-A4AB-09C49712464B}">
      <dgm:prSet/>
      <dgm:spPr/>
      <dgm:t>
        <a:bodyPr/>
        <a:lstStyle/>
        <a:p>
          <a:pPr algn="ctr"/>
          <a:endParaRPr lang="en-US"/>
        </a:p>
      </dgm:t>
    </dgm:pt>
    <dgm:pt modelId="{4B451E71-C16E-41A9-905A-ECAD3BFE202B}" type="sibTrans" cxnId="{7E509983-F0D7-4114-A4AB-09C49712464B}">
      <dgm:prSet/>
      <dgm:spPr/>
      <dgm:t>
        <a:bodyPr/>
        <a:lstStyle/>
        <a:p>
          <a:pPr algn="ctr"/>
          <a:endParaRPr lang="en-US"/>
        </a:p>
      </dgm:t>
    </dgm:pt>
    <dgm:pt modelId="{BC4EBA4F-BCC7-4886-A39E-699A8BC2FEF8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Recruits</a:t>
          </a:r>
        </a:p>
      </dgm:t>
    </dgm:pt>
    <dgm:pt modelId="{AE746578-383A-4E4E-8F3E-B503249F0037}" type="parTrans" cxnId="{4705CFE6-F1A6-4C19-9B3B-9D3D96305257}">
      <dgm:prSet/>
      <dgm:spPr/>
      <dgm:t>
        <a:bodyPr/>
        <a:lstStyle/>
        <a:p>
          <a:pPr algn="ctr"/>
          <a:endParaRPr lang="en-US"/>
        </a:p>
      </dgm:t>
    </dgm:pt>
    <dgm:pt modelId="{09EC13A7-99DE-484E-B02D-EBEFCBEAA151}" type="sibTrans" cxnId="{4705CFE6-F1A6-4C19-9B3B-9D3D96305257}">
      <dgm:prSet/>
      <dgm:spPr/>
      <dgm:t>
        <a:bodyPr/>
        <a:lstStyle/>
        <a:p>
          <a:pPr algn="ctr"/>
          <a:endParaRPr lang="en-US"/>
        </a:p>
      </dgm:t>
    </dgm:pt>
    <dgm:pt modelId="{7BE8333A-8AF9-4923-9DE7-15CCC93D7137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Wins</a:t>
          </a:r>
        </a:p>
      </dgm:t>
    </dgm:pt>
    <dgm:pt modelId="{2AB97C4B-FE2F-4AAE-9C16-F20FBBB4B101}" type="parTrans" cxnId="{B555A5C7-157F-4921-A2F2-0B65C1E40581}">
      <dgm:prSet/>
      <dgm:spPr/>
      <dgm:t>
        <a:bodyPr/>
        <a:lstStyle/>
        <a:p>
          <a:pPr algn="ctr"/>
          <a:endParaRPr lang="en-US"/>
        </a:p>
      </dgm:t>
    </dgm:pt>
    <dgm:pt modelId="{B98ACF36-080C-4CB5-BB02-12853BB313A9}" type="sibTrans" cxnId="{B555A5C7-157F-4921-A2F2-0B65C1E40581}">
      <dgm:prSet/>
      <dgm:spPr/>
      <dgm:t>
        <a:bodyPr/>
        <a:lstStyle/>
        <a:p>
          <a:pPr algn="ctr"/>
          <a:endParaRPr lang="en-US"/>
        </a:p>
      </dgm:t>
    </dgm:pt>
    <dgm:pt modelId="{B3E627F2-9AE7-4AE2-8108-55D189E1A66A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Preseason</a:t>
          </a:r>
        </a:p>
      </dgm:t>
    </dgm:pt>
    <dgm:pt modelId="{F6E95C10-7FAA-4E1F-B1E9-C028C59CC2E5}" type="parTrans" cxnId="{98BEBD4C-29A7-4C30-8F0D-E3DEEF5C7947}">
      <dgm:prSet/>
      <dgm:spPr/>
      <dgm:t>
        <a:bodyPr/>
        <a:lstStyle/>
        <a:p>
          <a:pPr algn="ctr"/>
          <a:endParaRPr lang="en-US"/>
        </a:p>
      </dgm:t>
    </dgm:pt>
    <dgm:pt modelId="{4BD2235B-E203-4E00-9D3F-64FACDECC7B3}" type="sibTrans" cxnId="{98BEBD4C-29A7-4C30-8F0D-E3DEEF5C7947}">
      <dgm:prSet/>
      <dgm:spPr/>
      <dgm:t>
        <a:bodyPr/>
        <a:lstStyle/>
        <a:p>
          <a:pPr algn="ctr"/>
          <a:endParaRPr lang="en-US"/>
        </a:p>
      </dgm:t>
    </dgm:pt>
    <dgm:pt modelId="{B969194F-C2AE-4A88-A9D1-F72A6F3ABCCE}">
      <dgm:prSet phldrT="[Text]"/>
      <dgm:spPr/>
      <dgm:t>
        <a:bodyPr/>
        <a:lstStyle/>
        <a:p>
          <a:pPr algn="ctr">
            <a:buFontTx/>
            <a:buNone/>
          </a:pPr>
          <a:r>
            <a:rPr lang="en-US" dirty="0"/>
            <a:t>Drafts</a:t>
          </a:r>
        </a:p>
      </dgm:t>
    </dgm:pt>
    <dgm:pt modelId="{45830014-82D7-493C-B18E-C86AE36D873B}" type="parTrans" cxnId="{1FA397C8-91D4-4A05-8FC7-37B2FAE38542}">
      <dgm:prSet/>
      <dgm:spPr/>
      <dgm:t>
        <a:bodyPr/>
        <a:lstStyle/>
        <a:p>
          <a:pPr algn="ctr"/>
          <a:endParaRPr lang="en-US"/>
        </a:p>
      </dgm:t>
    </dgm:pt>
    <dgm:pt modelId="{AE383CB5-6893-4759-9D74-335B79CB4EA7}" type="sibTrans" cxnId="{1FA397C8-91D4-4A05-8FC7-37B2FAE38542}">
      <dgm:prSet/>
      <dgm:spPr/>
      <dgm:t>
        <a:bodyPr/>
        <a:lstStyle/>
        <a:p>
          <a:pPr algn="ctr"/>
          <a:endParaRPr lang="en-US"/>
        </a:p>
      </dgm:t>
    </dgm:pt>
    <dgm:pt modelId="{06F4A444-A012-4F5E-8EDB-5DC63B35D430}">
      <dgm:prSet phldrT="[Text]"/>
      <dgm:spPr/>
      <dgm:t>
        <a:bodyPr/>
        <a:lstStyle/>
        <a:p>
          <a:pPr algn="ctr">
            <a:buNone/>
          </a:pPr>
          <a:r>
            <a:rPr lang="en-US" dirty="0"/>
            <a:t>Kale</a:t>
          </a:r>
        </a:p>
      </dgm:t>
    </dgm:pt>
    <dgm:pt modelId="{33733E05-5C5A-4D7D-B5F0-011E5C303BDB}" type="parTrans" cxnId="{2896402C-2681-4542-954C-8C32810ECBFF}">
      <dgm:prSet/>
      <dgm:spPr/>
      <dgm:t>
        <a:bodyPr/>
        <a:lstStyle/>
        <a:p>
          <a:pPr algn="ctr"/>
          <a:endParaRPr lang="en-US"/>
        </a:p>
      </dgm:t>
    </dgm:pt>
    <dgm:pt modelId="{95468A4B-6589-468D-B113-EE6B525ECC4A}" type="sibTrans" cxnId="{2896402C-2681-4542-954C-8C32810ECBFF}">
      <dgm:prSet/>
      <dgm:spPr/>
      <dgm:t>
        <a:bodyPr/>
        <a:lstStyle/>
        <a:p>
          <a:pPr algn="ctr"/>
          <a:endParaRPr lang="en-US"/>
        </a:p>
      </dgm:t>
    </dgm:pt>
    <dgm:pt modelId="{292CF40A-4C31-44A0-BE58-F644F0FCDA46}">
      <dgm:prSet phldrT="[Text]"/>
      <dgm:spPr/>
      <dgm:t>
        <a:bodyPr/>
        <a:lstStyle/>
        <a:p>
          <a:pPr algn="ctr">
            <a:buNone/>
          </a:pPr>
          <a:r>
            <a:rPr lang="en-US" dirty="0"/>
            <a:t>Bacon</a:t>
          </a:r>
        </a:p>
      </dgm:t>
    </dgm:pt>
    <dgm:pt modelId="{CF26535F-DBB8-4801-9D20-A9F9B05647F5}" type="parTrans" cxnId="{C9579795-4D0A-4501-B3E5-1F89DCF8A353}">
      <dgm:prSet/>
      <dgm:spPr/>
      <dgm:t>
        <a:bodyPr/>
        <a:lstStyle/>
        <a:p>
          <a:pPr algn="ctr"/>
          <a:endParaRPr lang="en-US"/>
        </a:p>
      </dgm:t>
    </dgm:pt>
    <dgm:pt modelId="{4E6C7DFE-0EFC-43A7-9B9B-E6E23BDAECF7}" type="sibTrans" cxnId="{C9579795-4D0A-4501-B3E5-1F89DCF8A353}">
      <dgm:prSet/>
      <dgm:spPr/>
      <dgm:t>
        <a:bodyPr/>
        <a:lstStyle/>
        <a:p>
          <a:pPr algn="ctr"/>
          <a:endParaRPr lang="en-US"/>
        </a:p>
      </dgm:t>
    </dgm:pt>
    <dgm:pt modelId="{393E210A-35E9-42B6-9F86-D2D59D48AF9B}">
      <dgm:prSet phldrT="[Text]"/>
      <dgm:spPr/>
      <dgm:t>
        <a:bodyPr/>
        <a:lstStyle/>
        <a:p>
          <a:pPr algn="ctr">
            <a:buNone/>
          </a:pPr>
          <a:r>
            <a:rPr lang="en-US" dirty="0"/>
            <a:t>Delicious</a:t>
          </a:r>
        </a:p>
      </dgm:t>
    </dgm:pt>
    <dgm:pt modelId="{9AE06A3B-6795-4BEF-8C47-33DDA1A31256}" type="parTrans" cxnId="{8B788789-66B0-4DC5-B173-511E261D6E01}">
      <dgm:prSet/>
      <dgm:spPr/>
      <dgm:t>
        <a:bodyPr/>
        <a:lstStyle/>
        <a:p>
          <a:pPr algn="ctr"/>
          <a:endParaRPr lang="en-US"/>
        </a:p>
      </dgm:t>
    </dgm:pt>
    <dgm:pt modelId="{103BBEB6-758B-46E3-A2B9-BEBF6A10959C}" type="sibTrans" cxnId="{8B788789-66B0-4DC5-B173-511E261D6E01}">
      <dgm:prSet/>
      <dgm:spPr/>
      <dgm:t>
        <a:bodyPr/>
        <a:lstStyle/>
        <a:p>
          <a:pPr algn="ctr"/>
          <a:endParaRPr lang="en-US"/>
        </a:p>
      </dgm:t>
    </dgm:pt>
    <dgm:pt modelId="{B6E233DD-89AF-4FFC-8475-44966F4C21C6}">
      <dgm:prSet phldrT="[Text]"/>
      <dgm:spPr/>
      <dgm:t>
        <a:bodyPr/>
        <a:lstStyle/>
        <a:p>
          <a:pPr algn="ctr">
            <a:buNone/>
          </a:pPr>
          <a:r>
            <a:rPr lang="en-US" dirty="0"/>
            <a:t>Vibrant</a:t>
          </a:r>
        </a:p>
      </dgm:t>
    </dgm:pt>
    <dgm:pt modelId="{6E817159-F775-4568-AAFC-8203320EFB15}" type="parTrans" cxnId="{3ED65E17-6EDF-4758-B9AB-FD1DE0C1E701}">
      <dgm:prSet/>
      <dgm:spPr/>
      <dgm:t>
        <a:bodyPr/>
        <a:lstStyle/>
        <a:p>
          <a:pPr algn="ctr"/>
          <a:endParaRPr lang="en-US"/>
        </a:p>
      </dgm:t>
    </dgm:pt>
    <dgm:pt modelId="{F7B1299A-9116-4ACF-92DA-4D733744CCE8}" type="sibTrans" cxnId="{3ED65E17-6EDF-4758-B9AB-FD1DE0C1E701}">
      <dgm:prSet/>
      <dgm:spPr/>
      <dgm:t>
        <a:bodyPr/>
        <a:lstStyle/>
        <a:p>
          <a:pPr algn="ctr"/>
          <a:endParaRPr lang="en-US"/>
        </a:p>
      </dgm:t>
    </dgm:pt>
    <dgm:pt modelId="{EC1AB1F9-77AC-4775-86A2-28E215B7D7A3}">
      <dgm:prSet phldrT="[Text]"/>
      <dgm:spPr/>
      <dgm:t>
        <a:bodyPr/>
        <a:lstStyle/>
        <a:p>
          <a:pPr algn="ctr">
            <a:buNone/>
          </a:pPr>
          <a:r>
            <a:rPr lang="en-US" dirty="0"/>
            <a:t>Masterpiece</a:t>
          </a:r>
        </a:p>
      </dgm:t>
    </dgm:pt>
    <dgm:pt modelId="{5F3FFA77-6BB8-4C64-A4A2-F302B4AC2C0D}" type="parTrans" cxnId="{171DD99E-B99E-4A46-B462-C53355D7DB36}">
      <dgm:prSet/>
      <dgm:spPr/>
      <dgm:t>
        <a:bodyPr/>
        <a:lstStyle/>
        <a:p>
          <a:pPr algn="ctr"/>
          <a:endParaRPr lang="en-US"/>
        </a:p>
      </dgm:t>
    </dgm:pt>
    <dgm:pt modelId="{7F0860F2-DACA-443E-BBE1-BDF6E3733F4A}" type="sibTrans" cxnId="{171DD99E-B99E-4A46-B462-C53355D7DB36}">
      <dgm:prSet/>
      <dgm:spPr/>
      <dgm:t>
        <a:bodyPr/>
        <a:lstStyle/>
        <a:p>
          <a:pPr algn="ctr"/>
          <a:endParaRPr lang="en-US"/>
        </a:p>
      </dgm:t>
    </dgm:pt>
    <dgm:pt modelId="{EB41F212-D6FE-4B06-90CA-FBA1ED96953B}">
      <dgm:prSet phldrT="[Text]"/>
      <dgm:spPr/>
      <dgm:t>
        <a:bodyPr/>
        <a:lstStyle/>
        <a:p>
          <a:pPr algn="ctr">
            <a:buNone/>
          </a:pPr>
          <a:r>
            <a:rPr lang="en-US" dirty="0"/>
            <a:t>Paint</a:t>
          </a:r>
        </a:p>
      </dgm:t>
    </dgm:pt>
    <dgm:pt modelId="{DD6DD1F8-00A9-49DF-AD8D-E5AB47B77B16}" type="parTrans" cxnId="{9528BD04-C2EB-4BB2-A025-130108F811EC}">
      <dgm:prSet/>
      <dgm:spPr/>
      <dgm:t>
        <a:bodyPr/>
        <a:lstStyle/>
        <a:p>
          <a:pPr algn="ctr"/>
          <a:endParaRPr lang="en-US"/>
        </a:p>
      </dgm:t>
    </dgm:pt>
    <dgm:pt modelId="{2BA989F9-CB0F-4429-BCC3-9B3FFF0F1C46}" type="sibTrans" cxnId="{9528BD04-C2EB-4BB2-A025-130108F811EC}">
      <dgm:prSet/>
      <dgm:spPr/>
      <dgm:t>
        <a:bodyPr/>
        <a:lstStyle/>
        <a:p>
          <a:pPr algn="ctr"/>
          <a:endParaRPr lang="en-US"/>
        </a:p>
      </dgm:t>
    </dgm:pt>
    <dgm:pt modelId="{C79AE270-6593-4D8E-BD91-0CC5CFB05AA3}" type="pres">
      <dgm:prSet presAssocID="{FED4B47F-E48F-4FB6-B1A6-6402457013B0}" presName="Name0" presStyleCnt="0">
        <dgm:presLayoutVars>
          <dgm:dir/>
          <dgm:animLvl val="lvl"/>
          <dgm:resizeHandles val="exact"/>
        </dgm:presLayoutVars>
      </dgm:prSet>
      <dgm:spPr/>
    </dgm:pt>
    <dgm:pt modelId="{7B599D49-4D94-4532-9B1F-64E9DDA86F11}" type="pres">
      <dgm:prSet presAssocID="{BA521455-B318-4A65-836D-BB7786D499FA}" presName="composite" presStyleCnt="0"/>
      <dgm:spPr/>
    </dgm:pt>
    <dgm:pt modelId="{B8FD0530-02AA-4F58-B734-30D876ABE617}" type="pres">
      <dgm:prSet presAssocID="{BA521455-B318-4A65-836D-BB7786D499F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3690D5-2B3B-4607-A935-E2A00E4D6AD8}" type="pres">
      <dgm:prSet presAssocID="{BA521455-B318-4A65-836D-BB7786D499FA}" presName="desTx" presStyleLbl="alignAccFollowNode1" presStyleIdx="0" presStyleCnt="3">
        <dgm:presLayoutVars>
          <dgm:bulletEnabled val="1"/>
        </dgm:presLayoutVars>
      </dgm:prSet>
      <dgm:spPr/>
    </dgm:pt>
    <dgm:pt modelId="{2F1FEC3F-DDA4-42A1-9307-77B4231DD43A}" type="pres">
      <dgm:prSet presAssocID="{654B4E19-0D38-42C5-8362-B687EFD2AB9F}" presName="space" presStyleCnt="0"/>
      <dgm:spPr/>
    </dgm:pt>
    <dgm:pt modelId="{E0C64779-D8DC-45B2-8F9A-9438809B24C0}" type="pres">
      <dgm:prSet presAssocID="{EB1048BE-732B-459F-9724-8F50834C5658}" presName="composite" presStyleCnt="0"/>
      <dgm:spPr/>
    </dgm:pt>
    <dgm:pt modelId="{F5D9EFE5-D721-442C-83B9-F884323E99E2}" type="pres">
      <dgm:prSet presAssocID="{EB1048BE-732B-459F-9724-8F50834C565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44BD79-5725-4CA4-8DA5-466A7C535A48}" type="pres">
      <dgm:prSet presAssocID="{EB1048BE-732B-459F-9724-8F50834C5658}" presName="desTx" presStyleLbl="alignAccFollowNode1" presStyleIdx="1" presStyleCnt="3">
        <dgm:presLayoutVars>
          <dgm:bulletEnabled val="1"/>
        </dgm:presLayoutVars>
      </dgm:prSet>
      <dgm:spPr/>
    </dgm:pt>
    <dgm:pt modelId="{BFFFC4F1-D046-4EEF-A655-F0B32927B953}" type="pres">
      <dgm:prSet presAssocID="{46B1491B-F5A9-49E4-B181-A37BE2724958}" presName="space" presStyleCnt="0"/>
      <dgm:spPr/>
    </dgm:pt>
    <dgm:pt modelId="{9C50EE26-9F38-424F-8F9F-5D18B0836A19}" type="pres">
      <dgm:prSet presAssocID="{40FF4950-B76D-4AE7-95A9-C990C0F8DBCC}" presName="composite" presStyleCnt="0"/>
      <dgm:spPr/>
    </dgm:pt>
    <dgm:pt modelId="{092A258F-EBA5-4CA7-BF7C-00467CD8672C}" type="pres">
      <dgm:prSet presAssocID="{40FF4950-B76D-4AE7-95A9-C990C0F8DB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9E1205-BEEB-458B-8A43-9AAB5ABDF808}" type="pres">
      <dgm:prSet presAssocID="{40FF4950-B76D-4AE7-95A9-C990C0F8DBC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528BD04-C2EB-4BB2-A025-130108F811EC}" srcId="{40FF4950-B76D-4AE7-95A9-C990C0F8DBCC}" destId="{EB41F212-D6FE-4B06-90CA-FBA1ED96953B}" srcOrd="3" destOrd="0" parTransId="{DD6DD1F8-00A9-49DF-AD8D-E5AB47B77B16}" sibTransId="{2BA989F9-CB0F-4429-BCC3-9B3FFF0F1C46}"/>
    <dgm:cxn modelId="{3ED65E17-6EDF-4758-B9AB-FD1DE0C1E701}" srcId="{40FF4950-B76D-4AE7-95A9-C990C0F8DBCC}" destId="{B6E233DD-89AF-4FFC-8475-44966F4C21C6}" srcOrd="1" destOrd="0" parTransId="{6E817159-F775-4568-AAFC-8203320EFB15}" sibTransId="{F7B1299A-9116-4ACF-92DA-4D733744CCE8}"/>
    <dgm:cxn modelId="{9DA0721B-0400-49C8-A390-1660BC7A9581}" srcId="{BA521455-B318-4A65-836D-BB7786D499FA}" destId="{02364AA5-09A6-48F6-95DA-DC21D86360C5}" srcOrd="0" destOrd="0" parTransId="{E01CBC2C-B659-4ACF-A4EC-6805362698D9}" sibTransId="{B5FB33B0-1542-412D-BB6A-00F5B18D3311}"/>
    <dgm:cxn modelId="{DAFC8420-94C7-4C87-A681-ADDAF9CB83B5}" srcId="{FED4B47F-E48F-4FB6-B1A6-6402457013B0}" destId="{BA521455-B318-4A65-836D-BB7786D499FA}" srcOrd="0" destOrd="0" parTransId="{15E77F87-C174-46A4-89AB-20BC3C515CC3}" sibTransId="{654B4E19-0D38-42C5-8362-B687EFD2AB9F}"/>
    <dgm:cxn modelId="{2896402C-2681-4542-954C-8C32810ECBFF}" srcId="{EB1048BE-732B-459F-9724-8F50834C5658}" destId="{06F4A444-A012-4F5E-8EDB-5DC63B35D430}" srcOrd="1" destOrd="0" parTransId="{33733E05-5C5A-4D7D-B5F0-011E5C303BDB}" sibTransId="{95468A4B-6589-468D-B113-EE6B525ECC4A}"/>
    <dgm:cxn modelId="{268CC42E-70D8-4468-B1DB-675671C0F782}" type="presOf" srcId="{B3E627F2-9AE7-4AE2-8108-55D189E1A66A}" destId="{403690D5-2B3B-4607-A935-E2A00E4D6AD8}" srcOrd="0" destOrd="3" presId="urn:microsoft.com/office/officeart/2005/8/layout/hList1"/>
    <dgm:cxn modelId="{0559E33C-B3E4-4F3F-B800-99B93962E77A}" srcId="{FED4B47F-E48F-4FB6-B1A6-6402457013B0}" destId="{40FF4950-B76D-4AE7-95A9-C990C0F8DBCC}" srcOrd="2" destOrd="0" parTransId="{EC5AEDE7-7EA5-4D65-BD1B-51F28FDAA4BA}" sibTransId="{3B6F6A6F-725C-4B39-90B6-C914DF5E8837}"/>
    <dgm:cxn modelId="{C637D43D-0E66-4169-8AB8-41830043047A}" srcId="{EB1048BE-732B-459F-9724-8F50834C5658}" destId="{287B5008-809E-43A4-9461-926142987570}" srcOrd="0" destOrd="0" parTransId="{E9939986-066D-4553-837B-EA239C3CAC10}" sibTransId="{58F14820-4DEC-4BEC-B873-C81FF47E5D12}"/>
    <dgm:cxn modelId="{9FEBC65C-3B19-4B8B-80A3-2CC4F83E3A42}" type="presOf" srcId="{40FF4950-B76D-4AE7-95A9-C990C0F8DBCC}" destId="{092A258F-EBA5-4CA7-BF7C-00467CD8672C}" srcOrd="0" destOrd="0" presId="urn:microsoft.com/office/officeart/2005/8/layout/hList1"/>
    <dgm:cxn modelId="{177E176B-A459-4545-9A40-8B4DAE5FA5C8}" type="presOf" srcId="{BC4EBA4F-BCC7-4886-A39E-699A8BC2FEF8}" destId="{403690D5-2B3B-4607-A935-E2A00E4D6AD8}" srcOrd="0" destOrd="1" presId="urn:microsoft.com/office/officeart/2005/8/layout/hList1"/>
    <dgm:cxn modelId="{98BEBD4C-29A7-4C30-8F0D-E3DEEF5C7947}" srcId="{BA521455-B318-4A65-836D-BB7786D499FA}" destId="{B3E627F2-9AE7-4AE2-8108-55D189E1A66A}" srcOrd="3" destOrd="0" parTransId="{F6E95C10-7FAA-4E1F-B1E9-C028C59CC2E5}" sibTransId="{4BD2235B-E203-4E00-9D3F-64FACDECC7B3}"/>
    <dgm:cxn modelId="{2431D372-C3A2-4A92-824E-6A5C19E17F9A}" type="presOf" srcId="{1F952A55-8186-4247-AB5D-57DA43EE8988}" destId="{A29E1205-BEEB-458B-8A43-9AAB5ABDF808}" srcOrd="0" destOrd="0" presId="urn:microsoft.com/office/officeart/2005/8/layout/hList1"/>
    <dgm:cxn modelId="{F0F9DD73-EB25-4B26-9C1D-872FD5740364}" srcId="{FED4B47F-E48F-4FB6-B1A6-6402457013B0}" destId="{EB1048BE-732B-459F-9724-8F50834C5658}" srcOrd="1" destOrd="0" parTransId="{092E63B0-2991-48A3-9B23-AC5A2800BB62}" sibTransId="{46B1491B-F5A9-49E4-B181-A37BE2724958}"/>
    <dgm:cxn modelId="{2B317180-3C83-4EF0-8B96-82F50F376998}" type="presOf" srcId="{393E210A-35E9-42B6-9F86-D2D59D48AF9B}" destId="{C544BD79-5725-4CA4-8DA5-466A7C535A48}" srcOrd="0" destOrd="3" presId="urn:microsoft.com/office/officeart/2005/8/layout/hList1"/>
    <dgm:cxn modelId="{7E509983-F0D7-4114-A4AB-09C49712464B}" srcId="{40FF4950-B76D-4AE7-95A9-C990C0F8DBCC}" destId="{1F952A55-8186-4247-AB5D-57DA43EE8988}" srcOrd="0" destOrd="0" parTransId="{BC68E8A8-208A-4A70-90BF-39D216D0EA97}" sibTransId="{4B451E71-C16E-41A9-905A-ECAD3BFE202B}"/>
    <dgm:cxn modelId="{CA17DE86-4C22-4183-A5B8-E950CC5BF1E4}" type="presOf" srcId="{EB1048BE-732B-459F-9724-8F50834C5658}" destId="{F5D9EFE5-D721-442C-83B9-F884323E99E2}" srcOrd="0" destOrd="0" presId="urn:microsoft.com/office/officeart/2005/8/layout/hList1"/>
    <dgm:cxn modelId="{9ABE0288-0612-4E5D-B105-3D268971EC1C}" type="presOf" srcId="{B969194F-C2AE-4A88-A9D1-F72A6F3ABCCE}" destId="{403690D5-2B3B-4607-A935-E2A00E4D6AD8}" srcOrd="0" destOrd="4" presId="urn:microsoft.com/office/officeart/2005/8/layout/hList1"/>
    <dgm:cxn modelId="{8B788789-66B0-4DC5-B173-511E261D6E01}" srcId="{EB1048BE-732B-459F-9724-8F50834C5658}" destId="{393E210A-35E9-42B6-9F86-D2D59D48AF9B}" srcOrd="3" destOrd="0" parTransId="{9AE06A3B-6795-4BEF-8C47-33DDA1A31256}" sibTransId="{103BBEB6-758B-46E3-A2B9-BEBF6A10959C}"/>
    <dgm:cxn modelId="{AE0B6792-0B8A-4B62-9F34-3AC35C7D3500}" type="presOf" srcId="{FED4B47F-E48F-4FB6-B1A6-6402457013B0}" destId="{C79AE270-6593-4D8E-BD91-0CC5CFB05AA3}" srcOrd="0" destOrd="0" presId="urn:microsoft.com/office/officeart/2005/8/layout/hList1"/>
    <dgm:cxn modelId="{C9579795-4D0A-4501-B3E5-1F89DCF8A353}" srcId="{EB1048BE-732B-459F-9724-8F50834C5658}" destId="{292CF40A-4C31-44A0-BE58-F644F0FCDA46}" srcOrd="2" destOrd="0" parTransId="{CF26535F-DBB8-4801-9D20-A9F9B05647F5}" sibTransId="{4E6C7DFE-0EFC-43A7-9B9B-E6E23BDAECF7}"/>
    <dgm:cxn modelId="{A7541E96-42BC-46D9-B77B-8A21D1D564E7}" type="presOf" srcId="{B6E233DD-89AF-4FFC-8475-44966F4C21C6}" destId="{A29E1205-BEEB-458B-8A43-9AAB5ABDF808}" srcOrd="0" destOrd="1" presId="urn:microsoft.com/office/officeart/2005/8/layout/hList1"/>
    <dgm:cxn modelId="{E6E54C96-33AE-4888-B524-70D8E3707AA7}" type="presOf" srcId="{06F4A444-A012-4F5E-8EDB-5DC63B35D430}" destId="{C544BD79-5725-4CA4-8DA5-466A7C535A48}" srcOrd="0" destOrd="1" presId="urn:microsoft.com/office/officeart/2005/8/layout/hList1"/>
    <dgm:cxn modelId="{171DD99E-B99E-4A46-B462-C53355D7DB36}" srcId="{40FF4950-B76D-4AE7-95A9-C990C0F8DBCC}" destId="{EC1AB1F9-77AC-4775-86A2-28E215B7D7A3}" srcOrd="2" destOrd="0" parTransId="{5F3FFA77-6BB8-4C64-A4A2-F302B4AC2C0D}" sibTransId="{7F0860F2-DACA-443E-BBE1-BDF6E3733F4A}"/>
    <dgm:cxn modelId="{39B9EDA5-7ED0-4C49-A74D-3AAFDA429B76}" type="presOf" srcId="{EC1AB1F9-77AC-4775-86A2-28E215B7D7A3}" destId="{A29E1205-BEEB-458B-8A43-9AAB5ABDF808}" srcOrd="0" destOrd="2" presId="urn:microsoft.com/office/officeart/2005/8/layout/hList1"/>
    <dgm:cxn modelId="{884D86C0-8E0D-4019-9BA7-5B46050A6B3E}" type="presOf" srcId="{292CF40A-4C31-44A0-BE58-F644F0FCDA46}" destId="{C544BD79-5725-4CA4-8DA5-466A7C535A48}" srcOrd="0" destOrd="2" presId="urn:microsoft.com/office/officeart/2005/8/layout/hList1"/>
    <dgm:cxn modelId="{69C49EC3-D6E4-4F44-ABB3-AB2704072CD1}" type="presOf" srcId="{287B5008-809E-43A4-9461-926142987570}" destId="{C544BD79-5725-4CA4-8DA5-466A7C535A48}" srcOrd="0" destOrd="0" presId="urn:microsoft.com/office/officeart/2005/8/layout/hList1"/>
    <dgm:cxn modelId="{B555A5C7-157F-4921-A2F2-0B65C1E40581}" srcId="{BA521455-B318-4A65-836D-BB7786D499FA}" destId="{7BE8333A-8AF9-4923-9DE7-15CCC93D7137}" srcOrd="2" destOrd="0" parTransId="{2AB97C4B-FE2F-4AAE-9C16-F20FBBB4B101}" sibTransId="{B98ACF36-080C-4CB5-BB02-12853BB313A9}"/>
    <dgm:cxn modelId="{1FA397C8-91D4-4A05-8FC7-37B2FAE38542}" srcId="{BA521455-B318-4A65-836D-BB7786D499FA}" destId="{B969194F-C2AE-4A88-A9D1-F72A6F3ABCCE}" srcOrd="4" destOrd="0" parTransId="{45830014-82D7-493C-B18E-C86AE36D873B}" sibTransId="{AE383CB5-6893-4759-9D74-335B79CB4EA7}"/>
    <dgm:cxn modelId="{FA41D5DC-2558-4B3B-AC5F-787D76613870}" type="presOf" srcId="{EB41F212-D6FE-4B06-90CA-FBA1ED96953B}" destId="{A29E1205-BEEB-458B-8A43-9AAB5ABDF808}" srcOrd="0" destOrd="3" presId="urn:microsoft.com/office/officeart/2005/8/layout/hList1"/>
    <dgm:cxn modelId="{432866DE-48DC-40D4-A6C0-5BA0DEF67347}" type="presOf" srcId="{7BE8333A-8AF9-4923-9DE7-15CCC93D7137}" destId="{403690D5-2B3B-4607-A935-E2A00E4D6AD8}" srcOrd="0" destOrd="2" presId="urn:microsoft.com/office/officeart/2005/8/layout/hList1"/>
    <dgm:cxn modelId="{4705CFE6-F1A6-4C19-9B3B-9D3D96305257}" srcId="{BA521455-B318-4A65-836D-BB7786D499FA}" destId="{BC4EBA4F-BCC7-4886-A39E-699A8BC2FEF8}" srcOrd="1" destOrd="0" parTransId="{AE746578-383A-4E4E-8F3E-B503249F0037}" sibTransId="{09EC13A7-99DE-484E-B02D-EBEFCBEAA151}"/>
    <dgm:cxn modelId="{B2E8E0EB-5BC8-42A1-98E2-461A044B4696}" type="presOf" srcId="{BA521455-B318-4A65-836D-BB7786D499FA}" destId="{B8FD0530-02AA-4F58-B734-30D876ABE617}" srcOrd="0" destOrd="0" presId="urn:microsoft.com/office/officeart/2005/8/layout/hList1"/>
    <dgm:cxn modelId="{0E2748FF-382B-47FF-95A2-8F1AC7D2522E}" type="presOf" srcId="{02364AA5-09A6-48F6-95DA-DC21D86360C5}" destId="{403690D5-2B3B-4607-A935-E2A00E4D6AD8}" srcOrd="0" destOrd="0" presId="urn:microsoft.com/office/officeart/2005/8/layout/hList1"/>
    <dgm:cxn modelId="{51654E9D-40B5-49F9-84FF-A5959F180762}" type="presParOf" srcId="{C79AE270-6593-4D8E-BD91-0CC5CFB05AA3}" destId="{7B599D49-4D94-4532-9B1F-64E9DDA86F11}" srcOrd="0" destOrd="0" presId="urn:microsoft.com/office/officeart/2005/8/layout/hList1"/>
    <dgm:cxn modelId="{0AE2976E-E907-40BF-A944-7CFC021DFFBF}" type="presParOf" srcId="{7B599D49-4D94-4532-9B1F-64E9DDA86F11}" destId="{B8FD0530-02AA-4F58-B734-30D876ABE617}" srcOrd="0" destOrd="0" presId="urn:microsoft.com/office/officeart/2005/8/layout/hList1"/>
    <dgm:cxn modelId="{A9463FFF-85D2-4D14-9F1D-C340979F7869}" type="presParOf" srcId="{7B599D49-4D94-4532-9B1F-64E9DDA86F11}" destId="{403690D5-2B3B-4607-A935-E2A00E4D6AD8}" srcOrd="1" destOrd="0" presId="urn:microsoft.com/office/officeart/2005/8/layout/hList1"/>
    <dgm:cxn modelId="{CEFDF7BF-EB71-40F3-93DB-DBF254169B97}" type="presParOf" srcId="{C79AE270-6593-4D8E-BD91-0CC5CFB05AA3}" destId="{2F1FEC3F-DDA4-42A1-9307-77B4231DD43A}" srcOrd="1" destOrd="0" presId="urn:microsoft.com/office/officeart/2005/8/layout/hList1"/>
    <dgm:cxn modelId="{9BE6EF22-3E66-41E8-9D35-6565A1D55341}" type="presParOf" srcId="{C79AE270-6593-4D8E-BD91-0CC5CFB05AA3}" destId="{E0C64779-D8DC-45B2-8F9A-9438809B24C0}" srcOrd="2" destOrd="0" presId="urn:microsoft.com/office/officeart/2005/8/layout/hList1"/>
    <dgm:cxn modelId="{B632E725-8B0E-4F0E-9782-DAF37D118B0A}" type="presParOf" srcId="{E0C64779-D8DC-45B2-8F9A-9438809B24C0}" destId="{F5D9EFE5-D721-442C-83B9-F884323E99E2}" srcOrd="0" destOrd="0" presId="urn:microsoft.com/office/officeart/2005/8/layout/hList1"/>
    <dgm:cxn modelId="{A5969B97-B951-4340-9C08-EDF9D9BCBDA1}" type="presParOf" srcId="{E0C64779-D8DC-45B2-8F9A-9438809B24C0}" destId="{C544BD79-5725-4CA4-8DA5-466A7C535A48}" srcOrd="1" destOrd="0" presId="urn:microsoft.com/office/officeart/2005/8/layout/hList1"/>
    <dgm:cxn modelId="{E5021BB8-949A-4460-A3DB-77CE49ED0C38}" type="presParOf" srcId="{C79AE270-6593-4D8E-BD91-0CC5CFB05AA3}" destId="{BFFFC4F1-D046-4EEF-A655-F0B32927B953}" srcOrd="3" destOrd="0" presId="urn:microsoft.com/office/officeart/2005/8/layout/hList1"/>
    <dgm:cxn modelId="{E9192E5B-F58B-4253-A9B2-CA1A3B7EEAFF}" type="presParOf" srcId="{C79AE270-6593-4D8E-BD91-0CC5CFB05AA3}" destId="{9C50EE26-9F38-424F-8F9F-5D18B0836A19}" srcOrd="4" destOrd="0" presId="urn:microsoft.com/office/officeart/2005/8/layout/hList1"/>
    <dgm:cxn modelId="{BCBD2C92-E2EB-42EC-9DB5-2DAF262C4693}" type="presParOf" srcId="{9C50EE26-9F38-424F-8F9F-5D18B0836A19}" destId="{092A258F-EBA5-4CA7-BF7C-00467CD8672C}" srcOrd="0" destOrd="0" presId="urn:microsoft.com/office/officeart/2005/8/layout/hList1"/>
    <dgm:cxn modelId="{E59481C5-1C15-4A2A-90A7-8050EAE75620}" type="presParOf" srcId="{9C50EE26-9F38-424F-8F9F-5D18B0836A19}" destId="{A29E1205-BEEB-458B-8A43-9AAB5ABDF8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5BCE-FF89-4B0A-AAFB-C5B3E9E0F6CA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0CC4A3B-DF1F-4827-9CEF-051EF1624EED}">
      <dgm:prSet phldrT="[Text]"/>
      <dgm:spPr/>
      <dgm:t>
        <a:bodyPr/>
        <a:lstStyle/>
        <a:p>
          <a:r>
            <a:rPr lang="en-US" dirty="0"/>
            <a:t>Gather</a:t>
          </a:r>
        </a:p>
      </dgm:t>
    </dgm:pt>
    <dgm:pt modelId="{E82C90AD-6DCB-49E5-97B3-4DC15E243BAD}" type="parTrans" cxnId="{6A4AD3A4-BBCD-47D5-9420-C3F9B856D601}">
      <dgm:prSet/>
      <dgm:spPr/>
      <dgm:t>
        <a:bodyPr/>
        <a:lstStyle/>
        <a:p>
          <a:endParaRPr lang="en-US"/>
        </a:p>
      </dgm:t>
    </dgm:pt>
    <dgm:pt modelId="{4C65F3FB-695E-4A64-8196-01F5A56B83D3}" type="sibTrans" cxnId="{6A4AD3A4-BBCD-47D5-9420-C3F9B856D601}">
      <dgm:prSet/>
      <dgm:spPr/>
      <dgm:t>
        <a:bodyPr/>
        <a:lstStyle/>
        <a:p>
          <a:endParaRPr lang="en-US"/>
        </a:p>
      </dgm:t>
    </dgm:pt>
    <dgm:pt modelId="{55FA8311-3B06-4CA5-928C-66650412BC0C}">
      <dgm:prSet phldrT="[Text]" custT="1"/>
      <dgm:spPr/>
      <dgm:t>
        <a:bodyPr/>
        <a:lstStyle/>
        <a:p>
          <a:r>
            <a:rPr lang="en-US" sz="1800" dirty="0"/>
            <a:t>Reddit API</a:t>
          </a:r>
        </a:p>
      </dgm:t>
    </dgm:pt>
    <dgm:pt modelId="{0B59F769-5E67-4555-8D83-8940ABA9F168}" type="parTrans" cxnId="{5800EEB2-2197-47FC-81C5-2CAABB44547B}">
      <dgm:prSet/>
      <dgm:spPr/>
      <dgm:t>
        <a:bodyPr/>
        <a:lstStyle/>
        <a:p>
          <a:endParaRPr lang="en-US"/>
        </a:p>
      </dgm:t>
    </dgm:pt>
    <dgm:pt modelId="{CA53AAB5-8108-44BF-8815-F90BF77B0A96}" type="sibTrans" cxnId="{5800EEB2-2197-47FC-81C5-2CAABB44547B}">
      <dgm:prSet/>
      <dgm:spPr/>
      <dgm:t>
        <a:bodyPr/>
        <a:lstStyle/>
        <a:p>
          <a:endParaRPr lang="en-US"/>
        </a:p>
      </dgm:t>
    </dgm:pt>
    <dgm:pt modelId="{07CB0312-CCE8-478F-A35E-70917F681F6E}">
      <dgm:prSet phldrT="[Text]"/>
      <dgm:spPr/>
      <dgm:t>
        <a:bodyPr/>
        <a:lstStyle/>
        <a:p>
          <a:r>
            <a:rPr lang="en-US" dirty="0"/>
            <a:t>Recommend</a:t>
          </a:r>
        </a:p>
      </dgm:t>
    </dgm:pt>
    <dgm:pt modelId="{E0E4620D-8696-4B68-B0EE-6D4F72CD194F}" type="parTrans" cxnId="{CB9594A7-EFC1-4D48-8831-A7C16EE44F83}">
      <dgm:prSet/>
      <dgm:spPr/>
      <dgm:t>
        <a:bodyPr/>
        <a:lstStyle/>
        <a:p>
          <a:endParaRPr lang="en-US"/>
        </a:p>
      </dgm:t>
    </dgm:pt>
    <dgm:pt modelId="{47DFFC4A-0301-4D60-8986-836DA13AC626}" type="sibTrans" cxnId="{CB9594A7-EFC1-4D48-8831-A7C16EE44F83}">
      <dgm:prSet/>
      <dgm:spPr/>
      <dgm:t>
        <a:bodyPr/>
        <a:lstStyle/>
        <a:p>
          <a:endParaRPr lang="en-US"/>
        </a:p>
      </dgm:t>
    </dgm:pt>
    <dgm:pt modelId="{2637561E-F0F0-4769-B918-41CE6A2D4B5E}">
      <dgm:prSet phldrT="[Text]" custT="1"/>
      <dgm:spPr/>
      <dgm:t>
        <a:bodyPr/>
        <a:lstStyle/>
        <a:p>
          <a:r>
            <a:rPr lang="en-US" sz="1600" dirty="0"/>
            <a:t>TF-IDF</a:t>
          </a:r>
        </a:p>
      </dgm:t>
    </dgm:pt>
    <dgm:pt modelId="{829E64C4-2316-4BBE-B6B1-ADD463101405}" type="parTrans" cxnId="{EC4EC6D6-A033-445D-B58E-01FE83AC11C0}">
      <dgm:prSet/>
      <dgm:spPr/>
      <dgm:t>
        <a:bodyPr/>
        <a:lstStyle/>
        <a:p>
          <a:endParaRPr lang="en-US"/>
        </a:p>
      </dgm:t>
    </dgm:pt>
    <dgm:pt modelId="{DB880406-0133-44DF-988B-17522B5592A8}" type="sibTrans" cxnId="{EC4EC6D6-A033-445D-B58E-01FE83AC11C0}">
      <dgm:prSet/>
      <dgm:spPr/>
      <dgm:t>
        <a:bodyPr/>
        <a:lstStyle/>
        <a:p>
          <a:endParaRPr lang="en-US"/>
        </a:p>
      </dgm:t>
    </dgm:pt>
    <dgm:pt modelId="{903BBA45-526B-4592-978B-8248171B35EB}">
      <dgm:prSet phldrT="[Text]"/>
      <dgm:spPr/>
      <dgm:t>
        <a:bodyPr/>
        <a:lstStyle/>
        <a:p>
          <a:r>
            <a:rPr lang="en-US" dirty="0"/>
            <a:t>Validate</a:t>
          </a:r>
        </a:p>
      </dgm:t>
    </dgm:pt>
    <dgm:pt modelId="{E97C3D2E-DE66-482A-9E7B-3D3A7E3BBB22}" type="parTrans" cxnId="{3CE924C8-BE21-43F2-9E82-4AB99E7D54D4}">
      <dgm:prSet/>
      <dgm:spPr/>
      <dgm:t>
        <a:bodyPr/>
        <a:lstStyle/>
        <a:p>
          <a:endParaRPr lang="en-US"/>
        </a:p>
      </dgm:t>
    </dgm:pt>
    <dgm:pt modelId="{7A129574-0A43-4662-9984-4410D5E47138}" type="sibTrans" cxnId="{3CE924C8-BE21-43F2-9E82-4AB99E7D54D4}">
      <dgm:prSet/>
      <dgm:spPr/>
      <dgm:t>
        <a:bodyPr/>
        <a:lstStyle/>
        <a:p>
          <a:endParaRPr lang="en-US"/>
        </a:p>
      </dgm:t>
    </dgm:pt>
    <dgm:pt modelId="{06AE2A9C-B32D-4A9F-BAC7-0275F4369DFA}">
      <dgm:prSet phldrT="[Text]" custT="1"/>
      <dgm:spPr/>
      <dgm:t>
        <a:bodyPr/>
        <a:lstStyle/>
        <a:p>
          <a:r>
            <a:rPr lang="en-US" sz="1800" dirty="0"/>
            <a:t>Common subreddits</a:t>
          </a:r>
        </a:p>
      </dgm:t>
    </dgm:pt>
    <dgm:pt modelId="{0B3E82BF-1DCD-4842-B598-84A6AA4DC639}" type="parTrans" cxnId="{5664C48E-09C1-42F9-97FF-F9371EA6C49E}">
      <dgm:prSet/>
      <dgm:spPr/>
      <dgm:t>
        <a:bodyPr/>
        <a:lstStyle/>
        <a:p>
          <a:endParaRPr lang="en-US"/>
        </a:p>
      </dgm:t>
    </dgm:pt>
    <dgm:pt modelId="{3012D4A4-8CA2-4018-8C8F-7903A1DB8FD8}" type="sibTrans" cxnId="{5664C48E-09C1-42F9-97FF-F9371EA6C49E}">
      <dgm:prSet/>
      <dgm:spPr/>
      <dgm:t>
        <a:bodyPr/>
        <a:lstStyle/>
        <a:p>
          <a:endParaRPr lang="en-US"/>
        </a:p>
      </dgm:t>
    </dgm:pt>
    <dgm:pt modelId="{2C92C21C-1CF9-4C43-9320-7A55A73C76EB}">
      <dgm:prSet phldrT="[Text]" custT="1"/>
      <dgm:spPr/>
      <dgm:t>
        <a:bodyPr/>
        <a:lstStyle/>
        <a:p>
          <a:r>
            <a:rPr lang="en-US" sz="1800" dirty="0"/>
            <a:t>Python library (PRAW)</a:t>
          </a:r>
        </a:p>
      </dgm:t>
    </dgm:pt>
    <dgm:pt modelId="{C45EA4AA-E519-4EBF-908D-44DE969499BC}" type="parTrans" cxnId="{324D779D-69CD-47F0-AA36-81EBC66BCE89}">
      <dgm:prSet/>
      <dgm:spPr/>
      <dgm:t>
        <a:bodyPr/>
        <a:lstStyle/>
        <a:p>
          <a:endParaRPr lang="en-US"/>
        </a:p>
      </dgm:t>
    </dgm:pt>
    <dgm:pt modelId="{8AB2DD62-EC3B-4EE9-B1AA-39A1618CDB1D}" type="sibTrans" cxnId="{324D779D-69CD-47F0-AA36-81EBC66BCE89}">
      <dgm:prSet/>
      <dgm:spPr/>
      <dgm:t>
        <a:bodyPr/>
        <a:lstStyle/>
        <a:p>
          <a:endParaRPr lang="en-US"/>
        </a:p>
      </dgm:t>
    </dgm:pt>
    <dgm:pt modelId="{86574B24-9B7D-432E-AD95-40C6F47CD6ED}">
      <dgm:prSet phldrT="[Text]" custT="1"/>
      <dgm:spPr/>
      <dgm:t>
        <a:bodyPr/>
        <a:lstStyle/>
        <a:p>
          <a:r>
            <a:rPr lang="en-US" sz="1800" dirty="0"/>
            <a:t>Data cleansing</a:t>
          </a:r>
        </a:p>
      </dgm:t>
    </dgm:pt>
    <dgm:pt modelId="{0A52FDE7-9984-4080-BEFD-5DEA051611D0}" type="parTrans" cxnId="{6F0C51D9-F65B-46E9-AC6C-719750308E1D}">
      <dgm:prSet/>
      <dgm:spPr/>
      <dgm:t>
        <a:bodyPr/>
        <a:lstStyle/>
        <a:p>
          <a:endParaRPr lang="en-US"/>
        </a:p>
      </dgm:t>
    </dgm:pt>
    <dgm:pt modelId="{F4030F69-C55A-4D89-AA15-BD39F8F4E9BB}" type="sibTrans" cxnId="{6F0C51D9-F65B-46E9-AC6C-719750308E1D}">
      <dgm:prSet/>
      <dgm:spPr/>
      <dgm:t>
        <a:bodyPr/>
        <a:lstStyle/>
        <a:p>
          <a:endParaRPr lang="en-US"/>
        </a:p>
      </dgm:t>
    </dgm:pt>
    <dgm:pt modelId="{963EF165-7148-49C0-A1D7-344B40E98A2A}">
      <dgm:prSet phldrT="[Text]" custT="1"/>
      <dgm:spPr/>
      <dgm:t>
        <a:bodyPr/>
        <a:lstStyle/>
        <a:p>
          <a:r>
            <a:rPr lang="en-US" sz="1800" dirty="0"/>
            <a:t> Storage</a:t>
          </a:r>
        </a:p>
      </dgm:t>
    </dgm:pt>
    <dgm:pt modelId="{FC32A628-CD02-46D3-9818-2CD3FBBF7251}" type="parTrans" cxnId="{7CB9AB39-C573-4AD5-8955-132D3BA84943}">
      <dgm:prSet/>
      <dgm:spPr/>
      <dgm:t>
        <a:bodyPr/>
        <a:lstStyle/>
        <a:p>
          <a:endParaRPr lang="en-US"/>
        </a:p>
      </dgm:t>
    </dgm:pt>
    <dgm:pt modelId="{F17C4CCD-8007-4FE4-B408-FA887967A1AE}" type="sibTrans" cxnId="{7CB9AB39-C573-4AD5-8955-132D3BA84943}">
      <dgm:prSet/>
      <dgm:spPr/>
      <dgm:t>
        <a:bodyPr/>
        <a:lstStyle/>
        <a:p>
          <a:endParaRPr lang="en-US"/>
        </a:p>
      </dgm:t>
    </dgm:pt>
    <dgm:pt modelId="{39951AAB-F1CE-4466-8C06-77B4EAA7922C}">
      <dgm:prSet phldrT="[Text]" custT="1"/>
      <dgm:spPr/>
      <dgm:t>
        <a:bodyPr/>
        <a:lstStyle/>
        <a:p>
          <a:endParaRPr lang="en-US" sz="1600" dirty="0"/>
        </a:p>
      </dgm:t>
    </dgm:pt>
    <dgm:pt modelId="{53572EDA-D940-4192-AFB5-DA81AF7AC351}" type="parTrans" cxnId="{CC0AF510-2585-4257-854D-C99FACEF1446}">
      <dgm:prSet/>
      <dgm:spPr/>
      <dgm:t>
        <a:bodyPr/>
        <a:lstStyle/>
        <a:p>
          <a:endParaRPr lang="en-US"/>
        </a:p>
      </dgm:t>
    </dgm:pt>
    <dgm:pt modelId="{8EF2A395-1988-4B59-B313-8944E0FF5B65}" type="sibTrans" cxnId="{CC0AF510-2585-4257-854D-C99FACEF1446}">
      <dgm:prSet/>
      <dgm:spPr/>
      <dgm:t>
        <a:bodyPr/>
        <a:lstStyle/>
        <a:p>
          <a:endParaRPr lang="en-US"/>
        </a:p>
      </dgm:t>
    </dgm:pt>
    <dgm:pt modelId="{949B9972-043E-4482-86CC-F0F4A043D510}">
      <dgm:prSet phldrT="[Text]" custT="1"/>
      <dgm:spPr/>
      <dgm:t>
        <a:bodyPr/>
        <a:lstStyle/>
        <a:p>
          <a:r>
            <a:rPr lang="en-US" sz="1600" dirty="0"/>
            <a:t>Stop-word removal</a:t>
          </a:r>
        </a:p>
      </dgm:t>
    </dgm:pt>
    <dgm:pt modelId="{48A655F5-EE3E-4616-9EF6-16C14E2A31A0}" type="parTrans" cxnId="{9E4AC91E-345D-4F74-865D-0313D6103180}">
      <dgm:prSet/>
      <dgm:spPr/>
      <dgm:t>
        <a:bodyPr/>
        <a:lstStyle/>
        <a:p>
          <a:endParaRPr lang="en-US"/>
        </a:p>
      </dgm:t>
    </dgm:pt>
    <dgm:pt modelId="{7A4ACA80-73EC-4AF6-8195-CE37FAC815DC}" type="sibTrans" cxnId="{9E4AC91E-345D-4F74-865D-0313D6103180}">
      <dgm:prSet/>
      <dgm:spPr/>
      <dgm:t>
        <a:bodyPr/>
        <a:lstStyle/>
        <a:p>
          <a:endParaRPr lang="en-US"/>
        </a:p>
      </dgm:t>
    </dgm:pt>
    <dgm:pt modelId="{E2B91A4B-E14A-4CC2-B25B-B9508821D12C}">
      <dgm:prSet phldrT="[Text]" custT="1"/>
      <dgm:spPr/>
      <dgm:t>
        <a:bodyPr/>
        <a:lstStyle/>
        <a:p>
          <a:r>
            <a:rPr lang="en-US" sz="1600" dirty="0"/>
            <a:t>Cosine similarity</a:t>
          </a:r>
        </a:p>
      </dgm:t>
    </dgm:pt>
    <dgm:pt modelId="{120347BC-2396-47B4-8DBC-8E159A034E32}" type="parTrans" cxnId="{F58DF866-179B-4EBC-9BF2-AED3880EBBA5}">
      <dgm:prSet/>
      <dgm:spPr/>
      <dgm:t>
        <a:bodyPr/>
        <a:lstStyle/>
        <a:p>
          <a:endParaRPr lang="en-US"/>
        </a:p>
      </dgm:t>
    </dgm:pt>
    <dgm:pt modelId="{EF09C0D4-BF28-4A44-BFAA-EB2DDFBFB736}" type="sibTrans" cxnId="{F58DF866-179B-4EBC-9BF2-AED3880EBBA5}">
      <dgm:prSet/>
      <dgm:spPr/>
      <dgm:t>
        <a:bodyPr/>
        <a:lstStyle/>
        <a:p>
          <a:endParaRPr lang="en-US"/>
        </a:p>
      </dgm:t>
    </dgm:pt>
    <dgm:pt modelId="{A9309B70-06A6-4D9B-BCAE-A55ADC0B202A}">
      <dgm:prSet phldrT="[Text]" custT="1"/>
      <dgm:spPr/>
      <dgm:t>
        <a:bodyPr/>
        <a:lstStyle/>
        <a:p>
          <a:r>
            <a:rPr lang="en-US" sz="1600" dirty="0"/>
            <a:t>Outputs top 5 based on similarity score</a:t>
          </a:r>
        </a:p>
      </dgm:t>
    </dgm:pt>
    <dgm:pt modelId="{59BD923A-B601-47F4-B0A4-C7D167F9A5F0}" type="parTrans" cxnId="{E13A270A-C0C2-4E14-8350-AEA9BC28C0F5}">
      <dgm:prSet/>
      <dgm:spPr/>
      <dgm:t>
        <a:bodyPr/>
        <a:lstStyle/>
        <a:p>
          <a:endParaRPr lang="en-US"/>
        </a:p>
      </dgm:t>
    </dgm:pt>
    <dgm:pt modelId="{61E9A363-8553-4743-ABEC-1C0E0719A382}" type="sibTrans" cxnId="{E13A270A-C0C2-4E14-8350-AEA9BC28C0F5}">
      <dgm:prSet/>
      <dgm:spPr/>
      <dgm:t>
        <a:bodyPr/>
        <a:lstStyle/>
        <a:p>
          <a:endParaRPr lang="en-US"/>
        </a:p>
      </dgm:t>
    </dgm:pt>
    <dgm:pt modelId="{4B8DE18F-37A7-418F-A5A4-F6C917294984}">
      <dgm:prSet phldrT="[Text]" custT="1"/>
      <dgm:spPr/>
      <dgm:t>
        <a:bodyPr/>
        <a:lstStyle/>
        <a:p>
          <a:r>
            <a:rPr lang="en-US" sz="1800" dirty="0"/>
            <a:t>Similar flairs</a:t>
          </a:r>
        </a:p>
      </dgm:t>
    </dgm:pt>
    <dgm:pt modelId="{C7BF9D0E-5E05-457D-A6D7-55DA80B07868}" type="parTrans" cxnId="{304B8F20-CF7B-4F38-9205-693DF3EEA4A5}">
      <dgm:prSet/>
      <dgm:spPr/>
      <dgm:t>
        <a:bodyPr/>
        <a:lstStyle/>
        <a:p>
          <a:endParaRPr lang="en-US"/>
        </a:p>
      </dgm:t>
    </dgm:pt>
    <dgm:pt modelId="{9AA234B8-E562-42CA-81E2-B288B6247F16}" type="sibTrans" cxnId="{304B8F20-CF7B-4F38-9205-693DF3EEA4A5}">
      <dgm:prSet/>
      <dgm:spPr/>
      <dgm:t>
        <a:bodyPr/>
        <a:lstStyle/>
        <a:p>
          <a:endParaRPr lang="en-US"/>
        </a:p>
      </dgm:t>
    </dgm:pt>
    <dgm:pt modelId="{67AACA92-2878-460E-B3EC-8CDE5FB7F653}">
      <dgm:prSet phldrT="[Text]" custT="1"/>
      <dgm:spPr/>
      <dgm:t>
        <a:bodyPr/>
        <a:lstStyle/>
        <a:p>
          <a:r>
            <a:rPr lang="en-US" sz="1800" dirty="0"/>
            <a:t>Hierarchical document clustering</a:t>
          </a:r>
        </a:p>
      </dgm:t>
    </dgm:pt>
    <dgm:pt modelId="{C2077AAD-36BD-4238-BBC4-EF471D73049C}" type="parTrans" cxnId="{09F14F1B-C34D-447E-8FFC-069FDDDF9688}">
      <dgm:prSet/>
      <dgm:spPr/>
      <dgm:t>
        <a:bodyPr/>
        <a:lstStyle/>
        <a:p>
          <a:endParaRPr lang="en-US"/>
        </a:p>
      </dgm:t>
    </dgm:pt>
    <dgm:pt modelId="{E874A858-2FB1-46E2-88CB-C2B9DCDC979D}" type="sibTrans" cxnId="{09F14F1B-C34D-447E-8FFC-069FDDDF9688}">
      <dgm:prSet/>
      <dgm:spPr/>
      <dgm:t>
        <a:bodyPr/>
        <a:lstStyle/>
        <a:p>
          <a:endParaRPr lang="en-US"/>
        </a:p>
      </dgm:t>
    </dgm:pt>
    <dgm:pt modelId="{1A79F479-8C13-40A5-BC0B-976F481E07E0}">
      <dgm:prSet phldrT="[Text]" custT="1"/>
      <dgm:spPr/>
      <dgm:t>
        <a:bodyPr/>
        <a:lstStyle/>
        <a:p>
          <a:r>
            <a:rPr lang="en-US" sz="1600" dirty="0"/>
            <a:t>Porter Stemmer</a:t>
          </a:r>
        </a:p>
      </dgm:t>
    </dgm:pt>
    <dgm:pt modelId="{92608FF8-C7F8-48F8-9888-51C9BF1BC2FF}" type="parTrans" cxnId="{575E8E0D-48B1-48A1-8794-0B89F00B70D7}">
      <dgm:prSet/>
      <dgm:spPr/>
      <dgm:t>
        <a:bodyPr/>
        <a:lstStyle/>
        <a:p>
          <a:endParaRPr lang="en-US"/>
        </a:p>
      </dgm:t>
    </dgm:pt>
    <dgm:pt modelId="{BA79CA30-B5CD-4362-89A8-E87A05A84A08}" type="sibTrans" cxnId="{575E8E0D-48B1-48A1-8794-0B89F00B70D7}">
      <dgm:prSet/>
      <dgm:spPr/>
      <dgm:t>
        <a:bodyPr/>
        <a:lstStyle/>
        <a:p>
          <a:endParaRPr lang="en-US"/>
        </a:p>
      </dgm:t>
    </dgm:pt>
    <dgm:pt modelId="{2B683BFD-5C9B-493F-9037-A48BFD384662}" type="pres">
      <dgm:prSet presAssocID="{B5285BCE-FF89-4B0A-AAFB-C5B3E9E0F6CA}" presName="linearFlow" presStyleCnt="0">
        <dgm:presLayoutVars>
          <dgm:dir/>
          <dgm:animLvl val="lvl"/>
          <dgm:resizeHandles val="exact"/>
        </dgm:presLayoutVars>
      </dgm:prSet>
      <dgm:spPr/>
    </dgm:pt>
    <dgm:pt modelId="{58CC2C13-C738-4DC3-9FE4-930CEEFF370A}" type="pres">
      <dgm:prSet presAssocID="{B0CC4A3B-DF1F-4827-9CEF-051EF1624EED}" presName="composite" presStyleCnt="0"/>
      <dgm:spPr/>
    </dgm:pt>
    <dgm:pt modelId="{93C4E67E-249B-4337-99E7-FD4CDAB24743}" type="pres">
      <dgm:prSet presAssocID="{B0CC4A3B-DF1F-4827-9CEF-051EF1624EE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9668B0-04E4-405A-8BBC-6FD1A3F4FF34}" type="pres">
      <dgm:prSet presAssocID="{B0CC4A3B-DF1F-4827-9CEF-051EF1624EED}" presName="parSh" presStyleLbl="node1" presStyleIdx="0" presStyleCnt="3"/>
      <dgm:spPr/>
    </dgm:pt>
    <dgm:pt modelId="{45537DBF-A3F5-4556-AEF6-3232451802E1}" type="pres">
      <dgm:prSet presAssocID="{B0CC4A3B-DF1F-4827-9CEF-051EF1624EED}" presName="desTx" presStyleLbl="fgAcc1" presStyleIdx="0" presStyleCnt="3">
        <dgm:presLayoutVars>
          <dgm:bulletEnabled val="1"/>
        </dgm:presLayoutVars>
      </dgm:prSet>
      <dgm:spPr/>
    </dgm:pt>
    <dgm:pt modelId="{479469C7-3DA6-4BC7-812A-261A683BA7F2}" type="pres">
      <dgm:prSet presAssocID="{4C65F3FB-695E-4A64-8196-01F5A56B83D3}" presName="sibTrans" presStyleLbl="sibTrans2D1" presStyleIdx="0" presStyleCnt="2"/>
      <dgm:spPr/>
    </dgm:pt>
    <dgm:pt modelId="{2E154E5F-3440-4054-B9EF-F7BC27D05AA5}" type="pres">
      <dgm:prSet presAssocID="{4C65F3FB-695E-4A64-8196-01F5A56B83D3}" presName="connTx" presStyleLbl="sibTrans2D1" presStyleIdx="0" presStyleCnt="2"/>
      <dgm:spPr/>
    </dgm:pt>
    <dgm:pt modelId="{6A929EF5-4D22-4FED-8E68-4AB60B70D162}" type="pres">
      <dgm:prSet presAssocID="{07CB0312-CCE8-478F-A35E-70917F681F6E}" presName="composite" presStyleCnt="0"/>
      <dgm:spPr/>
    </dgm:pt>
    <dgm:pt modelId="{9BE1F500-3DC2-49DD-81E3-B9962369A67F}" type="pres">
      <dgm:prSet presAssocID="{07CB0312-CCE8-478F-A35E-70917F681F6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8C57F9-DBC0-45E2-B5C8-ECE83430DCC0}" type="pres">
      <dgm:prSet presAssocID="{07CB0312-CCE8-478F-A35E-70917F681F6E}" presName="parSh" presStyleLbl="node1" presStyleIdx="1" presStyleCnt="3"/>
      <dgm:spPr/>
    </dgm:pt>
    <dgm:pt modelId="{E0129C5B-CA43-4E8A-A5E3-0DBFCE6BA743}" type="pres">
      <dgm:prSet presAssocID="{07CB0312-CCE8-478F-A35E-70917F681F6E}" presName="desTx" presStyleLbl="fgAcc1" presStyleIdx="1" presStyleCnt="3">
        <dgm:presLayoutVars>
          <dgm:bulletEnabled val="1"/>
        </dgm:presLayoutVars>
      </dgm:prSet>
      <dgm:spPr/>
    </dgm:pt>
    <dgm:pt modelId="{4F82678F-8CFE-4F28-8F2E-2C12B662FC09}" type="pres">
      <dgm:prSet presAssocID="{47DFFC4A-0301-4D60-8986-836DA13AC626}" presName="sibTrans" presStyleLbl="sibTrans2D1" presStyleIdx="1" presStyleCnt="2"/>
      <dgm:spPr/>
    </dgm:pt>
    <dgm:pt modelId="{002400BB-BFDD-4DE6-9639-FE4D49B01BEE}" type="pres">
      <dgm:prSet presAssocID="{47DFFC4A-0301-4D60-8986-836DA13AC626}" presName="connTx" presStyleLbl="sibTrans2D1" presStyleIdx="1" presStyleCnt="2"/>
      <dgm:spPr/>
    </dgm:pt>
    <dgm:pt modelId="{C0915A67-4349-4869-BF42-C3958B7B88D8}" type="pres">
      <dgm:prSet presAssocID="{903BBA45-526B-4592-978B-8248171B35EB}" presName="composite" presStyleCnt="0"/>
      <dgm:spPr/>
    </dgm:pt>
    <dgm:pt modelId="{E226D706-1CBB-4C2B-AB1A-0E553D11121A}" type="pres">
      <dgm:prSet presAssocID="{903BBA45-526B-4592-978B-8248171B35E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7F0458C-DF55-4F9C-9D52-E372BA33AC42}" type="pres">
      <dgm:prSet presAssocID="{903BBA45-526B-4592-978B-8248171B35EB}" presName="parSh" presStyleLbl="node1" presStyleIdx="2" presStyleCnt="3"/>
      <dgm:spPr/>
    </dgm:pt>
    <dgm:pt modelId="{F68C2EBF-62BF-428C-B4F3-C81C6AF8F23E}" type="pres">
      <dgm:prSet presAssocID="{903BBA45-526B-4592-978B-8248171B35E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7FE1603-CAE4-4498-A49D-7DB97594B858}" type="presOf" srcId="{B0CC4A3B-DF1F-4827-9CEF-051EF1624EED}" destId="{93C4E67E-249B-4337-99E7-FD4CDAB24743}" srcOrd="0" destOrd="0" presId="urn:microsoft.com/office/officeart/2005/8/layout/process3"/>
    <dgm:cxn modelId="{98C04405-92B7-4672-8588-4E0B07F5FA8B}" type="presOf" srcId="{B0CC4A3B-DF1F-4827-9CEF-051EF1624EED}" destId="{369668B0-04E4-405A-8BBC-6FD1A3F4FF34}" srcOrd="1" destOrd="0" presId="urn:microsoft.com/office/officeart/2005/8/layout/process3"/>
    <dgm:cxn modelId="{E13A270A-C0C2-4E14-8350-AEA9BC28C0F5}" srcId="{07CB0312-CCE8-478F-A35E-70917F681F6E}" destId="{A9309B70-06A6-4D9B-BCAE-A55ADC0B202A}" srcOrd="4" destOrd="0" parTransId="{59BD923A-B601-47F4-B0A4-C7D167F9A5F0}" sibTransId="{61E9A363-8553-4743-ABEC-1C0E0719A382}"/>
    <dgm:cxn modelId="{575E8E0D-48B1-48A1-8794-0B89F00B70D7}" srcId="{07CB0312-CCE8-478F-A35E-70917F681F6E}" destId="{1A79F479-8C13-40A5-BC0B-976F481E07E0}" srcOrd="1" destOrd="0" parTransId="{92608FF8-C7F8-48F8-9888-51C9BF1BC2FF}" sibTransId="{BA79CA30-B5CD-4362-89A8-E87A05A84A08}"/>
    <dgm:cxn modelId="{1FE2A80D-AFA4-4EF0-B775-16A6E3905030}" type="presOf" srcId="{963EF165-7148-49C0-A1D7-344B40E98A2A}" destId="{45537DBF-A3F5-4556-AEF6-3232451802E1}" srcOrd="0" destOrd="3" presId="urn:microsoft.com/office/officeart/2005/8/layout/process3"/>
    <dgm:cxn modelId="{CC0AF510-2585-4257-854D-C99FACEF1446}" srcId="{07CB0312-CCE8-478F-A35E-70917F681F6E}" destId="{39951AAB-F1CE-4466-8C06-77B4EAA7922C}" srcOrd="5" destOrd="0" parTransId="{53572EDA-D940-4192-AFB5-DA81AF7AC351}" sibTransId="{8EF2A395-1988-4B59-B313-8944E0FF5B65}"/>
    <dgm:cxn modelId="{7A163311-AB67-4625-9D01-029BC75B9B32}" type="presOf" srcId="{55FA8311-3B06-4CA5-928C-66650412BC0C}" destId="{45537DBF-A3F5-4556-AEF6-3232451802E1}" srcOrd="0" destOrd="0" presId="urn:microsoft.com/office/officeart/2005/8/layout/process3"/>
    <dgm:cxn modelId="{09F14F1B-C34D-447E-8FFC-069FDDDF9688}" srcId="{903BBA45-526B-4592-978B-8248171B35EB}" destId="{67AACA92-2878-460E-B3EC-8CDE5FB7F653}" srcOrd="2" destOrd="0" parTransId="{C2077AAD-36BD-4238-BBC4-EF471D73049C}" sibTransId="{E874A858-2FB1-46E2-88CB-C2B9DCDC979D}"/>
    <dgm:cxn modelId="{9E4AC91E-345D-4F74-865D-0313D6103180}" srcId="{07CB0312-CCE8-478F-A35E-70917F681F6E}" destId="{949B9972-043E-4482-86CC-F0F4A043D510}" srcOrd="2" destOrd="0" parTransId="{48A655F5-EE3E-4616-9EF6-16C14E2A31A0}" sibTransId="{7A4ACA80-73EC-4AF6-8195-CE37FAC815DC}"/>
    <dgm:cxn modelId="{304B8F20-CF7B-4F38-9205-693DF3EEA4A5}" srcId="{903BBA45-526B-4592-978B-8248171B35EB}" destId="{4B8DE18F-37A7-418F-A5A4-F6C917294984}" srcOrd="1" destOrd="0" parTransId="{C7BF9D0E-5E05-457D-A6D7-55DA80B07868}" sibTransId="{9AA234B8-E562-42CA-81E2-B288B6247F16}"/>
    <dgm:cxn modelId="{A700D02C-EA84-4BF4-86A5-08EC7F1F0955}" type="presOf" srcId="{A9309B70-06A6-4D9B-BCAE-A55ADC0B202A}" destId="{E0129C5B-CA43-4E8A-A5E3-0DBFCE6BA743}" srcOrd="0" destOrd="4" presId="urn:microsoft.com/office/officeart/2005/8/layout/process3"/>
    <dgm:cxn modelId="{59D84F36-5077-4512-BD6F-A269D2F07E52}" type="presOf" srcId="{86574B24-9B7D-432E-AD95-40C6F47CD6ED}" destId="{45537DBF-A3F5-4556-AEF6-3232451802E1}" srcOrd="0" destOrd="2" presId="urn:microsoft.com/office/officeart/2005/8/layout/process3"/>
    <dgm:cxn modelId="{7CB9AB39-C573-4AD5-8955-132D3BA84943}" srcId="{B0CC4A3B-DF1F-4827-9CEF-051EF1624EED}" destId="{963EF165-7148-49C0-A1D7-344B40E98A2A}" srcOrd="3" destOrd="0" parTransId="{FC32A628-CD02-46D3-9818-2CD3FBBF7251}" sibTransId="{F17C4CCD-8007-4FE4-B408-FA887967A1AE}"/>
    <dgm:cxn modelId="{3FF83D3E-1584-498D-8988-63A70CFD3E3B}" type="presOf" srcId="{06AE2A9C-B32D-4A9F-BAC7-0275F4369DFA}" destId="{F68C2EBF-62BF-428C-B4F3-C81C6AF8F23E}" srcOrd="0" destOrd="0" presId="urn:microsoft.com/office/officeart/2005/8/layout/process3"/>
    <dgm:cxn modelId="{FDD18540-C81B-4EAE-BBB6-62C684BAD77E}" type="presOf" srcId="{4B8DE18F-37A7-418F-A5A4-F6C917294984}" destId="{F68C2EBF-62BF-428C-B4F3-C81C6AF8F23E}" srcOrd="0" destOrd="1" presId="urn:microsoft.com/office/officeart/2005/8/layout/process3"/>
    <dgm:cxn modelId="{E147AB44-41DF-4B7C-B3E2-5CED14F7FB7D}" type="presOf" srcId="{4C65F3FB-695E-4A64-8196-01F5A56B83D3}" destId="{479469C7-3DA6-4BC7-812A-261A683BA7F2}" srcOrd="0" destOrd="0" presId="urn:microsoft.com/office/officeart/2005/8/layout/process3"/>
    <dgm:cxn modelId="{6BD50C46-5740-48CA-8912-6591A505E073}" type="presOf" srcId="{67AACA92-2878-460E-B3EC-8CDE5FB7F653}" destId="{F68C2EBF-62BF-428C-B4F3-C81C6AF8F23E}" srcOrd="0" destOrd="2" presId="urn:microsoft.com/office/officeart/2005/8/layout/process3"/>
    <dgm:cxn modelId="{F58DF866-179B-4EBC-9BF2-AED3880EBBA5}" srcId="{07CB0312-CCE8-478F-A35E-70917F681F6E}" destId="{E2B91A4B-E14A-4CC2-B25B-B9508821D12C}" srcOrd="3" destOrd="0" parTransId="{120347BC-2396-47B4-8DBC-8E159A034E32}" sibTransId="{EF09C0D4-BF28-4A44-BFAA-EB2DDFBFB736}"/>
    <dgm:cxn modelId="{57B3154F-E5F8-45F4-9340-FC412B8EA713}" type="presOf" srcId="{E2B91A4B-E14A-4CC2-B25B-B9508821D12C}" destId="{E0129C5B-CA43-4E8A-A5E3-0DBFCE6BA743}" srcOrd="0" destOrd="3" presId="urn:microsoft.com/office/officeart/2005/8/layout/process3"/>
    <dgm:cxn modelId="{1452386F-29BD-438F-82E8-07EF13CEA94A}" type="presOf" srcId="{2C92C21C-1CF9-4C43-9320-7A55A73C76EB}" destId="{45537DBF-A3F5-4556-AEF6-3232451802E1}" srcOrd="0" destOrd="1" presId="urn:microsoft.com/office/officeart/2005/8/layout/process3"/>
    <dgm:cxn modelId="{4A2D5971-93FA-474D-BC02-C59DBDA30A8E}" type="presOf" srcId="{B5285BCE-FF89-4B0A-AAFB-C5B3E9E0F6CA}" destId="{2B683BFD-5C9B-493F-9037-A48BFD384662}" srcOrd="0" destOrd="0" presId="urn:microsoft.com/office/officeart/2005/8/layout/process3"/>
    <dgm:cxn modelId="{D6DFA256-A41E-4712-9525-27508927E040}" type="presOf" srcId="{903BBA45-526B-4592-978B-8248171B35EB}" destId="{E226D706-1CBB-4C2B-AB1A-0E553D11121A}" srcOrd="0" destOrd="0" presId="urn:microsoft.com/office/officeart/2005/8/layout/process3"/>
    <dgm:cxn modelId="{F8D5E87B-19CB-4858-A478-1FF3522B365A}" type="presOf" srcId="{39951AAB-F1CE-4466-8C06-77B4EAA7922C}" destId="{E0129C5B-CA43-4E8A-A5E3-0DBFCE6BA743}" srcOrd="0" destOrd="5" presId="urn:microsoft.com/office/officeart/2005/8/layout/process3"/>
    <dgm:cxn modelId="{D27CE37C-EC68-4398-B65D-8D8161574D1D}" type="presOf" srcId="{949B9972-043E-4482-86CC-F0F4A043D510}" destId="{E0129C5B-CA43-4E8A-A5E3-0DBFCE6BA743}" srcOrd="0" destOrd="2" presId="urn:microsoft.com/office/officeart/2005/8/layout/process3"/>
    <dgm:cxn modelId="{5664C48E-09C1-42F9-97FF-F9371EA6C49E}" srcId="{903BBA45-526B-4592-978B-8248171B35EB}" destId="{06AE2A9C-B32D-4A9F-BAC7-0275F4369DFA}" srcOrd="0" destOrd="0" parTransId="{0B3E82BF-1DCD-4842-B598-84A6AA4DC639}" sibTransId="{3012D4A4-8CA2-4018-8C8F-7903A1DB8FD8}"/>
    <dgm:cxn modelId="{9C97D790-0CD1-4DF8-9B52-E6F2C30C05B7}" type="presOf" srcId="{4C65F3FB-695E-4A64-8196-01F5A56B83D3}" destId="{2E154E5F-3440-4054-B9EF-F7BC27D05AA5}" srcOrd="1" destOrd="0" presId="urn:microsoft.com/office/officeart/2005/8/layout/process3"/>
    <dgm:cxn modelId="{9161FD91-69CD-4914-B30D-BFCE0649F693}" type="presOf" srcId="{903BBA45-526B-4592-978B-8248171B35EB}" destId="{47F0458C-DF55-4F9C-9D52-E372BA33AC42}" srcOrd="1" destOrd="0" presId="urn:microsoft.com/office/officeart/2005/8/layout/process3"/>
    <dgm:cxn modelId="{324D779D-69CD-47F0-AA36-81EBC66BCE89}" srcId="{B0CC4A3B-DF1F-4827-9CEF-051EF1624EED}" destId="{2C92C21C-1CF9-4C43-9320-7A55A73C76EB}" srcOrd="1" destOrd="0" parTransId="{C45EA4AA-E519-4EBF-908D-44DE969499BC}" sibTransId="{8AB2DD62-EC3B-4EE9-B1AA-39A1618CDB1D}"/>
    <dgm:cxn modelId="{6A4AD3A4-BBCD-47D5-9420-C3F9B856D601}" srcId="{B5285BCE-FF89-4B0A-AAFB-C5B3E9E0F6CA}" destId="{B0CC4A3B-DF1F-4827-9CEF-051EF1624EED}" srcOrd="0" destOrd="0" parTransId="{E82C90AD-6DCB-49E5-97B3-4DC15E243BAD}" sibTransId="{4C65F3FB-695E-4A64-8196-01F5A56B83D3}"/>
    <dgm:cxn modelId="{7ADEADA6-B2DE-4455-923A-BBC6D2F6D6C5}" type="presOf" srcId="{47DFFC4A-0301-4D60-8986-836DA13AC626}" destId="{4F82678F-8CFE-4F28-8F2E-2C12B662FC09}" srcOrd="0" destOrd="0" presId="urn:microsoft.com/office/officeart/2005/8/layout/process3"/>
    <dgm:cxn modelId="{CB9594A7-EFC1-4D48-8831-A7C16EE44F83}" srcId="{B5285BCE-FF89-4B0A-AAFB-C5B3E9E0F6CA}" destId="{07CB0312-CCE8-478F-A35E-70917F681F6E}" srcOrd="1" destOrd="0" parTransId="{E0E4620D-8696-4B68-B0EE-6D4F72CD194F}" sibTransId="{47DFFC4A-0301-4D60-8986-836DA13AC626}"/>
    <dgm:cxn modelId="{5800EEB2-2197-47FC-81C5-2CAABB44547B}" srcId="{B0CC4A3B-DF1F-4827-9CEF-051EF1624EED}" destId="{55FA8311-3B06-4CA5-928C-66650412BC0C}" srcOrd="0" destOrd="0" parTransId="{0B59F769-5E67-4555-8D83-8940ABA9F168}" sibTransId="{CA53AAB5-8108-44BF-8815-F90BF77B0A96}"/>
    <dgm:cxn modelId="{5DE347B8-1096-4ADF-9C45-8B52330C8F63}" type="presOf" srcId="{1A79F479-8C13-40A5-BC0B-976F481E07E0}" destId="{E0129C5B-CA43-4E8A-A5E3-0DBFCE6BA743}" srcOrd="0" destOrd="1" presId="urn:microsoft.com/office/officeart/2005/8/layout/process3"/>
    <dgm:cxn modelId="{3CE924C8-BE21-43F2-9E82-4AB99E7D54D4}" srcId="{B5285BCE-FF89-4B0A-AAFB-C5B3E9E0F6CA}" destId="{903BBA45-526B-4592-978B-8248171B35EB}" srcOrd="2" destOrd="0" parTransId="{E97C3D2E-DE66-482A-9E7B-3D3A7E3BBB22}" sibTransId="{7A129574-0A43-4662-9984-4410D5E47138}"/>
    <dgm:cxn modelId="{49DC7DCC-10B3-4A93-B7C2-530B6433CE03}" type="presOf" srcId="{2637561E-F0F0-4769-B918-41CE6A2D4B5E}" destId="{E0129C5B-CA43-4E8A-A5E3-0DBFCE6BA743}" srcOrd="0" destOrd="0" presId="urn:microsoft.com/office/officeart/2005/8/layout/process3"/>
    <dgm:cxn modelId="{92A898CE-7355-483E-81F3-74B2DF7EF8C1}" type="presOf" srcId="{07CB0312-CCE8-478F-A35E-70917F681F6E}" destId="{9BE1F500-3DC2-49DD-81E3-B9962369A67F}" srcOrd="0" destOrd="0" presId="urn:microsoft.com/office/officeart/2005/8/layout/process3"/>
    <dgm:cxn modelId="{EC4EC6D6-A033-445D-B58E-01FE83AC11C0}" srcId="{07CB0312-CCE8-478F-A35E-70917F681F6E}" destId="{2637561E-F0F0-4769-B918-41CE6A2D4B5E}" srcOrd="0" destOrd="0" parTransId="{829E64C4-2316-4BBE-B6B1-ADD463101405}" sibTransId="{DB880406-0133-44DF-988B-17522B5592A8}"/>
    <dgm:cxn modelId="{6F0C51D9-F65B-46E9-AC6C-719750308E1D}" srcId="{B0CC4A3B-DF1F-4827-9CEF-051EF1624EED}" destId="{86574B24-9B7D-432E-AD95-40C6F47CD6ED}" srcOrd="2" destOrd="0" parTransId="{0A52FDE7-9984-4080-BEFD-5DEA051611D0}" sibTransId="{F4030F69-C55A-4D89-AA15-BD39F8F4E9BB}"/>
    <dgm:cxn modelId="{2E33A1E8-B30F-45AE-9BF8-A09486A9D01E}" type="presOf" srcId="{47DFFC4A-0301-4D60-8986-836DA13AC626}" destId="{002400BB-BFDD-4DE6-9639-FE4D49B01BEE}" srcOrd="1" destOrd="0" presId="urn:microsoft.com/office/officeart/2005/8/layout/process3"/>
    <dgm:cxn modelId="{DC40F6F2-1CE6-4F09-826C-780DAA9F136E}" type="presOf" srcId="{07CB0312-CCE8-478F-A35E-70917F681F6E}" destId="{D48C57F9-DBC0-45E2-B5C8-ECE83430DCC0}" srcOrd="1" destOrd="0" presId="urn:microsoft.com/office/officeart/2005/8/layout/process3"/>
    <dgm:cxn modelId="{1FB817B4-9ED5-4016-A915-31284644CB7E}" type="presParOf" srcId="{2B683BFD-5C9B-493F-9037-A48BFD384662}" destId="{58CC2C13-C738-4DC3-9FE4-930CEEFF370A}" srcOrd="0" destOrd="0" presId="urn:microsoft.com/office/officeart/2005/8/layout/process3"/>
    <dgm:cxn modelId="{9AFEDF6D-718B-423B-8568-E0857E3C177F}" type="presParOf" srcId="{58CC2C13-C738-4DC3-9FE4-930CEEFF370A}" destId="{93C4E67E-249B-4337-99E7-FD4CDAB24743}" srcOrd="0" destOrd="0" presId="urn:microsoft.com/office/officeart/2005/8/layout/process3"/>
    <dgm:cxn modelId="{FF435911-97EC-4C44-BF0B-9CB4CFABCC69}" type="presParOf" srcId="{58CC2C13-C738-4DC3-9FE4-930CEEFF370A}" destId="{369668B0-04E4-405A-8BBC-6FD1A3F4FF34}" srcOrd="1" destOrd="0" presId="urn:microsoft.com/office/officeart/2005/8/layout/process3"/>
    <dgm:cxn modelId="{5C56ECA3-99F9-4422-A8E3-2B1BAAEFC5C2}" type="presParOf" srcId="{58CC2C13-C738-4DC3-9FE4-930CEEFF370A}" destId="{45537DBF-A3F5-4556-AEF6-3232451802E1}" srcOrd="2" destOrd="0" presId="urn:microsoft.com/office/officeart/2005/8/layout/process3"/>
    <dgm:cxn modelId="{A7AE51CD-EB51-421A-8CDD-FE7227925303}" type="presParOf" srcId="{2B683BFD-5C9B-493F-9037-A48BFD384662}" destId="{479469C7-3DA6-4BC7-812A-261A683BA7F2}" srcOrd="1" destOrd="0" presId="urn:microsoft.com/office/officeart/2005/8/layout/process3"/>
    <dgm:cxn modelId="{D59358B6-648A-4306-B152-5C6025D92844}" type="presParOf" srcId="{479469C7-3DA6-4BC7-812A-261A683BA7F2}" destId="{2E154E5F-3440-4054-B9EF-F7BC27D05AA5}" srcOrd="0" destOrd="0" presId="urn:microsoft.com/office/officeart/2005/8/layout/process3"/>
    <dgm:cxn modelId="{9F0765AD-2D5D-495E-92CE-397783714058}" type="presParOf" srcId="{2B683BFD-5C9B-493F-9037-A48BFD384662}" destId="{6A929EF5-4D22-4FED-8E68-4AB60B70D162}" srcOrd="2" destOrd="0" presId="urn:microsoft.com/office/officeart/2005/8/layout/process3"/>
    <dgm:cxn modelId="{083AC2DB-6AED-4744-B8E4-512DC66EE338}" type="presParOf" srcId="{6A929EF5-4D22-4FED-8E68-4AB60B70D162}" destId="{9BE1F500-3DC2-49DD-81E3-B9962369A67F}" srcOrd="0" destOrd="0" presId="urn:microsoft.com/office/officeart/2005/8/layout/process3"/>
    <dgm:cxn modelId="{A0900669-71AA-42BC-B44B-3307BEF79694}" type="presParOf" srcId="{6A929EF5-4D22-4FED-8E68-4AB60B70D162}" destId="{D48C57F9-DBC0-45E2-B5C8-ECE83430DCC0}" srcOrd="1" destOrd="0" presId="urn:microsoft.com/office/officeart/2005/8/layout/process3"/>
    <dgm:cxn modelId="{EB63A6CB-DD96-4001-A374-AD2B74AA3D7A}" type="presParOf" srcId="{6A929EF5-4D22-4FED-8E68-4AB60B70D162}" destId="{E0129C5B-CA43-4E8A-A5E3-0DBFCE6BA743}" srcOrd="2" destOrd="0" presId="urn:microsoft.com/office/officeart/2005/8/layout/process3"/>
    <dgm:cxn modelId="{7FA97A38-9427-4179-9FB8-6BB9DD36ABBF}" type="presParOf" srcId="{2B683BFD-5C9B-493F-9037-A48BFD384662}" destId="{4F82678F-8CFE-4F28-8F2E-2C12B662FC09}" srcOrd="3" destOrd="0" presId="urn:microsoft.com/office/officeart/2005/8/layout/process3"/>
    <dgm:cxn modelId="{0DCD70E3-5D4C-48E0-8F4B-B3D957917072}" type="presParOf" srcId="{4F82678F-8CFE-4F28-8F2E-2C12B662FC09}" destId="{002400BB-BFDD-4DE6-9639-FE4D49B01BEE}" srcOrd="0" destOrd="0" presId="urn:microsoft.com/office/officeart/2005/8/layout/process3"/>
    <dgm:cxn modelId="{531DBA64-F506-4D96-99A6-45B0D51F75A9}" type="presParOf" srcId="{2B683BFD-5C9B-493F-9037-A48BFD384662}" destId="{C0915A67-4349-4869-BF42-C3958B7B88D8}" srcOrd="4" destOrd="0" presId="urn:microsoft.com/office/officeart/2005/8/layout/process3"/>
    <dgm:cxn modelId="{AC8BB092-A0A0-4B56-AD89-14BA46A96413}" type="presParOf" srcId="{C0915A67-4349-4869-BF42-C3958B7B88D8}" destId="{E226D706-1CBB-4C2B-AB1A-0E553D11121A}" srcOrd="0" destOrd="0" presId="urn:microsoft.com/office/officeart/2005/8/layout/process3"/>
    <dgm:cxn modelId="{3AEE6AE0-4907-4613-A545-18E153388461}" type="presParOf" srcId="{C0915A67-4349-4869-BF42-C3958B7B88D8}" destId="{47F0458C-DF55-4F9C-9D52-E372BA33AC42}" srcOrd="1" destOrd="0" presId="urn:microsoft.com/office/officeart/2005/8/layout/process3"/>
    <dgm:cxn modelId="{8AC25937-F647-465E-AB52-A4C6404332B6}" type="presParOf" srcId="{C0915A67-4349-4869-BF42-C3958B7B88D8}" destId="{F68C2EBF-62BF-428C-B4F3-C81C6AF8F23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C6C1B-D024-420D-A8F2-586C0B70ADD3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Username</a:t>
          </a:r>
          <a:br>
            <a:rPr lang="en-US" sz="1300" kern="1200" dirty="0"/>
          </a:br>
          <a:r>
            <a:rPr lang="en-US" sz="1300" kern="1200" dirty="0"/>
            <a:t>(BobbyData129)</a:t>
          </a:r>
        </a:p>
      </dsp:txBody>
      <dsp:txXfrm>
        <a:off x="266688" y="2068788"/>
        <a:ext cx="1281090" cy="1281090"/>
      </dsp:txXfrm>
    </dsp:sp>
    <dsp:sp modelId="{563F4DA9-35D4-479A-BC8F-F3C313A46C8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99498" y="2585758"/>
        <a:ext cx="772237" cy="247149"/>
      </dsp:txXfrm>
    </dsp:sp>
    <dsp:sp modelId="{33E20CB3-A737-4D28-AF12-8C8A78F9F7EE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Subreddit</a:t>
          </a:r>
          <a:br>
            <a:rPr lang="en-US" sz="1300" kern="1200" dirty="0"/>
          </a:br>
          <a:r>
            <a:rPr lang="en-US" sz="1300" kern="1200" dirty="0"/>
            <a:t>(r/Mizzou)</a:t>
          </a:r>
        </a:p>
      </dsp:txBody>
      <dsp:txXfrm>
        <a:off x="3423454" y="2068788"/>
        <a:ext cx="1281090" cy="1281090"/>
      </dsp:txXfrm>
    </dsp:sp>
    <dsp:sp modelId="{7E47A5A1-4E53-4FDE-A93E-0AB59730247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256264" y="2400396"/>
        <a:ext cx="772237" cy="617873"/>
      </dsp:txXfrm>
    </dsp:sp>
    <dsp:sp modelId="{6744D710-1C8D-45A4-BA80-997C270FD534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5 likeminded users</a:t>
          </a:r>
        </a:p>
      </dsp:txBody>
      <dsp:txXfrm>
        <a:off x="6580220" y="2068788"/>
        <a:ext cx="1281090" cy="128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D0530-02AA-4F58-B734-30D876ABE617}">
      <dsp:nvSpPr>
        <dsp:cNvPr id="0" name=""/>
        <dsp:cNvSpPr/>
      </dsp:nvSpPr>
      <dsp:spPr>
        <a:xfrm>
          <a:off x="2422" y="907090"/>
          <a:ext cx="2361619" cy="806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Sports</a:t>
          </a:r>
        </a:p>
      </dsp:txBody>
      <dsp:txXfrm>
        <a:off x="2422" y="907090"/>
        <a:ext cx="2361619" cy="806400"/>
      </dsp:txXfrm>
    </dsp:sp>
    <dsp:sp modelId="{403690D5-2B3B-4607-A935-E2A00E4D6AD8}">
      <dsp:nvSpPr>
        <dsp:cNvPr id="0" name=""/>
        <dsp:cNvSpPr/>
      </dsp:nvSpPr>
      <dsp:spPr>
        <a:xfrm>
          <a:off x="2422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Coaches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Recruits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Wins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Preseason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Drafts</a:t>
          </a:r>
        </a:p>
      </dsp:txBody>
      <dsp:txXfrm>
        <a:off x="2422" y="1713490"/>
        <a:ext cx="2361619" cy="2613239"/>
      </dsp:txXfrm>
    </dsp:sp>
    <dsp:sp modelId="{F5D9EFE5-D721-442C-83B9-F884323E99E2}">
      <dsp:nvSpPr>
        <dsp:cNvPr id="0" name=""/>
        <dsp:cNvSpPr/>
      </dsp:nvSpPr>
      <dsp:spPr>
        <a:xfrm>
          <a:off x="2694668" y="907090"/>
          <a:ext cx="2361619" cy="806400"/>
        </a:xfrm>
        <a:prstGeom prst="rect">
          <a:avLst/>
        </a:prstGeom>
        <a:solidFill>
          <a:schemeClr val="accent4">
            <a:hueOff val="9058885"/>
            <a:satOff val="-4016"/>
            <a:lumOff val="-8039"/>
            <a:alphaOff val="0"/>
          </a:schemeClr>
        </a:solidFill>
        <a:ln w="13970" cap="flat" cmpd="sng" algn="ctr">
          <a:solidFill>
            <a:schemeClr val="accent4">
              <a:hueOff val="9058885"/>
              <a:satOff val="-4016"/>
              <a:lumOff val="-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Food</a:t>
          </a:r>
        </a:p>
      </dsp:txBody>
      <dsp:txXfrm>
        <a:off x="2694668" y="907090"/>
        <a:ext cx="2361619" cy="806400"/>
      </dsp:txXfrm>
    </dsp:sp>
    <dsp:sp modelId="{C544BD79-5725-4CA4-8DA5-466A7C535A48}">
      <dsp:nvSpPr>
        <dsp:cNvPr id="0" name=""/>
        <dsp:cNvSpPr/>
      </dsp:nvSpPr>
      <dsp:spPr>
        <a:xfrm>
          <a:off x="2694668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9211744"/>
            <a:satOff val="-5165"/>
            <a:lumOff val="-1831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9211744"/>
              <a:satOff val="-5165"/>
              <a:lumOff val="-18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Smoothie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Kale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Bacon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Delicious</a:t>
          </a:r>
        </a:p>
      </dsp:txBody>
      <dsp:txXfrm>
        <a:off x="2694668" y="1713490"/>
        <a:ext cx="2361619" cy="2613239"/>
      </dsp:txXfrm>
    </dsp:sp>
    <dsp:sp modelId="{092A258F-EBA5-4CA7-BF7C-00467CD8672C}">
      <dsp:nvSpPr>
        <dsp:cNvPr id="0" name=""/>
        <dsp:cNvSpPr/>
      </dsp:nvSpPr>
      <dsp:spPr>
        <a:xfrm>
          <a:off x="5386915" y="907090"/>
          <a:ext cx="2361619" cy="806400"/>
        </a:xfrm>
        <a:prstGeom prst="rect">
          <a:avLst/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accent4">
              <a:hueOff val="18117770"/>
              <a:satOff val="-8031"/>
              <a:lumOff val="-1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Art</a:t>
          </a:r>
        </a:p>
      </dsp:txBody>
      <dsp:txXfrm>
        <a:off x="5386915" y="907090"/>
        <a:ext cx="2361619" cy="806400"/>
      </dsp:txXfrm>
    </dsp:sp>
    <dsp:sp modelId="{A29E1205-BEEB-458B-8A43-9AAB5ABDF808}">
      <dsp:nvSpPr>
        <dsp:cNvPr id="0" name=""/>
        <dsp:cNvSpPr/>
      </dsp:nvSpPr>
      <dsp:spPr>
        <a:xfrm>
          <a:off x="5386915" y="1713490"/>
          <a:ext cx="2361619" cy="2613239"/>
        </a:xfrm>
        <a:prstGeom prst="rect">
          <a:avLst/>
        </a:prstGeom>
        <a:solidFill>
          <a:schemeClr val="accent4">
            <a:tint val="40000"/>
            <a:alpha val="90000"/>
            <a:hueOff val="18423488"/>
            <a:satOff val="-10330"/>
            <a:lumOff val="-3662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18423488"/>
              <a:satOff val="-10330"/>
              <a:lumOff val="-3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Colors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Vibrant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Masterpiece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Paint</a:t>
          </a:r>
        </a:p>
      </dsp:txBody>
      <dsp:txXfrm>
        <a:off x="5386915" y="1713490"/>
        <a:ext cx="2361619" cy="261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668B0-04E4-405A-8BBC-6FD1A3F4FF34}">
      <dsp:nvSpPr>
        <dsp:cNvPr id="0" name=""/>
        <dsp:cNvSpPr/>
      </dsp:nvSpPr>
      <dsp:spPr>
        <a:xfrm>
          <a:off x="5166" y="294467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Gather</a:t>
          </a:r>
        </a:p>
      </dsp:txBody>
      <dsp:txXfrm>
        <a:off x="5166" y="294467"/>
        <a:ext cx="2349210" cy="777600"/>
      </dsp:txXfrm>
    </dsp:sp>
    <dsp:sp modelId="{45537DBF-A3F5-4556-AEF6-3232451802E1}">
      <dsp:nvSpPr>
        <dsp:cNvPr id="0" name=""/>
        <dsp:cNvSpPr/>
      </dsp:nvSpPr>
      <dsp:spPr>
        <a:xfrm>
          <a:off x="486330" y="1072067"/>
          <a:ext cx="2349210" cy="2351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Reddit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Python library (PRAW)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cleansing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Storage</a:t>
          </a:r>
        </a:p>
      </dsp:txBody>
      <dsp:txXfrm>
        <a:off x="555136" y="1140873"/>
        <a:ext cx="2211598" cy="2213413"/>
      </dsp:txXfrm>
    </dsp:sp>
    <dsp:sp modelId="{479469C7-3DA6-4BC7-812A-261A683BA7F2}">
      <dsp:nvSpPr>
        <dsp:cNvPr id="0" name=""/>
        <dsp:cNvSpPr/>
      </dsp:nvSpPr>
      <dsp:spPr>
        <a:xfrm>
          <a:off x="2710509" y="390824"/>
          <a:ext cx="754999" cy="584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710509" y="507801"/>
        <a:ext cx="579534" cy="350931"/>
      </dsp:txXfrm>
    </dsp:sp>
    <dsp:sp modelId="{D48C57F9-DBC0-45E2-B5C8-ECE83430DCC0}">
      <dsp:nvSpPr>
        <dsp:cNvPr id="0" name=""/>
        <dsp:cNvSpPr/>
      </dsp:nvSpPr>
      <dsp:spPr>
        <a:xfrm>
          <a:off x="3778905" y="294467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Recommend</a:t>
          </a:r>
        </a:p>
      </dsp:txBody>
      <dsp:txXfrm>
        <a:off x="3778905" y="294467"/>
        <a:ext cx="2349210" cy="777600"/>
      </dsp:txXfrm>
    </dsp:sp>
    <dsp:sp modelId="{E0129C5B-CA43-4E8A-A5E3-0DBFCE6BA743}">
      <dsp:nvSpPr>
        <dsp:cNvPr id="0" name=""/>
        <dsp:cNvSpPr/>
      </dsp:nvSpPr>
      <dsp:spPr>
        <a:xfrm>
          <a:off x="4260068" y="1072067"/>
          <a:ext cx="2349210" cy="2351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TF-IDF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Porter Stemmer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Stop-word removal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Cosine similarity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Outputs top 5 based on similarity score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4328874" y="1140873"/>
        <a:ext cx="2211598" cy="2213413"/>
      </dsp:txXfrm>
    </dsp:sp>
    <dsp:sp modelId="{4F82678F-8CFE-4F28-8F2E-2C12B662FC09}">
      <dsp:nvSpPr>
        <dsp:cNvPr id="0" name=""/>
        <dsp:cNvSpPr/>
      </dsp:nvSpPr>
      <dsp:spPr>
        <a:xfrm>
          <a:off x="6484248" y="390824"/>
          <a:ext cx="754999" cy="5848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484248" y="507801"/>
        <a:ext cx="579534" cy="350931"/>
      </dsp:txXfrm>
    </dsp:sp>
    <dsp:sp modelId="{47F0458C-DF55-4F9C-9D52-E372BA33AC42}">
      <dsp:nvSpPr>
        <dsp:cNvPr id="0" name=""/>
        <dsp:cNvSpPr/>
      </dsp:nvSpPr>
      <dsp:spPr>
        <a:xfrm>
          <a:off x="7552643" y="294467"/>
          <a:ext cx="2349210" cy="11664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Validate</a:t>
          </a:r>
        </a:p>
      </dsp:txBody>
      <dsp:txXfrm>
        <a:off x="7552643" y="294467"/>
        <a:ext cx="2349210" cy="777600"/>
      </dsp:txXfrm>
    </dsp:sp>
    <dsp:sp modelId="{F68C2EBF-62BF-428C-B4F3-C81C6AF8F23E}">
      <dsp:nvSpPr>
        <dsp:cNvPr id="0" name=""/>
        <dsp:cNvSpPr/>
      </dsp:nvSpPr>
      <dsp:spPr>
        <a:xfrm>
          <a:off x="8033807" y="1072067"/>
          <a:ext cx="2349210" cy="2351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Common subreddits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Similar flairs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Hierarchical document clustering</a:t>
          </a:r>
        </a:p>
      </dsp:txBody>
      <dsp:txXfrm>
        <a:off x="8102613" y="1140873"/>
        <a:ext cx="2211598" cy="2213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493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358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B72568-9BE9-4240-8782-BE67DD70730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961C16-2811-4BF7-82ED-C4A465B2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amjz/matcher/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amjz/match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amjz/matcher/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amjz/matcher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jz/match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68B4-88B3-4D7D-8D4B-81E59A4CF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/>
              <a:t>Network Recommendation Engine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9AF04-3D82-47CD-B3DF-B99FA4825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782234"/>
            <a:ext cx="9418320" cy="710005"/>
          </a:xfrm>
        </p:spPr>
        <p:txBody>
          <a:bodyPr/>
          <a:lstStyle/>
          <a:p>
            <a:pPr algn="r"/>
            <a:r>
              <a:rPr lang="en-US" dirty="0"/>
              <a:t>Jacky Zhao, April 2018</a:t>
            </a:r>
          </a:p>
        </p:txBody>
      </p:sp>
    </p:spTree>
    <p:extLst>
      <p:ext uri="{BB962C8B-B14F-4D97-AF65-F5344CB8AC3E}">
        <p14:creationId xmlns:p14="http://schemas.microsoft.com/office/powerpoint/2010/main" val="406114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5301-9AC6-4580-AEC1-3A2D0A1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Recommendation systems aren’t perfect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7E024-1214-45FC-9EAB-F29D6EDC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50" y="2025473"/>
            <a:ext cx="8984811" cy="40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E4E9-2628-4B1B-8F4E-938E5AA3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Common Subreddits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482BD-F94C-4EF4-9A2F-5E09D394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81" y="1925382"/>
            <a:ext cx="1626206" cy="4566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BA0A53-4102-435B-B6F3-0AFD3607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65" y="1922225"/>
            <a:ext cx="1691333" cy="4570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376F4-E703-45D8-9D28-920EB54E8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7" y="2930618"/>
            <a:ext cx="5080866" cy="2011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DD5E1-0683-4909-B0A2-1F9D7C300260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5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999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2D2B-CD05-4EA1-BE46-40B91AC5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User Flairs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5C752-536B-4C7B-B2C3-58D802DE1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69" y="2702859"/>
            <a:ext cx="4622654" cy="2791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17251-68D5-4856-BBEB-D1FF7C6AC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2246731"/>
            <a:ext cx="4151914" cy="3574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647C8-D85D-4C19-87CB-136BB3E939F1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4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077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F478-C3C8-4C6A-B1BC-581B8DD1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Common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69AE1-C575-4433-A478-FE941B37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51" y="3444331"/>
            <a:ext cx="4211081" cy="868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A13A48-751D-4551-BF08-A197F434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42" y="1768040"/>
            <a:ext cx="1130233" cy="459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DFA0F-A78C-4054-BB69-52A4CAEB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971" y="1768040"/>
            <a:ext cx="1214043" cy="4705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29B8EE-31EF-415A-88C8-CBDE1A6ADC2A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5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809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9322-A528-40E1-B76A-6642B281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Validations: Hierarchical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9AD3D-8E1D-4DD9-AC26-F944EFB3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80" y="1977016"/>
            <a:ext cx="3102644" cy="40717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16621-E7B9-4CF2-81F6-AF201BF7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76317" y="685613"/>
            <a:ext cx="3451514" cy="6654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E13086-8189-4770-B9A7-A7372C836E2E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4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040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FD0A-F92F-467A-AC77-956CECC1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D93E-3B6E-45D1-BB85-661F1A66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TF-IDF </a:t>
            </a:r>
            <a:r>
              <a:rPr lang="en-US" dirty="0"/>
              <a:t>(Term frequency – Inverse document frequency):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Reflects the importance of a word to a document in a corpus.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Adjusts for frequently used words: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Increases by number of times a word appears in the document.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Decreases by the frequency of the word in the corpus.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Distance calculation:</a:t>
            </a:r>
            <a:r>
              <a:rPr lang="en-US" dirty="0"/>
              <a:t> Measures vector similarity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Cosine similarity: Measures the similarity of vectors with respect to the origin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Catches the direction of the vectors (semantic meaning) better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Euclidean distance: Measures distance between points of interest along the vector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Not quite as powerful for high dimensional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Next steps: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Flask API for others to consume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Word2Vec – Semantic Vectors: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Text classification: </a:t>
            </a:r>
            <a:r>
              <a:rPr lang="en-US" dirty="0"/>
              <a:t>Liberal or Conservative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Word equation: </a:t>
            </a:r>
            <a:r>
              <a:rPr lang="en-US" dirty="0"/>
              <a:t>King + (Woman – Man) = Queen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7BBD-6FDD-438C-8778-538BB91A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9FE7-6982-4BBB-97A1-0ACA2449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982481" cy="435133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The Good</a:t>
            </a:r>
          </a:p>
          <a:p>
            <a:r>
              <a:rPr lang="en-US" dirty="0"/>
              <a:t>Reddit API and PRAW</a:t>
            </a:r>
          </a:p>
          <a:p>
            <a:pPr lvl="1"/>
            <a:r>
              <a:rPr lang="en-US" dirty="0"/>
              <a:t>Great documentation</a:t>
            </a:r>
          </a:p>
          <a:p>
            <a:pPr lvl="1"/>
            <a:r>
              <a:rPr lang="en-US" dirty="0"/>
              <a:t>RESTful </a:t>
            </a:r>
          </a:p>
          <a:p>
            <a:pPr lvl="1"/>
            <a:r>
              <a:rPr lang="en-US" dirty="0"/>
              <a:t>No rate limits</a:t>
            </a:r>
          </a:p>
          <a:p>
            <a:pPr lvl="1"/>
            <a:r>
              <a:rPr lang="en-US" dirty="0"/>
              <a:t>API wrapper easy to use</a:t>
            </a:r>
          </a:p>
          <a:p>
            <a:r>
              <a:rPr lang="en-US" dirty="0"/>
              <a:t>Cosine similarity on the TFIDF matrix is fast = &lt; 5 seconds</a:t>
            </a:r>
          </a:p>
          <a:p>
            <a:r>
              <a:rPr lang="en-US" dirty="0"/>
              <a:t>Recommendations made sense</a:t>
            </a:r>
          </a:p>
          <a:p>
            <a:pPr lvl="1"/>
            <a:r>
              <a:rPr lang="en-US" sz="1400" dirty="0"/>
              <a:t>Personal Finance ~ Financial Independence and Early Retirement</a:t>
            </a:r>
          </a:p>
          <a:p>
            <a:pPr lvl="1"/>
            <a:endParaRPr lang="en-US" sz="1400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0035A5-4425-4A28-8F48-DACA1EE22C6F}"/>
              </a:ext>
            </a:extLst>
          </p:cNvPr>
          <p:cNvSpPr txBox="1">
            <a:spLocks/>
          </p:cNvSpPr>
          <p:nvPr/>
        </p:nvSpPr>
        <p:spPr>
          <a:xfrm>
            <a:off x="6577943" y="1691322"/>
            <a:ext cx="398248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The Bad</a:t>
            </a:r>
          </a:p>
          <a:p>
            <a:r>
              <a:rPr lang="en-US" dirty="0"/>
              <a:t>Volume of data</a:t>
            </a:r>
          </a:p>
          <a:p>
            <a:pPr lvl="1"/>
            <a:r>
              <a:rPr lang="en-US" dirty="0"/>
              <a:t>Unable to do this in real-time</a:t>
            </a:r>
          </a:p>
          <a:p>
            <a:pPr lvl="1"/>
            <a:r>
              <a:rPr lang="en-US" dirty="0"/>
              <a:t>Had to store the data somewhere</a:t>
            </a:r>
          </a:p>
          <a:p>
            <a:pPr lvl="1"/>
            <a:r>
              <a:rPr lang="en-US" dirty="0"/>
              <a:t>Spent a lot of time hitting the API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Quantitative validation</a:t>
            </a:r>
          </a:p>
          <a:p>
            <a:pPr lvl="1"/>
            <a:r>
              <a:rPr lang="en-US" dirty="0"/>
              <a:t>Explore common subreddits</a:t>
            </a:r>
          </a:p>
          <a:p>
            <a:pPr lvl="1"/>
            <a:r>
              <a:rPr lang="en-US" dirty="0"/>
              <a:t>Measure sentiment</a:t>
            </a:r>
          </a:p>
          <a:p>
            <a:pPr lvl="1"/>
            <a:r>
              <a:rPr lang="en-US" dirty="0"/>
              <a:t>Ensure same clusters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pPr lvl="1"/>
            <a:endParaRPr lang="en-US" sz="1400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Font typeface="Wingdings 2" pitchFamily="18" charset="2"/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453DD9-0A43-4A05-9681-43910909A78B}"/>
              </a:ext>
            </a:extLst>
          </p:cNvPr>
          <p:cNvCxnSpPr>
            <a:cxnSpLocks/>
          </p:cNvCxnSpPr>
          <p:nvPr/>
        </p:nvCxnSpPr>
        <p:spPr>
          <a:xfrm>
            <a:off x="5637680" y="2053728"/>
            <a:ext cx="0" cy="355585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8F7-ADE7-404F-9713-DFC4D41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FC46-812B-4A05-A5E9-7F606C51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People tend to self-identify and stay within their own social circle of friends and colleagues.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They are unwittingly excluding others with different labels from their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BF00E-34D6-42FF-A7D7-AADD687A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87" y="3460261"/>
            <a:ext cx="3171982" cy="3094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12DA0-7E26-44D8-BE41-E902880D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462" y="3601696"/>
            <a:ext cx="3638905" cy="29526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8F5067-2518-43C4-BA65-71A6FB76FEB5}"/>
              </a:ext>
            </a:extLst>
          </p:cNvPr>
          <p:cNvCxnSpPr>
            <a:cxnSpLocks/>
          </p:cNvCxnSpPr>
          <p:nvPr/>
        </p:nvCxnSpPr>
        <p:spPr>
          <a:xfrm>
            <a:off x="5559552" y="3654861"/>
            <a:ext cx="0" cy="264235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A4E170-5FBF-4051-86A6-3E4FEE306BBE}"/>
              </a:ext>
            </a:extLst>
          </p:cNvPr>
          <p:cNvSpPr txBox="1"/>
          <p:nvPr/>
        </p:nvSpPr>
        <p:spPr>
          <a:xfrm>
            <a:off x="4039097" y="3819800"/>
            <a:ext cx="152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131F5-6E5C-490A-8F5C-EC009957B434}"/>
              </a:ext>
            </a:extLst>
          </p:cNvPr>
          <p:cNvSpPr txBox="1"/>
          <p:nvPr/>
        </p:nvSpPr>
        <p:spPr>
          <a:xfrm>
            <a:off x="5601573" y="3681301"/>
            <a:ext cx="152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my network</a:t>
            </a:r>
          </a:p>
        </p:txBody>
      </p:sp>
    </p:spTree>
    <p:extLst>
      <p:ext uri="{BB962C8B-B14F-4D97-AF65-F5344CB8AC3E}">
        <p14:creationId xmlns:p14="http://schemas.microsoft.com/office/powerpoint/2010/main" val="27318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B6D5-5724-4AE8-81F5-FD1A51F7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3C91-101C-4389-9C9A-DFFD7A98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60019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Recommendation engine API that refers you to 5 likeminded people based on your reddit comments and subreddit of choice.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(https://github.com/iamjz/matcher)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A1DB27D-3287-40F0-AEC6-05421A8FC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68759"/>
              </p:ext>
            </p:extLst>
          </p:nvPr>
        </p:nvGraphicFramePr>
        <p:xfrm>
          <a:off x="1320741" y="2057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D94795-BCAE-4DB8-A6D7-808B5E612609}"/>
              </a:ext>
            </a:extLst>
          </p:cNvPr>
          <p:cNvSpPr txBox="1"/>
          <p:nvPr/>
        </p:nvSpPr>
        <p:spPr>
          <a:xfrm>
            <a:off x="3249629" y="328826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6CF72-8892-4DA6-94DF-C0EB1024E24B}"/>
              </a:ext>
            </a:extLst>
          </p:cNvPr>
          <p:cNvSpPr txBox="1"/>
          <p:nvPr/>
        </p:nvSpPr>
        <p:spPr>
          <a:xfrm>
            <a:off x="7997498" y="3288267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8987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B6FC-B298-472B-8F58-67953837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56D-5B52-4365-8FE1-E8F0BCCC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358653" cy="435133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Matches individuals based on </a:t>
            </a:r>
            <a:r>
              <a:rPr lang="en-US" sz="1600" u="sng" dirty="0"/>
              <a:t>talking points</a:t>
            </a:r>
            <a:r>
              <a:rPr lang="en-US" sz="1600" dirty="0"/>
              <a:t> instead of personality questionnaires.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Traditional: </a:t>
            </a:r>
            <a:r>
              <a:rPr lang="en-US" sz="1400" dirty="0"/>
              <a:t>OkCupid, eHarmony, Elite Singles, Match.com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Under traditional networking methods, these 2 would have a low chance of meeting.</a:t>
            </a:r>
          </a:p>
          <a:p>
            <a:endParaRPr lang="en-US" dirty="0"/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597E4E68-E5EE-4EE6-BADE-376710DF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4822" y="3392761"/>
            <a:ext cx="2222292" cy="2222292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EF6FDD34-8E39-49C7-95AD-43A5D7263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7494" y="3429000"/>
            <a:ext cx="2287292" cy="22872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345D4-0498-41B0-B108-18AC0B65261B}"/>
              </a:ext>
            </a:extLst>
          </p:cNvPr>
          <p:cNvCxnSpPr>
            <a:cxnSpLocks/>
          </p:cNvCxnSpPr>
          <p:nvPr/>
        </p:nvCxnSpPr>
        <p:spPr>
          <a:xfrm>
            <a:off x="5393887" y="3004873"/>
            <a:ext cx="0" cy="355585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6D9D63-5D13-4765-A7EA-E86CD83834FF}"/>
              </a:ext>
            </a:extLst>
          </p:cNvPr>
          <p:cNvSpPr txBox="1"/>
          <p:nvPr/>
        </p:nvSpPr>
        <p:spPr>
          <a:xfrm>
            <a:off x="787060" y="3493224"/>
            <a:ext cx="3267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college basketball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Low-carb diet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modern 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DF292-5F59-4FF6-B84F-2255B3B83F52}"/>
              </a:ext>
            </a:extLst>
          </p:cNvPr>
          <p:cNvSpPr txBox="1"/>
          <p:nvPr/>
        </p:nvSpPr>
        <p:spPr>
          <a:xfrm>
            <a:off x="7121530" y="5152366"/>
            <a:ext cx="402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Watches football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Tries out different restaurants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graffiti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4C50B-2B61-4CA1-B20F-5D6B23014F51}"/>
              </a:ext>
            </a:extLst>
          </p:cNvPr>
          <p:cNvSpPr txBox="1"/>
          <p:nvPr/>
        </p:nvSpPr>
        <p:spPr>
          <a:xfrm>
            <a:off x="3972173" y="5567865"/>
            <a:ext cx="7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F243D-BA93-44BB-9B68-6CFF4D8E7EEC}"/>
              </a:ext>
            </a:extLst>
          </p:cNvPr>
          <p:cNvSpPr txBox="1"/>
          <p:nvPr/>
        </p:nvSpPr>
        <p:spPr>
          <a:xfrm>
            <a:off x="6024891" y="5619865"/>
            <a:ext cx="9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Sally</a:t>
            </a:r>
          </a:p>
        </p:txBody>
      </p:sp>
    </p:spTree>
    <p:extLst>
      <p:ext uri="{BB962C8B-B14F-4D97-AF65-F5344CB8AC3E}">
        <p14:creationId xmlns:p14="http://schemas.microsoft.com/office/powerpoint/2010/main" val="223832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0C4AF5-2C89-4D99-94D6-B0D268D8FB67}"/>
              </a:ext>
            </a:extLst>
          </p:cNvPr>
          <p:cNvSpPr txBox="1"/>
          <p:nvPr/>
        </p:nvSpPr>
        <p:spPr>
          <a:xfrm>
            <a:off x="1041925" y="178343"/>
            <a:ext cx="3267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college basketball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Low-carb diet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Likes modern paintings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56EE0-D00F-4EFD-88BA-42C1F73A33FE}"/>
              </a:ext>
            </a:extLst>
          </p:cNvPr>
          <p:cNvSpPr txBox="1"/>
          <p:nvPr/>
        </p:nvSpPr>
        <p:spPr>
          <a:xfrm>
            <a:off x="7020659" y="181670"/>
            <a:ext cx="402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Watches football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Tries out different restaurants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graffiti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E5F8923-D24B-44BA-B5E5-D6F47E7F6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91898"/>
              </p:ext>
            </p:extLst>
          </p:nvPr>
        </p:nvGraphicFramePr>
        <p:xfrm>
          <a:off x="1665651" y="2115880"/>
          <a:ext cx="7750957" cy="5233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E76C2B18-04FB-4C4B-97F6-D5758EB89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0513" y="252551"/>
            <a:ext cx="2222292" cy="2222292"/>
          </a:xfrm>
          <a:prstGeom prst="rect">
            <a:avLst/>
          </a:prstGeom>
        </p:spPr>
      </p:pic>
      <p:pic>
        <p:nvPicPr>
          <p:cNvPr id="12" name="Graphic 11" descr="Woman">
            <a:extLst>
              <a:ext uri="{FF2B5EF4-FFF2-40B4-BE49-F238E27FC236}">
                <a16:creationId xmlns:a16="http://schemas.microsoft.com/office/drawing/2014/main" id="{1D5CF1C9-4739-40BB-971F-2582CAC128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59347" y="262138"/>
            <a:ext cx="2287292" cy="228729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E9103-955E-4766-9C84-79233447D4C7}"/>
              </a:ext>
            </a:extLst>
          </p:cNvPr>
          <p:cNvCxnSpPr>
            <a:cxnSpLocks/>
          </p:cNvCxnSpPr>
          <p:nvPr/>
        </p:nvCxnSpPr>
        <p:spPr>
          <a:xfrm>
            <a:off x="5541130" y="609230"/>
            <a:ext cx="0" cy="19402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5ECA7A-C527-46EA-8CAD-B31559B813E3}"/>
              </a:ext>
            </a:extLst>
          </p:cNvPr>
          <p:cNvSpPr txBox="1"/>
          <p:nvPr/>
        </p:nvSpPr>
        <p:spPr>
          <a:xfrm>
            <a:off x="4397864" y="2427655"/>
            <a:ext cx="7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D2A4D-E0F8-43E0-B773-60B07FCD5CB7}"/>
              </a:ext>
            </a:extLst>
          </p:cNvPr>
          <p:cNvSpPr txBox="1"/>
          <p:nvPr/>
        </p:nvSpPr>
        <p:spPr>
          <a:xfrm>
            <a:off x="6034595" y="2450783"/>
            <a:ext cx="91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Sally</a:t>
            </a:r>
          </a:p>
        </p:txBody>
      </p:sp>
    </p:spTree>
    <p:extLst>
      <p:ext uri="{BB962C8B-B14F-4D97-AF65-F5344CB8AC3E}">
        <p14:creationId xmlns:p14="http://schemas.microsoft.com/office/powerpoint/2010/main" val="345540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00CB-511F-4E2A-89D4-73B5E425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CCBACCE-6728-4E4E-983B-8F12785E3D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311813"/>
              </p:ext>
            </p:extLst>
          </p:nvPr>
        </p:nvGraphicFramePr>
        <p:xfrm>
          <a:off x="637081" y="1993692"/>
          <a:ext cx="10388185" cy="371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84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67EC-C511-4ADB-87BA-C0B28D98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93DF-CCDC-4F3B-A72A-3EF4A0EB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Reddit API: </a:t>
            </a:r>
          </a:p>
          <a:p>
            <a:r>
              <a:rPr lang="en-US" dirty="0"/>
              <a:t>PRAW API wrapper:</a:t>
            </a:r>
          </a:p>
          <a:p>
            <a:r>
              <a:rPr lang="en-US" dirty="0"/>
              <a:t>Data cleansing:</a:t>
            </a:r>
          </a:p>
          <a:p>
            <a:r>
              <a:rPr lang="en-US" dirty="0"/>
              <a:t>Storage:</a:t>
            </a:r>
          </a:p>
        </p:txBody>
      </p:sp>
    </p:spTree>
    <p:extLst>
      <p:ext uri="{BB962C8B-B14F-4D97-AF65-F5344CB8AC3E}">
        <p14:creationId xmlns:p14="http://schemas.microsoft.com/office/powerpoint/2010/main" val="9853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D15B-2A7F-43A5-AE16-D9609DC0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Recommend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C33C-2A02-4D73-BDA9-87E9D077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TFIDF</a:t>
            </a:r>
          </a:p>
          <a:p>
            <a:r>
              <a:rPr lang="en-US" dirty="0"/>
              <a:t>Porter Stemmer</a:t>
            </a:r>
          </a:p>
          <a:p>
            <a:r>
              <a:rPr lang="en-US" dirty="0"/>
              <a:t>Remove stop-words</a:t>
            </a:r>
          </a:p>
          <a:p>
            <a:r>
              <a:rPr lang="en-US" dirty="0"/>
              <a:t>Cosine similarity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6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4B0F79-C6EF-404A-9303-4D7DB29B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91" y="404555"/>
            <a:ext cx="7852456" cy="5717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B89E3-CC60-477C-ACE7-4B9A4E2020FF}"/>
              </a:ext>
            </a:extLst>
          </p:cNvPr>
          <p:cNvSpPr txBox="1"/>
          <p:nvPr/>
        </p:nvSpPr>
        <p:spPr>
          <a:xfrm>
            <a:off x="7173432" y="6550223"/>
            <a:ext cx="493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View code @ </a:t>
            </a:r>
            <a:r>
              <a:rPr lang="en-US" sz="1400" dirty="0">
                <a:hlinkClick r:id="rId3"/>
              </a:rPr>
              <a:t>https://github.com/iamjz/matcher/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77929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672</TotalTime>
  <Words>524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Schoolbook</vt:lpstr>
      <vt:lpstr>Courier New</vt:lpstr>
      <vt:lpstr>Wingdings</vt:lpstr>
      <vt:lpstr>Wingdings 2</vt:lpstr>
      <vt:lpstr>View</vt:lpstr>
      <vt:lpstr>Network Recommendation Engine </vt:lpstr>
      <vt:lpstr>Problem</vt:lpstr>
      <vt:lpstr>Proposed solution</vt:lpstr>
      <vt:lpstr>What makes this unique?</vt:lpstr>
      <vt:lpstr>PowerPoint Presentation</vt:lpstr>
      <vt:lpstr>Implementation</vt:lpstr>
      <vt:lpstr>Implementation: Gather</vt:lpstr>
      <vt:lpstr>Implementation: Recommend</vt:lpstr>
      <vt:lpstr>PowerPoint Presentation</vt:lpstr>
      <vt:lpstr>Recommendation systems aren’t perfect</vt:lpstr>
      <vt:lpstr>Validations: Common Subreddits</vt:lpstr>
      <vt:lpstr>Validations: User Flairs</vt:lpstr>
      <vt:lpstr>Validations: Common Features</vt:lpstr>
      <vt:lpstr>Validations: Hierarchical Clustering</vt:lpstr>
      <vt:lpstr>Implementation details</vt:lpstr>
      <vt:lpstr>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Networking Engine</dc:title>
  <dc:creator>Jacky Z</dc:creator>
  <cp:lastModifiedBy>Jacky Z</cp:lastModifiedBy>
  <cp:revision>179</cp:revision>
  <dcterms:created xsi:type="dcterms:W3CDTF">2018-04-17T04:06:14Z</dcterms:created>
  <dcterms:modified xsi:type="dcterms:W3CDTF">2018-04-26T03:54:21Z</dcterms:modified>
</cp:coreProperties>
</file>