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8967" y="1036595"/>
            <a:ext cx="6921940" cy="48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 dirty="0"/>
              <a:t>New Schematic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 dirty="0"/>
              <a:t>Moved IMUs And Voltage Regulators To Hierarchical Sheets</a:t>
            </a:r>
          </a:p>
          <a:p>
            <a:pPr lvl="1"/>
            <a:r>
              <a:rPr lang="en-US" sz="1300" dirty="0"/>
              <a:t>Improved Simplicity Of System Overview Page</a:t>
            </a:r>
          </a:p>
          <a:p>
            <a:pPr lvl="1"/>
            <a:r>
              <a:rPr lang="en-US" sz="1300" dirty="0"/>
              <a:t>Reduced Clutter, Improved Scalability</a:t>
            </a:r>
          </a:p>
          <a:p>
            <a:r>
              <a:rPr lang="en-US" sz="1700" dirty="0"/>
              <a:t>Used Official </a:t>
            </a:r>
            <a:r>
              <a:rPr lang="en-US" sz="1700" dirty="0" err="1"/>
              <a:t>KiCAD</a:t>
            </a:r>
            <a:r>
              <a:rPr lang="en-US" sz="1700" dirty="0"/>
              <a:t> Raspberry Pi Header Symbol, Improved Molex Symbol</a:t>
            </a:r>
          </a:p>
          <a:p>
            <a:r>
              <a:rPr lang="en-US" sz="1700" dirty="0"/>
              <a:t>Use Of Bus Lines for I2C, UART, and SPI</a:t>
            </a:r>
          </a:p>
          <a:p>
            <a:pPr lvl="1"/>
            <a:r>
              <a:rPr lang="en-US" sz="1300" dirty="0"/>
              <a:t>Improves Understanding Of System Data Flow</a:t>
            </a:r>
          </a:p>
          <a:p>
            <a:r>
              <a:rPr lang="en-US" sz="1700" dirty="0"/>
              <a:t>LEDs moved off data lines, connected directly to Raspberry Pi</a:t>
            </a:r>
          </a:p>
          <a:p>
            <a:r>
              <a:rPr lang="en-US" sz="1700" dirty="0"/>
              <a:t>Added Pull-Down Resistors To I2C</a:t>
            </a:r>
          </a:p>
          <a:p>
            <a:r>
              <a:rPr lang="en-US" sz="1700" dirty="0"/>
              <a:t>Added Page Information</a:t>
            </a:r>
          </a:p>
          <a:p>
            <a:endParaRPr lang="en-US" sz="17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BCDD2F2-8341-4D7F-94F7-3B2983CF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7240" y="825246"/>
            <a:ext cx="7602922" cy="53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51" y="2729397"/>
            <a:ext cx="4013772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8" y="2729397"/>
            <a:ext cx="426160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785765"/>
            <a:ext cx="5481509" cy="337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07501"/>
            <a:ext cx="552308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68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6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PCB Renderings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30748-3320-48D5-AEB3-F77569DB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227" y="601133"/>
            <a:ext cx="2999363" cy="5580211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1A59F4B-0301-4A10-8528-0A520A119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296" y="3355975"/>
            <a:ext cx="5459995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351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PCB Renderings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3</cp:revision>
  <dcterms:created xsi:type="dcterms:W3CDTF">2022-09-15T22:39:58Z</dcterms:created>
  <dcterms:modified xsi:type="dcterms:W3CDTF">2022-09-17T19:57:23Z</dcterms:modified>
</cp:coreProperties>
</file>