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5" r:id="rId5"/>
    <p:sldId id="266" r:id="rId6"/>
    <p:sldId id="258" r:id="rId7"/>
    <p:sldId id="259" r:id="rId8"/>
    <p:sldId id="261" r:id="rId9"/>
    <p:sldId id="267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A0F0-448E-4AE8-89C0-81814B85B0A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CFDD1-1DF8-48A0-8F53-4B021C6F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C95-7512-446C-9172-118EA121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A605-5EA9-4193-899A-9A7C8E93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626C-F25F-4C92-9C38-45D45FD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7783-F96C-49F6-BD88-AA2F46E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7A7-031B-42AC-9842-9E6AFF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8C88-702C-4F00-8374-7132EC5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3A251-134A-4890-9068-8DC82FC1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DAF-D20C-4E18-9D74-9D76018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2DE5-5A0E-4CC8-9093-4B4CC7C8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EC4-6662-4E44-95D7-501E87E6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B701-76E8-4C6E-A8E5-030ECF1EB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67DD-2688-41A9-9D05-9689F93B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5B22-392F-4D40-B5EE-DDE8FE1C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7361-DB66-4284-95DD-0878E54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525D-8C5D-4FF5-8ED4-E5D65DA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CBB-E019-49AE-AAF2-46A88C8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0C99-88E2-4740-9571-5D0C76E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5685-1334-46E7-A32E-EDA1E8D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B58-9C32-482E-8569-1408A80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15E-B65E-4631-A5BA-BE48D41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B25-0902-454D-8EB2-66E8B4EB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C151-F1DB-408D-A229-51CA8ED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1FB-FBDC-4A58-BA08-5AEC8D04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ADA-821C-48C3-BC2A-B607B44B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5EC1-86EB-44F6-9F8A-39E4C1F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55C0-6BE9-4088-9104-AC2CA4F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CF8-14B8-4031-A4BE-70F636E8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2685C-FC6D-43DB-AA01-E452EA66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788B-D618-4EF2-8A04-BE58646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5223-FF75-48CF-B85E-4DF6505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890C-54F8-4F79-8B10-E876A91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52E-3C09-4EF8-B273-C4607569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F719-111E-456B-AAB0-D91C0527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D589-ACD9-45DB-8D57-B8A459A2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E4076-1D6B-489F-8EF2-F742F3B7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EA37-904F-4536-A185-8C4B5905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DB15-6173-45A8-A7A5-B055589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6DB3-6F59-4A84-B1C6-000A7579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39BE-EBF4-42AE-9805-0E9F7A9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CC8-5D7A-4F6D-B4C2-6E8176B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BDB8-2300-4D00-BD56-36069D34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7243-92F8-49D3-B14B-E0493BD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D439-F3B6-4FE9-BDB9-85DF65B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4030-989B-475E-871D-7900EA5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CFD4-249D-43E0-B3A9-24B3705E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0341-9584-4F18-996C-626EE6A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2671-82E6-4BD8-985A-293768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76A-5BCD-4D58-A551-034D693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8585-5D91-4393-A118-54058C9D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20F5-6467-4CB1-9236-72CC2798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183B-578C-45FE-A541-17447DE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C425-CE4D-4867-9047-878D1D94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133-4E69-46C2-97BC-9663713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DD5C-F397-4DB4-942A-F0BBE087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B8DD-06A9-4941-B139-9AD7612F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0496-EE35-4BF5-9B35-DC55842B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1EB5-C872-41E1-A7CC-BA8F277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384F-FBBB-43B0-A3B2-5832286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791F-3E32-4EAE-881C-69F043C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2B08-18B6-47C4-A5C8-9D4E6F15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8766-A81B-40DF-AAC4-D2E714F2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5706-654B-4ABD-96A9-BDFB60C0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30D9-374C-4AEE-BBB1-36C34981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338D-DA52-42B4-A62D-F4286F8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MRDT Nav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B4C8-DBCC-4260-88E2-D4D351B5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Thomas Francois</a:t>
            </a:r>
            <a:endParaRPr lang="en-US"/>
          </a:p>
          <a:p>
            <a:pPr algn="l"/>
            <a:r>
              <a:rPr lang="en-US" dirty="0"/>
              <a:t>Katherine Dunlap</a:t>
            </a:r>
            <a:endParaRPr lang="en-US"/>
          </a:p>
          <a:p>
            <a:pPr algn="l"/>
            <a:r>
              <a:rPr lang="en-US" dirty="0" err="1"/>
              <a:t>Nithin</a:t>
            </a:r>
            <a:r>
              <a:rPr lang="en-US" dirty="0"/>
              <a:t> Vijay</a:t>
            </a:r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5777AD5-3FAE-4A88-829A-36E7A21FA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28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8748D-4CB6-4455-A14E-2E95BAC52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2" r="25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C6AFF-E9A9-43B4-B517-975D0857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PCB Renderings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5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9C5D536-A808-4F4E-BCB0-45306410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865336"/>
            <a:ext cx="5426764" cy="1817965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A0AC08-26FE-4F55-B424-97D6957CB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65"/>
          <a:stretch/>
        </p:blipFill>
        <p:spPr>
          <a:xfrm>
            <a:off x="6308034" y="336669"/>
            <a:ext cx="5112595" cy="28753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FEB88-047A-4626-910A-A7AC46B2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522967"/>
            <a:ext cx="5426764" cy="976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8A62CB-7651-4156-8C47-4B928A5B8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4001639"/>
            <a:ext cx="5112595" cy="20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5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1ADCF-2499-4A70-8B79-A310D03A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Old Schematic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B99D78-40E4-777D-1E1C-AF8A7D02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835146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Use of Global Labels</a:t>
            </a:r>
          </a:p>
          <a:p>
            <a:pPr lvl="1"/>
            <a:r>
              <a:rPr lang="en-US" sz="1300" dirty="0"/>
              <a:t>Dangerous Practice</a:t>
            </a:r>
          </a:p>
          <a:p>
            <a:r>
              <a:rPr lang="en-US" sz="1700" dirty="0"/>
              <a:t>Doesn’t Show Signal Flow</a:t>
            </a:r>
          </a:p>
          <a:p>
            <a:r>
              <a:rPr lang="en-US" sz="1700" dirty="0"/>
              <a:t>Incorrect Input For Raspberry Pi</a:t>
            </a:r>
          </a:p>
          <a:p>
            <a:pPr lvl="1"/>
            <a:r>
              <a:rPr lang="en-US" sz="1400" dirty="0"/>
              <a:t>Mislabeled GND (Pin 38)</a:t>
            </a:r>
          </a:p>
          <a:p>
            <a:r>
              <a:rPr lang="en-US" sz="1700" dirty="0"/>
              <a:t>No Page Information</a:t>
            </a:r>
          </a:p>
          <a:p>
            <a:r>
              <a:rPr lang="en-US" sz="1700" dirty="0"/>
              <a:t>Cluttered Accelerometer Symbols, Unnecessary NC Pins</a:t>
            </a:r>
          </a:p>
          <a:p>
            <a:r>
              <a:rPr lang="en-US" sz="1700" dirty="0"/>
              <a:t>LEDs Powered Directly Off Data Lines, Reducing Signal Integrity And Power</a:t>
            </a:r>
          </a:p>
          <a:p>
            <a:r>
              <a:rPr lang="en-US" sz="1700" dirty="0"/>
              <a:t>No Pull-Down Resistors On I2C Lines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C4668D-1F67-4DC7-A27C-4E14A2A2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7240" y="731899"/>
            <a:ext cx="7629331" cy="5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86EE-3197-4603-8164-B1527AB9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791332" cy="1124712"/>
          </a:xfrm>
        </p:spPr>
        <p:txBody>
          <a:bodyPr anchor="b">
            <a:noAutofit/>
          </a:bodyPr>
          <a:lstStyle/>
          <a:p>
            <a:r>
              <a:rPr lang="en-US"/>
              <a:t>New Schematic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6F67-5352-4D55-B157-F37D98F1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075435" cy="3931158"/>
          </a:xfrm>
        </p:spPr>
        <p:txBody>
          <a:bodyPr anchor="t">
            <a:normAutofit/>
          </a:bodyPr>
          <a:lstStyle/>
          <a:p>
            <a:r>
              <a:rPr lang="en-US" sz="1700"/>
              <a:t>Moved IMUs And Voltage Regulators To Hierarchical Sheets</a:t>
            </a:r>
          </a:p>
          <a:p>
            <a:pPr lvl="1"/>
            <a:r>
              <a:rPr lang="en-US" sz="1300"/>
              <a:t>Improved Simplicity Of System Overview Page</a:t>
            </a:r>
          </a:p>
          <a:p>
            <a:pPr lvl="1"/>
            <a:r>
              <a:rPr lang="en-US" sz="1300"/>
              <a:t>Reduced Clutter, Improved Scalability</a:t>
            </a:r>
          </a:p>
          <a:p>
            <a:r>
              <a:rPr lang="en-US" sz="1700"/>
              <a:t>Used Official KiCAD Raspberry Pi Header Symbol, Improved Molex Symbol</a:t>
            </a:r>
          </a:p>
          <a:p>
            <a:r>
              <a:rPr lang="en-US" sz="1700"/>
              <a:t>Use Of Bus Lines for I2C, UART, and SPI</a:t>
            </a:r>
          </a:p>
          <a:p>
            <a:pPr lvl="1"/>
            <a:r>
              <a:rPr lang="en-US" sz="1300"/>
              <a:t>Improves Understanding Of System Data Flow</a:t>
            </a:r>
          </a:p>
          <a:p>
            <a:r>
              <a:rPr lang="en-US" sz="1700"/>
              <a:t>LEDs moved off data lines, connected directly to Raspberry Pi</a:t>
            </a:r>
          </a:p>
          <a:p>
            <a:r>
              <a:rPr lang="en-US" sz="1700"/>
              <a:t>Added Pull-Down Resistors To I2C</a:t>
            </a:r>
          </a:p>
          <a:p>
            <a:r>
              <a:rPr lang="en-US" sz="1700"/>
              <a:t>Added Page Information</a:t>
            </a:r>
          </a:p>
          <a:p>
            <a:endParaRPr lang="en-US" sz="17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7ED224-1C7A-4F57-80A0-A0C2C160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37610" y="687688"/>
            <a:ext cx="7754389" cy="54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8B658-FC25-403E-9F93-A0FDE3E6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Accelerometer Component Sheets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CDE9-4D9D-4D1B-9671-259DEA73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Added Pull-Down Resistors To Unused Pins</a:t>
            </a:r>
          </a:p>
          <a:p>
            <a:r>
              <a:rPr lang="en-US" sz="1800" dirty="0"/>
              <a:t>Removed Do Not Connect Pins, Declutters Symbols</a:t>
            </a:r>
          </a:p>
          <a:p>
            <a:r>
              <a:rPr lang="en-US" sz="1800" dirty="0"/>
              <a:t>Added Test Points To GPIO and Interrupt Pins</a:t>
            </a:r>
          </a:p>
          <a:p>
            <a:pPr lvl="1"/>
            <a:r>
              <a:rPr lang="en-US" sz="1400" dirty="0"/>
              <a:t>For Future Debug, Easier Modification For Future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3DC19-A40A-4A00-80E0-59A5EA3EA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715" y="2729397"/>
            <a:ext cx="3867643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8DE98-0CB9-4CB2-96CB-A5046C33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5856" y="2729397"/>
            <a:ext cx="418893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798C-2EE4-4A8A-8630-BD657E1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Voltage Regulator Component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57BA-F16D-46F6-B0BD-327F62C8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Moved To Component Sheets For Simplicity Of Main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DECC6-8969-44ED-80DC-2964BE3BF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83" y="2849249"/>
            <a:ext cx="5481509" cy="3244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0BE28-90D3-4F50-9FEC-70AEE6A1A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781" y="2851521"/>
            <a:ext cx="5523082" cy="32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045D61-160B-4E5C-808F-C89EC2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6018" b="2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540FC-8C17-4209-B11A-C40DB095F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" r="5679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C523-70CE-4532-95E2-779E28B8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2901785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GPS I2C &amp; UART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2F02-D78E-4581-9A47-372022F4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Thicker Traces, Lower Resistance</a:t>
            </a:r>
          </a:p>
          <a:p>
            <a:r>
              <a:rPr lang="en-US" sz="2000" dirty="0"/>
              <a:t>Greater Spacing</a:t>
            </a:r>
          </a:p>
          <a:p>
            <a:r>
              <a:rPr lang="en-US" sz="2000" dirty="0"/>
              <a:t>Ground Plane Shielding Between Traces</a:t>
            </a:r>
          </a:p>
          <a:p>
            <a:r>
              <a:rPr lang="en-US" sz="2000" dirty="0"/>
              <a:t>Added Vias To Reduce Ground Impedance, Improved Shielding Inside Substrate</a:t>
            </a:r>
          </a:p>
          <a:p>
            <a:r>
              <a:rPr lang="en-US" sz="2000" dirty="0"/>
              <a:t>For Added Shielding:</a:t>
            </a:r>
          </a:p>
          <a:p>
            <a:pPr lvl="1"/>
            <a:r>
              <a:rPr lang="en-US" sz="1600" dirty="0"/>
              <a:t>UART Routed On Top Layer</a:t>
            </a:r>
          </a:p>
          <a:p>
            <a:pPr lvl="1"/>
            <a:r>
              <a:rPr lang="en-US" sz="1600" dirty="0"/>
              <a:t>I2C Routed On Bottom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92E6B-0E76-499B-B43C-308FD9D86C05}"/>
              </a:ext>
            </a:extLst>
          </p:cNvPr>
          <p:cNvSpPr/>
          <p:nvPr/>
        </p:nvSpPr>
        <p:spPr>
          <a:xfrm>
            <a:off x="4426853" y="3339149"/>
            <a:ext cx="7765147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B89DE-5CAB-4B95-AF92-499FC05F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5" y="1966037"/>
            <a:ext cx="3810532" cy="24768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1CD19B-7039-43CB-8DD8-A16370B275E5}"/>
              </a:ext>
            </a:extLst>
          </p:cNvPr>
          <p:cNvSpPr/>
          <p:nvPr/>
        </p:nvSpPr>
        <p:spPr>
          <a:xfrm>
            <a:off x="8072582" y="5357091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E4D400-78D5-45CE-9DE1-2C8741898038}"/>
              </a:ext>
            </a:extLst>
          </p:cNvPr>
          <p:cNvSpPr/>
          <p:nvPr/>
        </p:nvSpPr>
        <p:spPr>
          <a:xfrm>
            <a:off x="9915237" y="2316022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9787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BB6-0D0C-416E-A5C0-6126BDE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Old Accelerometer Layout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9443-6240-434F-8C88-B4E4D75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82364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Far from the chips</a:t>
            </a:r>
          </a:p>
          <a:p>
            <a:pPr lvl="1"/>
            <a:r>
              <a:rPr lang="en-US" sz="2200" dirty="0"/>
              <a:t>Located along common power line, reducing effectiveness</a:t>
            </a:r>
          </a:p>
          <a:p>
            <a:r>
              <a:rPr lang="en-US" sz="2200" dirty="0"/>
              <a:t>Unused Pins Are Left Floating</a:t>
            </a:r>
          </a:p>
          <a:p>
            <a:pPr lvl="1"/>
            <a:r>
              <a:rPr lang="en-US" sz="1800" dirty="0"/>
              <a:t>Including Interrupt Pin</a:t>
            </a:r>
          </a:p>
          <a:p>
            <a:r>
              <a:rPr lang="en-US" sz="2200" dirty="0"/>
              <a:t>SPI, I2C, And UART Lines</a:t>
            </a:r>
          </a:p>
          <a:p>
            <a:pPr lvl="1"/>
            <a:r>
              <a:rPr lang="en-US" sz="1700" dirty="0"/>
              <a:t>Cross over each other</a:t>
            </a:r>
          </a:p>
          <a:p>
            <a:pPr lvl="1"/>
            <a:r>
              <a:rPr lang="en-US" sz="1700" dirty="0"/>
              <a:t>Unnecessarily small and long</a:t>
            </a:r>
          </a:p>
          <a:p>
            <a:r>
              <a:rPr lang="en-US" sz="2200" dirty="0"/>
              <a:t>LEDs are powered directly off data lines, reducing signal integrity and power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1F304-6E18-44CB-9708-D83C7587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" r="228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26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6514B-1113-4907-852C-6CBAF646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500" dirty="0"/>
              <a:t>New Accelerometer Layout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6849-2F3A-4F1A-AF0C-EE3A06BC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51045" cy="3833462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Closer to power pins</a:t>
            </a:r>
          </a:p>
          <a:p>
            <a:pPr lvl="1"/>
            <a:r>
              <a:rPr lang="en-US" sz="2200" dirty="0"/>
              <a:t>Individual 3V3 connections</a:t>
            </a:r>
          </a:p>
          <a:p>
            <a:r>
              <a:rPr lang="en-US" sz="2000" dirty="0"/>
              <a:t>Unused Pins Connected To Pulldown Resistors, Optional Pins Have Test Points</a:t>
            </a:r>
          </a:p>
          <a:p>
            <a:r>
              <a:rPr lang="en-US" sz="2000" dirty="0"/>
              <a:t>SPI and I2C lines</a:t>
            </a:r>
          </a:p>
          <a:p>
            <a:pPr lvl="1"/>
            <a:r>
              <a:rPr lang="en-US" sz="1600" dirty="0"/>
              <a:t>Do Not Cross, Not Even Nearby</a:t>
            </a:r>
          </a:p>
          <a:p>
            <a:pPr lvl="1"/>
            <a:r>
              <a:rPr lang="en-US" sz="1600" dirty="0"/>
              <a:t>Thicker Traces</a:t>
            </a:r>
          </a:p>
          <a:p>
            <a:pPr lvl="1"/>
            <a:r>
              <a:rPr lang="en-US" sz="1600" dirty="0"/>
              <a:t>Isolated With Ground Plane In Between Signals</a:t>
            </a:r>
          </a:p>
          <a:p>
            <a:pPr lvl="1"/>
            <a:r>
              <a:rPr lang="en-US" sz="1600" dirty="0"/>
              <a:t>Vias Added To Isolate From UART Lines</a:t>
            </a:r>
          </a:p>
          <a:p>
            <a:pPr lvl="1"/>
            <a:r>
              <a:rPr lang="en-US" sz="1600" dirty="0"/>
              <a:t>Added Vias To Add Shielding Inside Substrate</a:t>
            </a:r>
          </a:p>
          <a:p>
            <a:r>
              <a:rPr lang="en-US" sz="2000" dirty="0"/>
              <a:t>LEDs moved off data lines, connected directly to Raspberry Pi</a:t>
            </a:r>
          </a:p>
          <a:p>
            <a:r>
              <a:rPr lang="en-US" sz="2000" dirty="0"/>
              <a:t>Added Test Points To GPIO and Interrupt Pins</a:t>
            </a:r>
            <a:endParaRPr lang="en-US" sz="26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B9DAB-B03F-4250-9CB2-0BC8FDF1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" b="339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42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D5298-EE2D-4474-B0CE-C9D6184A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Improved LEDs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88D0-60F3-49C8-960F-2885898B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Moved off data lines, connected directly to Raspberry Pi</a:t>
            </a:r>
            <a:endParaRPr lang="en-US" sz="2200" dirty="0"/>
          </a:p>
          <a:p>
            <a:r>
              <a:rPr lang="en-US" sz="2200" dirty="0"/>
              <a:t>Will be controlled in software, just like Ethernet status LEDs</a:t>
            </a:r>
          </a:p>
          <a:p>
            <a:r>
              <a:rPr lang="en-US" sz="2200" dirty="0"/>
              <a:t>Labeled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EE931-8A56-46CA-B0E5-2B8948A9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974" y="2978497"/>
            <a:ext cx="3604362" cy="3678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3FAB0-C4D3-40D4-99D1-69335929C7D2}"/>
              </a:ext>
            </a:extLst>
          </p:cNvPr>
          <p:cNvSpPr txBox="1"/>
          <p:nvPr/>
        </p:nvSpPr>
        <p:spPr>
          <a:xfrm>
            <a:off x="1369974" y="2452968"/>
            <a:ext cx="360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Old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4500-1B39-4580-9DEE-C666CF09804F}"/>
              </a:ext>
            </a:extLst>
          </p:cNvPr>
          <p:cNvSpPr txBox="1"/>
          <p:nvPr/>
        </p:nvSpPr>
        <p:spPr>
          <a:xfrm>
            <a:off x="6254495" y="2452968"/>
            <a:ext cx="546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5FAA2-3D0A-49BC-96DC-E401506B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27" y="2974154"/>
            <a:ext cx="2779365" cy="3678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01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379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MRDT Nav Board</vt:lpstr>
      <vt:lpstr>Old Schematic</vt:lpstr>
      <vt:lpstr>New Schematic</vt:lpstr>
      <vt:lpstr>Accelerometer Component Sheets</vt:lpstr>
      <vt:lpstr>Voltage Regulator Component Sheets</vt:lpstr>
      <vt:lpstr>GPS I2C &amp; UART Lines</vt:lpstr>
      <vt:lpstr>Old Accelerometer Layout</vt:lpstr>
      <vt:lpstr>New Accelerometer Layout</vt:lpstr>
      <vt:lpstr>Improved LEDs</vt:lpstr>
      <vt:lpstr>PCB Renderings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Frisco Hamster</dc:creator>
  <cp:lastModifiedBy>Frisco Hamster</cp:lastModifiedBy>
  <cp:revision>6</cp:revision>
  <dcterms:created xsi:type="dcterms:W3CDTF">2022-09-15T22:39:58Z</dcterms:created>
  <dcterms:modified xsi:type="dcterms:W3CDTF">2022-09-23T17:49:18Z</dcterms:modified>
</cp:coreProperties>
</file>