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2C95-7512-446C-9172-118EA1216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5A605-5EA9-4193-899A-9A7C8E937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626C-F25F-4C92-9C38-45D45FDF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C7783-F96C-49F6-BD88-AA2F46EF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87A7-031B-42AC-9842-9E6AFF6F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8C88-702C-4F00-8374-7132EC5C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3A251-134A-4890-9068-8DC82FC17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FDAF-D20C-4E18-9D74-9D76018C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92DE5-5A0E-4CC8-9093-4B4CC7C8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EEC4-6662-4E44-95D7-501E87E6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2B701-76E8-4C6E-A8E5-030ECF1EB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B67DD-2688-41A9-9D05-9689F93B4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C5B22-392F-4D40-B5EE-DDE8FE1C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7361-DB66-4284-95DD-0878E548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B525D-8C5D-4FF5-8ED4-E5D65DA5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DCBB-E019-49AE-AAF2-46A88C8B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D0C99-88E2-4740-9571-5D0C76E7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5685-1334-46E7-A32E-EDA1E8D2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66B58-9C32-482E-8569-1408A802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815E-B65E-4631-A5BA-BE48D418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EB25-0902-454D-8EB2-66E8B4EB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CC151-F1DB-408D-A229-51CA8ED7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91FB-FBDC-4A58-BA08-5AEC8D04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DADA-821C-48C3-BC2A-B607B44B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75EC1-86EB-44F6-9F8A-39E4C1F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2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55C0-6BE9-4088-9104-AC2CA4FE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7CF8-14B8-4031-A4BE-70F636E84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2685C-FC6D-43DB-AA01-E452EA66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6788B-D618-4EF2-8A04-BE586469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25223-FF75-48CF-B85E-4DF65057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B890C-54F8-4F79-8B10-E876A912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8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552E-3C09-4EF8-B273-C4607569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6F719-111E-456B-AAB0-D91C0527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FD589-ACD9-45DB-8D57-B8A459A21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E4076-1D6B-489F-8EF2-F742F3B74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CEA37-904F-4536-A185-8C4B59051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BDB15-6173-45A8-A7A5-B0555891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A6DB3-6F59-4A84-B1C6-000A7579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839BE-EBF4-42AE-9805-0E9F7A9A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8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9CC8-5D7A-4F6D-B4C2-6E8176BE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2BDB8-2300-4D00-BD56-36069D34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D7243-92F8-49D3-B14B-E0493BD3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AD439-F3B6-4FE9-BDB9-85DF65B0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14030-989B-475E-871D-7900EA50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DCFD4-249D-43E0-B3A9-24B3705E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00341-9584-4F18-996C-626EE6A5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6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2671-82E6-4BD8-985A-2937680A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776A-5BCD-4D58-A551-034D693C6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B8585-5D91-4393-A118-54058C9D1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B20F5-6467-4CB1-9236-72CC2798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E183B-578C-45FE-A541-17447DE0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8C425-CE4D-4867-9047-878D1D94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8133-4E69-46C2-97BC-96637134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1DD5C-F397-4DB4-942A-F0BBE0874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BB8DD-06A9-4941-B139-9AD7612FC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0496-EE35-4BF5-9B35-DC55842B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C1EB5-C872-41E1-A7CC-BA8F277D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9384F-FBBB-43B0-A3B2-5832286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4791F-3E32-4EAE-881C-69F043CD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2B08-18B6-47C4-A5C8-9D4E6F15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8766-A81B-40DF-AAC4-D2E714F2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B5706-654B-4ABD-96A9-BDFB60C0D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530D9-374C-4AEE-BBB1-36C34981B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4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338D-DA52-42B4-A62D-F4286F84B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8B4C8-DBCC-4260-88E2-D4D351B51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6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86EE-3197-4603-8164-B1527AB9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6F67-5352-4D55-B157-F37D98F1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mislabeled GND pin on Raspberry Pi Header (Pin 38)</a:t>
            </a:r>
          </a:p>
        </p:txBody>
      </p:sp>
    </p:spTree>
    <p:extLst>
      <p:ext uri="{BB962C8B-B14F-4D97-AF65-F5344CB8AC3E}">
        <p14:creationId xmlns:p14="http://schemas.microsoft.com/office/powerpoint/2010/main" val="138511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6045D61-160B-4E5C-808F-C89EC206D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" r="6018" b="2"/>
          <a:stretch/>
        </p:blipFill>
        <p:spPr>
          <a:xfrm>
            <a:off x="4426858" y="3429004"/>
            <a:ext cx="7765144" cy="3428999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2B0540FC-8C17-4209-B11A-C40DB095F2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68" b="-1"/>
          <a:stretch/>
        </p:blipFill>
        <p:spPr>
          <a:xfrm>
            <a:off x="4426853" y="-3"/>
            <a:ext cx="7765146" cy="3434400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DC523-70CE-4532-95E2-779E28B8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2901785" cy="1492132"/>
          </a:xfrm>
        </p:spPr>
        <p:txBody>
          <a:bodyPr anchor="t">
            <a:normAutofit/>
          </a:bodyPr>
          <a:lstStyle/>
          <a:p>
            <a:r>
              <a:rPr lang="en-US" dirty="0"/>
              <a:t>GPS I2C &amp; SPI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2F02-D78E-4581-9A47-372022F4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/>
              <a:t>Thicker Traces, Lower Resistance</a:t>
            </a:r>
          </a:p>
          <a:p>
            <a:r>
              <a:rPr lang="en-US" sz="2000" dirty="0"/>
              <a:t>Greater Spacing</a:t>
            </a:r>
          </a:p>
          <a:p>
            <a:r>
              <a:rPr lang="en-US" sz="2000" dirty="0"/>
              <a:t>Ground Plane Shielding</a:t>
            </a:r>
          </a:p>
          <a:p>
            <a:r>
              <a:rPr lang="en-US" sz="2000" dirty="0"/>
              <a:t>Added Vias To Reduce Ground Impedance, Improved Shielding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492E6B-0E76-499B-B43C-308FD9D86C05}"/>
              </a:ext>
            </a:extLst>
          </p:cNvPr>
          <p:cNvSpPr/>
          <p:nvPr/>
        </p:nvSpPr>
        <p:spPr>
          <a:xfrm>
            <a:off x="4426853" y="3339149"/>
            <a:ext cx="7765147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65BB6-0D0C-416E-A5C0-6126BDE7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n-US" sz="5000" dirty="0"/>
              <a:t>Old Accelerometer Layouts</a:t>
            </a: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9443-6240-434F-8C88-B4E4D752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Decoupling Capacitors</a:t>
            </a:r>
          </a:p>
          <a:p>
            <a:pPr lvl="1"/>
            <a:r>
              <a:rPr lang="en-US" sz="2200" dirty="0"/>
              <a:t>Far from the chips</a:t>
            </a:r>
          </a:p>
          <a:p>
            <a:pPr lvl="1"/>
            <a:r>
              <a:rPr lang="en-US" sz="2200" dirty="0"/>
              <a:t>Located along common power line, reducing effectiveness</a:t>
            </a:r>
          </a:p>
          <a:p>
            <a:r>
              <a:rPr lang="en-US" sz="2200" dirty="0"/>
              <a:t>Unused pins are left floating</a:t>
            </a:r>
          </a:p>
          <a:p>
            <a:r>
              <a:rPr lang="en-US" sz="2200" dirty="0"/>
              <a:t>SPI lines and I2C lines</a:t>
            </a:r>
          </a:p>
          <a:p>
            <a:pPr lvl="1"/>
            <a:r>
              <a:rPr lang="en-US" sz="1700" dirty="0"/>
              <a:t>Cross over each other</a:t>
            </a:r>
          </a:p>
          <a:p>
            <a:pPr lvl="1"/>
            <a:r>
              <a:rPr lang="en-US" sz="1700" dirty="0"/>
              <a:t>Unnecessarily small and long</a:t>
            </a:r>
          </a:p>
          <a:p>
            <a:r>
              <a:rPr lang="en-US" sz="2200" dirty="0"/>
              <a:t>LEDs are powered directly off data lines, reducing signal integrity and power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91F304-6E18-44CB-9708-D83C75870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0" r="2283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261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6514B-1113-4907-852C-6CBAF646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New Accelerometer Layout</a:t>
            </a: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6849-2F3A-4F1A-AF0C-EE3A06BC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458393" cy="332066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Decoupling Capacitors</a:t>
            </a:r>
          </a:p>
          <a:p>
            <a:pPr lvl="1"/>
            <a:r>
              <a:rPr lang="en-US" sz="2200" dirty="0"/>
              <a:t>Closer to power pins</a:t>
            </a:r>
          </a:p>
          <a:p>
            <a:pPr lvl="1"/>
            <a:r>
              <a:rPr lang="en-US" sz="2200" dirty="0"/>
              <a:t>Individual 3V3 connections</a:t>
            </a:r>
          </a:p>
          <a:p>
            <a:r>
              <a:rPr lang="en-US" sz="2000" dirty="0"/>
              <a:t>Unused Pins Connected To Pulldown Resistors, Optional Pins Have Test Points</a:t>
            </a:r>
          </a:p>
          <a:p>
            <a:r>
              <a:rPr lang="en-US" sz="2000" dirty="0"/>
              <a:t>SPI and I2C lines</a:t>
            </a:r>
          </a:p>
          <a:p>
            <a:pPr lvl="1"/>
            <a:r>
              <a:rPr lang="en-US" sz="1600" dirty="0"/>
              <a:t>Do Not Cross, Not Even Nearby</a:t>
            </a:r>
          </a:p>
          <a:p>
            <a:pPr lvl="1"/>
            <a:r>
              <a:rPr lang="en-US" sz="1600" dirty="0"/>
              <a:t>Thicker Traces</a:t>
            </a:r>
          </a:p>
          <a:p>
            <a:pPr lvl="1"/>
            <a:r>
              <a:rPr lang="en-US" sz="1600" dirty="0"/>
              <a:t>Isolated With Ground Plane In Between</a:t>
            </a:r>
          </a:p>
          <a:p>
            <a:pPr lvl="1"/>
            <a:r>
              <a:rPr lang="en-US" sz="1600" dirty="0"/>
              <a:t>Added Vias To Add Shielding Inside Substrate</a:t>
            </a:r>
          </a:p>
          <a:p>
            <a:r>
              <a:rPr lang="en-US" sz="2000" dirty="0"/>
              <a:t>LEDs moved off data lines, connected directly to Raspberry Pi</a:t>
            </a:r>
          </a:p>
          <a:p>
            <a:endParaRPr lang="en-US" sz="26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4B9DAB-B03F-4250-9CB2-0BC8FDF1A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6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3420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6AFF-E9A9-43B4-B517-975D0857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New Accelerometer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E664B-8627-435D-A0B3-44D66B15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F8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5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148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GPS I2C &amp; SPI Lines</vt:lpstr>
      <vt:lpstr>Old Accelerometer Layouts</vt:lpstr>
      <vt:lpstr>New Accelerometer Layout</vt:lpstr>
      <vt:lpstr>New Accelerometer Layouts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Frisco Hamster</dc:creator>
  <cp:lastModifiedBy>Frisco Hamster</cp:lastModifiedBy>
  <cp:revision>2</cp:revision>
  <dcterms:created xsi:type="dcterms:W3CDTF">2022-09-15T22:39:58Z</dcterms:created>
  <dcterms:modified xsi:type="dcterms:W3CDTF">2022-09-17T19:04:24Z</dcterms:modified>
</cp:coreProperties>
</file>