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57" r:id="rId4"/>
    <p:sldId id="265" r:id="rId5"/>
    <p:sldId id="266" r:id="rId6"/>
    <p:sldId id="258" r:id="rId7"/>
    <p:sldId id="259" r:id="rId8"/>
    <p:sldId id="261" r:id="rId9"/>
    <p:sldId id="267" r:id="rId10"/>
    <p:sldId id="260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BA0F0-448E-4AE8-89C0-81814B85B0AE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CFDD1-1DF8-48A0-8F53-4B021C6F7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9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C2C95-7512-446C-9172-118EA1216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5A605-5EA9-4193-899A-9A7C8E937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9626C-F25F-4C92-9C38-45D45FDF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C7783-F96C-49F6-BD88-AA2F46EF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187A7-031B-42AC-9842-9E6AFF6F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2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68C88-702C-4F00-8374-7132EC5C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3A251-134A-4890-9068-8DC82FC17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2FDAF-D20C-4E18-9D74-9D76018C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92DE5-5A0E-4CC8-9093-4B4CC7C8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2EEC4-6662-4E44-95D7-501E87E6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3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22B701-76E8-4C6E-A8E5-030ECF1EB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B67DD-2688-41A9-9D05-9689F93B4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C5B22-392F-4D40-B5EE-DDE8FE1C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E7361-DB66-4284-95DD-0878E548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B525D-8C5D-4FF5-8ED4-E5D65DA5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8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DCBB-E019-49AE-AAF2-46A88C8B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D0C99-88E2-4740-9571-5D0C76E72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05685-1334-46E7-A32E-EDA1E8D2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66B58-9C32-482E-8569-1408A802C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B815E-B65E-4631-A5BA-BE48D418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2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EB25-0902-454D-8EB2-66E8B4EB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CC151-F1DB-408D-A229-51CA8ED7A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691FB-FBDC-4A58-BA08-5AEC8D04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2DADA-821C-48C3-BC2A-B607B44B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75EC1-86EB-44F6-9F8A-39E4C1F4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2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555C0-6BE9-4088-9104-AC2CA4FE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A7CF8-14B8-4031-A4BE-70F636E84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2685C-FC6D-43DB-AA01-E452EA66D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6788B-D618-4EF2-8A04-BE586469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25223-FF75-48CF-B85E-4DF65057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B890C-54F8-4F79-8B10-E876A912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8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5552E-3C09-4EF8-B273-C4607569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6F719-111E-456B-AAB0-D91C05270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FD589-ACD9-45DB-8D57-B8A459A21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E4076-1D6B-489F-8EF2-F742F3B74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CEA37-904F-4536-A185-8C4B59051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7BDB15-6173-45A8-A7A5-B0555891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4A6DB3-6F59-4A84-B1C6-000A7579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839BE-EBF4-42AE-9805-0E9F7A9A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8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9CC8-5D7A-4F6D-B4C2-6E8176BE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2BDB8-2300-4D00-BD56-36069D345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D7243-92F8-49D3-B14B-E0493BD3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AD439-F3B6-4FE9-BDB9-85DF65B0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1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14030-989B-475E-871D-7900EA50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EDCFD4-249D-43E0-B3A9-24B3705E8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00341-9584-4F18-996C-626EE6A5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6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2671-82E6-4BD8-985A-2937680A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C776A-5BCD-4D58-A551-034D693C6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B8585-5D91-4393-A118-54058C9D1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B20F5-6467-4CB1-9236-72CC2798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E183B-578C-45FE-A541-17447DE0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8C425-CE4D-4867-9047-878D1D94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9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8133-4E69-46C2-97BC-96637134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B1DD5C-F397-4DB4-942A-F0BBE0874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BB8DD-06A9-4941-B139-9AD7612FC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C0496-EE35-4BF5-9B35-DC55842B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C1EB5-C872-41E1-A7CC-BA8F277D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9384F-FBBB-43B0-A3B2-5832286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4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E4791F-3E32-4EAE-881C-69F043CD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12B08-18B6-47C4-A5C8-9D4E6F152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B8766-A81B-40DF-AAC4-D2E714F22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852C0-EA74-4E50-8184-272026F38F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B5706-654B-4ABD-96A9-BDFB60C0D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530D9-374C-4AEE-BBB1-36C34981B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4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8338D-DA52-42B4-A62D-F4286F84B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MRDT Nav 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8B4C8-DBCC-4260-88E2-D4D351B51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Thomas Francois</a:t>
            </a:r>
            <a:endParaRPr lang="en-US"/>
          </a:p>
          <a:p>
            <a:pPr algn="l"/>
            <a:r>
              <a:rPr lang="en-US" dirty="0"/>
              <a:t>Katherine Dunlap</a:t>
            </a:r>
            <a:endParaRPr lang="en-US"/>
          </a:p>
          <a:p>
            <a:pPr algn="l"/>
            <a:r>
              <a:rPr lang="en-US" dirty="0" err="1"/>
              <a:t>Nithin</a:t>
            </a:r>
            <a:r>
              <a:rPr lang="en-US" dirty="0"/>
              <a:t> Vijay</a:t>
            </a:r>
            <a:endParaRPr lang="en-US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5777AD5-3FAE-4A88-829A-36E7A21FA1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 r="3" b="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7286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A8748D-4CB6-4455-A14E-2E95BAC52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92" r="25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C6AFF-E9A9-43B4-B517-975D0857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PCB Renderings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65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9C5D536-A808-4F4E-BCB0-453064106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865336"/>
            <a:ext cx="5426764" cy="1817965"/>
          </a:xfrm>
          <a:prstGeom prst="rect">
            <a:avLst/>
          </a:prstGeom>
        </p:spPr>
      </p:pic>
      <p:sp>
        <p:nvSpPr>
          <p:cNvPr id="37" name="Rectangle 33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A0AC08-26FE-4F55-B424-97D6957CB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765"/>
          <a:stretch/>
        </p:blipFill>
        <p:spPr>
          <a:xfrm>
            <a:off x="6308034" y="336669"/>
            <a:ext cx="5112595" cy="28753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59FEB88-047A-4626-910A-A7AC46B2F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4522967"/>
            <a:ext cx="5426764" cy="9768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78A62CB-7651-4156-8C47-4B928A5B8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034" y="4001639"/>
            <a:ext cx="5112595" cy="201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5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1ADCF-2499-4A70-8B79-A310D03A2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dirty="0"/>
              <a:t>Old Schematic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7B99D78-40E4-777D-1E1C-AF8A7D024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835146"/>
          </a:xfrm>
        </p:spPr>
        <p:txBody>
          <a:bodyPr anchor="t">
            <a:normAutofit lnSpcReduction="10000"/>
          </a:bodyPr>
          <a:lstStyle/>
          <a:p>
            <a:r>
              <a:rPr lang="en-US" sz="1700" dirty="0"/>
              <a:t>Use of Global Labels</a:t>
            </a:r>
          </a:p>
          <a:p>
            <a:pPr lvl="1"/>
            <a:r>
              <a:rPr lang="en-US" sz="1300" dirty="0"/>
              <a:t>Dangerous Practice</a:t>
            </a:r>
          </a:p>
          <a:p>
            <a:r>
              <a:rPr lang="en-US" sz="1700" dirty="0"/>
              <a:t>Doesn’t Show Signal Flow</a:t>
            </a:r>
          </a:p>
          <a:p>
            <a:r>
              <a:rPr lang="en-US" sz="1700" dirty="0"/>
              <a:t>Incorrect Input For Raspberry Pi</a:t>
            </a:r>
          </a:p>
          <a:p>
            <a:pPr lvl="1"/>
            <a:r>
              <a:rPr lang="en-US" sz="1400" dirty="0"/>
              <a:t>Mislabeled GND (Pin 38)</a:t>
            </a:r>
          </a:p>
          <a:p>
            <a:r>
              <a:rPr lang="en-US" sz="1700" dirty="0"/>
              <a:t>No Page Information</a:t>
            </a:r>
          </a:p>
          <a:p>
            <a:r>
              <a:rPr lang="en-US" sz="1700" dirty="0"/>
              <a:t>Cluttered Accelerometer Symbols, Unnecessary NC Pins</a:t>
            </a:r>
          </a:p>
          <a:p>
            <a:r>
              <a:rPr lang="en-US" sz="1700" dirty="0"/>
              <a:t>LEDs Powered Directly Off Data Lines, Reducing Signal Integrity And Power</a:t>
            </a:r>
          </a:p>
          <a:p>
            <a:r>
              <a:rPr lang="en-US" sz="1700" dirty="0"/>
              <a:t>No Pull-Down Resistors On I2C Lines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CC4668D-1F67-4DC7-A27C-4E14A2A2C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7240" y="731899"/>
            <a:ext cx="7629331" cy="539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9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1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886EE-3197-4603-8164-B1527AB9F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3791332" cy="1124712"/>
          </a:xfrm>
        </p:spPr>
        <p:txBody>
          <a:bodyPr anchor="b">
            <a:noAutofit/>
          </a:bodyPr>
          <a:lstStyle/>
          <a:p>
            <a:r>
              <a:rPr lang="en-US"/>
              <a:t>New Schematic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F6F67-5352-4D55-B157-F37D98F11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4075435" cy="3931158"/>
          </a:xfrm>
        </p:spPr>
        <p:txBody>
          <a:bodyPr anchor="t">
            <a:normAutofit/>
          </a:bodyPr>
          <a:lstStyle/>
          <a:p>
            <a:r>
              <a:rPr lang="en-US" sz="1700"/>
              <a:t>Moved IMUs And Voltage Regulators To Hierarchical Sheets</a:t>
            </a:r>
          </a:p>
          <a:p>
            <a:pPr lvl="1"/>
            <a:r>
              <a:rPr lang="en-US" sz="1300"/>
              <a:t>Improved Simplicity Of System Overview Page</a:t>
            </a:r>
          </a:p>
          <a:p>
            <a:pPr lvl="1"/>
            <a:r>
              <a:rPr lang="en-US" sz="1300"/>
              <a:t>Reduced Clutter, Improved Scalability</a:t>
            </a:r>
          </a:p>
          <a:p>
            <a:r>
              <a:rPr lang="en-US" sz="1700"/>
              <a:t>Used Official KiCAD Raspberry Pi Header Symbol, Improved Molex Symbol</a:t>
            </a:r>
          </a:p>
          <a:p>
            <a:r>
              <a:rPr lang="en-US" sz="1700"/>
              <a:t>Use Of Bus Lines for I2C, UART, and SPI</a:t>
            </a:r>
          </a:p>
          <a:p>
            <a:pPr lvl="1"/>
            <a:r>
              <a:rPr lang="en-US" sz="1300"/>
              <a:t>Improves Understanding Of System Data Flow</a:t>
            </a:r>
          </a:p>
          <a:p>
            <a:r>
              <a:rPr lang="en-US" sz="1700"/>
              <a:t>LEDs moved off data lines, connected directly to Raspberry Pi</a:t>
            </a:r>
          </a:p>
          <a:p>
            <a:r>
              <a:rPr lang="en-US" sz="1700"/>
              <a:t>Added Pull-Down Resistors To I2C</a:t>
            </a:r>
          </a:p>
          <a:p>
            <a:r>
              <a:rPr lang="en-US" sz="1700"/>
              <a:t>Added Page Information</a:t>
            </a:r>
          </a:p>
          <a:p>
            <a:endParaRPr lang="en-US" sz="17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77ED224-1C7A-4F57-80A0-A0C2C160E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7610" y="687688"/>
            <a:ext cx="7754390" cy="54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1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8B658-FC25-403E-9F93-A0FDE3E6E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Accelerometer Component Sheets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1CDE9-4D9D-4D1B-9671-259DEA73D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Added Pull-Down Resistors To Unused Pins</a:t>
            </a:r>
          </a:p>
          <a:p>
            <a:r>
              <a:rPr lang="en-US" sz="1800" dirty="0"/>
              <a:t>Removed Do Not Connect Pins, Declutters Symbols</a:t>
            </a:r>
          </a:p>
          <a:p>
            <a:r>
              <a:rPr lang="en-US" sz="1800" dirty="0"/>
              <a:t>Added Test Points To GPIO and Interrupt Pins</a:t>
            </a:r>
          </a:p>
          <a:p>
            <a:pPr lvl="1"/>
            <a:r>
              <a:rPr lang="en-US" sz="1400" dirty="0"/>
              <a:t>For Future Debug, Easier Modification For Future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A3DC19-A40A-4A00-80E0-59A5EA3EA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651" y="2729397"/>
            <a:ext cx="4013772" cy="3483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A8DE98-0CB9-4CB2-96CB-A5046C337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518" y="2729397"/>
            <a:ext cx="4261607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9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3798C-2EE4-4A8A-8630-BD657E1E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Voltage Regulator Component Sheets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857BA-F16D-46F6-B0BD-327F62C80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Moved To Component Sheets For Simplicity Of Main Page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31DECC6-8969-44ED-80DC-2964BE3BF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2785765"/>
            <a:ext cx="5481509" cy="33711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90BE28-90D3-4F50-9FEC-70AEE6A1A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2807501"/>
            <a:ext cx="5523082" cy="332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9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4DCDEA-60EE-4FBF-B515-F83D82F96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06045D61-160B-4E5C-808F-C89EC206D5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" r="6018" b="2"/>
          <a:stretch/>
        </p:blipFill>
        <p:spPr>
          <a:xfrm>
            <a:off x="4426858" y="3429004"/>
            <a:ext cx="7765144" cy="3428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0540FC-8C17-4209-B11A-C40DB095F2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" r="5679"/>
          <a:stretch/>
        </p:blipFill>
        <p:spPr>
          <a:xfrm>
            <a:off x="4426853" y="-3"/>
            <a:ext cx="7765146" cy="3434400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4D94F3A-BF39-47F6-9AAA-3C61AF7E0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DC523-70CE-4532-95E2-779E28B8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2901785" cy="1492132"/>
          </a:xfrm>
        </p:spPr>
        <p:txBody>
          <a:bodyPr anchor="t">
            <a:normAutofit/>
          </a:bodyPr>
          <a:lstStyle/>
          <a:p>
            <a:r>
              <a:rPr lang="en-US" dirty="0"/>
              <a:t>GPS I2C &amp; UART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52F02-D78E-4581-9A47-372022F48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Thicker Traces, Lower Resistance</a:t>
            </a:r>
          </a:p>
          <a:p>
            <a:r>
              <a:rPr lang="en-US" sz="2000" dirty="0"/>
              <a:t>Greater Spacing</a:t>
            </a:r>
          </a:p>
          <a:p>
            <a:r>
              <a:rPr lang="en-US" sz="2000" dirty="0"/>
              <a:t>Ground Plane Shielding Between Traces</a:t>
            </a:r>
          </a:p>
          <a:p>
            <a:r>
              <a:rPr lang="en-US" sz="2000" dirty="0"/>
              <a:t>Added Vias To Reduce Ground Impedance, Improved Shielding Inside Substrate</a:t>
            </a:r>
          </a:p>
          <a:p>
            <a:r>
              <a:rPr lang="en-US" sz="2000" dirty="0"/>
              <a:t>For Added Shielding:</a:t>
            </a:r>
          </a:p>
          <a:p>
            <a:pPr lvl="1"/>
            <a:r>
              <a:rPr lang="en-US" sz="1600" dirty="0"/>
              <a:t>UART Routed On Top Layer</a:t>
            </a:r>
          </a:p>
          <a:p>
            <a:pPr lvl="1"/>
            <a:r>
              <a:rPr lang="en-US" sz="1600" dirty="0"/>
              <a:t>I2C Routed On Bottom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492E6B-0E76-499B-B43C-308FD9D86C05}"/>
              </a:ext>
            </a:extLst>
          </p:cNvPr>
          <p:cNvSpPr/>
          <p:nvPr/>
        </p:nvSpPr>
        <p:spPr>
          <a:xfrm>
            <a:off x="4426853" y="3339149"/>
            <a:ext cx="7765147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FB89DE-5CAB-4B95-AF92-499FC05F3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85" y="1966037"/>
            <a:ext cx="3810532" cy="24768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1CD19B-7039-43CB-8DD8-A16370B275E5}"/>
              </a:ext>
            </a:extLst>
          </p:cNvPr>
          <p:cNvSpPr/>
          <p:nvPr/>
        </p:nvSpPr>
        <p:spPr>
          <a:xfrm>
            <a:off x="8072582" y="5357091"/>
            <a:ext cx="2179782" cy="96058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OLD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BE4D400-78D5-45CE-9DE1-2C8741898038}"/>
              </a:ext>
            </a:extLst>
          </p:cNvPr>
          <p:cNvSpPr/>
          <p:nvPr/>
        </p:nvSpPr>
        <p:spPr>
          <a:xfrm>
            <a:off x="9915237" y="2316022"/>
            <a:ext cx="2179782" cy="96058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9787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65BB6-0D0C-416E-A5C0-6126BDE71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 fontScale="90000"/>
          </a:bodyPr>
          <a:lstStyle/>
          <a:p>
            <a:r>
              <a:rPr lang="en-US" sz="5000" dirty="0"/>
              <a:t>Old Accelerometer Layout</a:t>
            </a:r>
          </a:p>
        </p:txBody>
      </p:sp>
      <p:sp>
        <p:nvSpPr>
          <p:cNvPr id="4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49443-6240-434F-8C88-B4E4D7525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823648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Decoupling Capacitors</a:t>
            </a:r>
          </a:p>
          <a:p>
            <a:pPr lvl="1"/>
            <a:r>
              <a:rPr lang="en-US" sz="2200" dirty="0"/>
              <a:t>Far from the chips</a:t>
            </a:r>
          </a:p>
          <a:p>
            <a:pPr lvl="1"/>
            <a:r>
              <a:rPr lang="en-US" sz="2200" dirty="0"/>
              <a:t>Located along common power line, reducing effectiveness</a:t>
            </a:r>
          </a:p>
          <a:p>
            <a:r>
              <a:rPr lang="en-US" sz="2200" dirty="0"/>
              <a:t>Unused Pins Are Left Floating</a:t>
            </a:r>
          </a:p>
          <a:p>
            <a:pPr lvl="1"/>
            <a:r>
              <a:rPr lang="en-US" sz="1800" dirty="0"/>
              <a:t>Including Interrupt Pin</a:t>
            </a:r>
          </a:p>
          <a:p>
            <a:r>
              <a:rPr lang="en-US" sz="2200" dirty="0"/>
              <a:t>SPI, I2C, And UART Lines</a:t>
            </a:r>
          </a:p>
          <a:p>
            <a:pPr lvl="1"/>
            <a:r>
              <a:rPr lang="en-US" sz="1700" dirty="0"/>
              <a:t>Cross over each other</a:t>
            </a:r>
          </a:p>
          <a:p>
            <a:pPr lvl="1"/>
            <a:r>
              <a:rPr lang="en-US" sz="1700" dirty="0"/>
              <a:t>Unnecessarily small and long</a:t>
            </a:r>
          </a:p>
          <a:p>
            <a:r>
              <a:rPr lang="en-US" sz="2200" dirty="0"/>
              <a:t>LEDs are powered directly off data lines, reducing signal integrity and power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91F304-6E18-44CB-9708-D83C758706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0" r="2283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02615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6514B-1113-4907-852C-6CBAF6462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500" dirty="0"/>
              <a:t>New Accelerometer Layout</a:t>
            </a:r>
          </a:p>
        </p:txBody>
      </p:sp>
      <p:sp>
        <p:nvSpPr>
          <p:cNvPr id="3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36849-2F3A-4F1A-AF0C-EE3A06BC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551045" cy="3833462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/>
              <a:t>Decoupling Capacitors</a:t>
            </a:r>
          </a:p>
          <a:p>
            <a:pPr lvl="1"/>
            <a:r>
              <a:rPr lang="en-US" sz="2200" dirty="0"/>
              <a:t>Closer to power pins</a:t>
            </a:r>
          </a:p>
          <a:p>
            <a:pPr lvl="1"/>
            <a:r>
              <a:rPr lang="en-US" sz="2200" dirty="0"/>
              <a:t>Individual 3V3 connections</a:t>
            </a:r>
          </a:p>
          <a:p>
            <a:r>
              <a:rPr lang="en-US" sz="2000" dirty="0"/>
              <a:t>Unused Pins Connected To Pulldown Resistors, Optional Pins Have Test Points</a:t>
            </a:r>
          </a:p>
          <a:p>
            <a:r>
              <a:rPr lang="en-US" sz="2000" dirty="0"/>
              <a:t>SPI and I2C lines</a:t>
            </a:r>
          </a:p>
          <a:p>
            <a:pPr lvl="1"/>
            <a:r>
              <a:rPr lang="en-US" sz="1600" dirty="0"/>
              <a:t>Do Not Cross, Not Even Nearby</a:t>
            </a:r>
          </a:p>
          <a:p>
            <a:pPr lvl="1"/>
            <a:r>
              <a:rPr lang="en-US" sz="1600" dirty="0"/>
              <a:t>Thicker Traces</a:t>
            </a:r>
          </a:p>
          <a:p>
            <a:pPr lvl="1"/>
            <a:r>
              <a:rPr lang="en-US" sz="1600" dirty="0"/>
              <a:t>Isolated With Ground Plane In Between Signals</a:t>
            </a:r>
          </a:p>
          <a:p>
            <a:pPr lvl="1"/>
            <a:r>
              <a:rPr lang="en-US" sz="1600" dirty="0"/>
              <a:t>Vias Added To Isolate From UART Lines</a:t>
            </a:r>
          </a:p>
          <a:p>
            <a:pPr lvl="1"/>
            <a:r>
              <a:rPr lang="en-US" sz="1600" dirty="0"/>
              <a:t>Added Vias To Add Shielding Inside Substrate</a:t>
            </a:r>
          </a:p>
          <a:p>
            <a:r>
              <a:rPr lang="en-US" sz="2000" dirty="0"/>
              <a:t>LEDs moved off data lines, connected directly to Raspberry Pi</a:t>
            </a:r>
          </a:p>
          <a:p>
            <a:r>
              <a:rPr lang="en-US" sz="2000" dirty="0"/>
              <a:t>Added Test Points To GPIO and Interrupt Pins</a:t>
            </a:r>
            <a:endParaRPr lang="en-US" sz="2600" dirty="0"/>
          </a:p>
          <a:p>
            <a:pPr marL="457200" lvl="1" indent="0">
              <a:buNone/>
            </a:pPr>
            <a:endParaRPr lang="en-US" sz="2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4B9DAB-B03F-4250-9CB2-0BC8FDF1A6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" b="77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3420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D5298-EE2D-4474-B0CE-C9D6184AB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 dirty="0"/>
              <a:t>Improved LEDs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388D0-60F3-49C8-960F-2885898BB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Moved off data lines, connected directly to Raspberry Pi</a:t>
            </a:r>
            <a:endParaRPr lang="en-US" sz="2200" dirty="0"/>
          </a:p>
          <a:p>
            <a:r>
              <a:rPr lang="en-US" sz="2200" dirty="0"/>
              <a:t>Will be controlled in software, just like Ethernet status LEDs</a:t>
            </a:r>
          </a:p>
          <a:p>
            <a:r>
              <a:rPr lang="en-US" sz="2200" dirty="0"/>
              <a:t>Labeled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EE931-8A56-46CA-B0E5-2B8948A9D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9974" y="2978497"/>
            <a:ext cx="3604362" cy="3678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DDF01B-7D49-41BC-8DF8-BA8868DD9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4496" y="2976188"/>
            <a:ext cx="5468112" cy="31241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53FAB0-C4D3-40D4-99D1-69335929C7D2}"/>
              </a:ext>
            </a:extLst>
          </p:cNvPr>
          <p:cNvSpPr txBox="1"/>
          <p:nvPr/>
        </p:nvSpPr>
        <p:spPr>
          <a:xfrm>
            <a:off x="1369974" y="2452968"/>
            <a:ext cx="360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Old Layout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D04500-1B39-4580-9DEE-C666CF09804F}"/>
              </a:ext>
            </a:extLst>
          </p:cNvPr>
          <p:cNvSpPr txBox="1"/>
          <p:nvPr/>
        </p:nvSpPr>
        <p:spPr>
          <a:xfrm>
            <a:off x="6254495" y="2452968"/>
            <a:ext cx="5468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New Layout</a:t>
            </a:r>
          </a:p>
        </p:txBody>
      </p:sp>
    </p:spTree>
    <p:extLst>
      <p:ext uri="{BB962C8B-B14F-4D97-AF65-F5344CB8AC3E}">
        <p14:creationId xmlns:p14="http://schemas.microsoft.com/office/powerpoint/2010/main" val="128014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379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MRDT Nav Board</vt:lpstr>
      <vt:lpstr>Old Schematic</vt:lpstr>
      <vt:lpstr>New Schematic</vt:lpstr>
      <vt:lpstr>Accelerometer Component Sheets</vt:lpstr>
      <vt:lpstr>Voltage Regulator Component Sheets</vt:lpstr>
      <vt:lpstr>GPS I2C &amp; UART Lines</vt:lpstr>
      <vt:lpstr>Old Accelerometer Layout</vt:lpstr>
      <vt:lpstr>New Accelerometer Layout</vt:lpstr>
      <vt:lpstr>Improved LEDs</vt:lpstr>
      <vt:lpstr>PCB Renderings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Frisco Hamster</dc:creator>
  <cp:lastModifiedBy>Frisco Hamster</cp:lastModifiedBy>
  <cp:revision>5</cp:revision>
  <dcterms:created xsi:type="dcterms:W3CDTF">2022-09-15T22:39:58Z</dcterms:created>
  <dcterms:modified xsi:type="dcterms:W3CDTF">2022-09-23T17:07:19Z</dcterms:modified>
</cp:coreProperties>
</file>