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mislabeled GND pin on Raspberry Pi Header (Pin 38)</a:t>
            </a:r>
          </a:p>
        </p:txBody>
      </p:sp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1</cp:revision>
  <dcterms:created xsi:type="dcterms:W3CDTF">2022-09-15T22:39:58Z</dcterms:created>
  <dcterms:modified xsi:type="dcterms:W3CDTF">2022-09-16T06:44:30Z</dcterms:modified>
</cp:coreProperties>
</file>