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BF7-C6FE-4D0B-9CE0-7A3D1DFCE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E-Stop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46EFF-EFD1-443B-AD9E-32105675C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lives easier</a:t>
            </a:r>
          </a:p>
        </p:txBody>
      </p:sp>
    </p:spTree>
    <p:extLst>
      <p:ext uri="{BB962C8B-B14F-4D97-AF65-F5344CB8AC3E}">
        <p14:creationId xmlns:p14="http://schemas.microsoft.com/office/powerpoint/2010/main" val="148733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5ABE-3CFF-4A7F-A173-3088F85C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5C91-A8DE-4632-A6ED-650D9365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more convenient method of stopping the rover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0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5ABE-3CFF-4A7F-A173-3088F85C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</a:t>
            </a:r>
            <a:r>
              <a:rPr lang="en-US" dirty="0" err="1"/>
              <a:t>ROle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5C91-A8DE-4632-A6ED-650D9365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wireless e-stop will consist of two different parts: the receiver and the transmitter</a:t>
            </a:r>
          </a:p>
          <a:p>
            <a:r>
              <a:rPr lang="en-US" dirty="0"/>
              <a:t>The receiver will be inside the rover and attached to the BMS </a:t>
            </a:r>
          </a:p>
          <a:p>
            <a:r>
              <a:rPr lang="en-US" dirty="0"/>
              <a:t>The transmitter will be a handheld device that can be used to e-stop the rover from a distance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1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EAD2-BDCD-416F-B45A-97C711C7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299144" cy="1639886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448B88D-A165-4C8A-AC08-BA1AE2AC25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50" r="-793"/>
          <a:stretch/>
        </p:blipFill>
        <p:spPr>
          <a:xfrm>
            <a:off x="6440555" y="609600"/>
            <a:ext cx="4956313" cy="518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739A6-CE4E-4169-AB2C-B8FE37CE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299145" cy="3541714"/>
          </a:xfrm>
        </p:spPr>
        <p:txBody>
          <a:bodyPr>
            <a:normAutofit/>
          </a:bodyPr>
          <a:lstStyle/>
          <a:p>
            <a:r>
              <a:rPr lang="en-US" sz="2400" dirty="0"/>
              <a:t>This diagram shows the overall design of the proposed transmitter and receiver. </a:t>
            </a:r>
          </a:p>
          <a:p>
            <a:r>
              <a:rPr lang="en-US" sz="2400" dirty="0"/>
              <a:t>The master power switch must be on for the transmitter to function</a:t>
            </a:r>
          </a:p>
          <a:p>
            <a:r>
              <a:rPr lang="en-US" sz="2400" dirty="0"/>
              <a:t>The other two switches are used to perform the E-Stop.</a:t>
            </a:r>
          </a:p>
          <a:p>
            <a:r>
              <a:rPr lang="en-US" sz="2400" dirty="0"/>
              <a:t>The receiver…</a:t>
            </a:r>
          </a:p>
        </p:txBody>
      </p:sp>
    </p:spTree>
    <p:extLst>
      <p:ext uri="{BB962C8B-B14F-4D97-AF65-F5344CB8AC3E}">
        <p14:creationId xmlns:p14="http://schemas.microsoft.com/office/powerpoint/2010/main" val="961504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107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Wireless E-Stop</vt:lpstr>
      <vt:lpstr>Purpose:</vt:lpstr>
      <vt:lpstr>Explanation of ROle:</vt:lpstr>
      <vt:lpstr>Block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E-Stop</dc:title>
  <dc:creator>Andrew Simily</dc:creator>
  <cp:lastModifiedBy>Andrew Simily</cp:lastModifiedBy>
  <cp:revision>2</cp:revision>
  <dcterms:created xsi:type="dcterms:W3CDTF">2018-10-25T00:20:31Z</dcterms:created>
  <dcterms:modified xsi:type="dcterms:W3CDTF">2018-10-25T00:32:42Z</dcterms:modified>
</cp:coreProperties>
</file>