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D8382-359A-EA45-B135-4D72B044EE25}" type="datetimeFigureOut">
              <a:rPr kumimoji="1" lang="ja-JP" altLang="en-US" smtClean="0"/>
              <a:t>7/28/16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ACB8C-31C6-6E40-8CC8-3546B8AD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743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/>
                <a:ea typeface="Century Gothic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/>
                <a:ea typeface="Century Gothic"/>
              </a:defRPr>
            </a:lvl1pPr>
          </a:lstStyle>
          <a:p>
            <a:fld id="{23174B8F-C1DC-7748-A948-F626B54E0681}" type="datetimeFigureOut">
              <a:rPr kumimoji="1" lang="ja-JP" altLang="en-US" smtClean="0"/>
              <a:pPr/>
              <a:t>7/28/16</a:t>
            </a:fld>
            <a:endParaRPr kumimoji="1" lang="ja-JP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/>
                <a:ea typeface="Century Gothic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/>
                <a:ea typeface="Century Gothic"/>
              </a:defRPr>
            </a:lvl1pPr>
          </a:lstStyle>
          <a:p>
            <a:fld id="{ED13C24B-4074-7944-9C24-B5A52AED687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251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228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8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ja-JP" sz="8000" dirty="0" smtClean="0">
                <a:ea typeface="Century Gothic"/>
              </a:rPr>
              <a:t>R</a:t>
            </a:r>
            <a:r>
              <a:rPr kumimoji="1" lang="en-US" altLang="ja-JP" sz="8000" dirty="0" smtClean="0">
                <a:ea typeface="Century Gothic"/>
              </a:rPr>
              <a:t>un</a:t>
            </a:r>
            <a:r>
              <a:rPr kumimoji="1" lang="ja-JP" altLang="en-US" sz="8000" dirty="0" smtClean="0">
                <a:ea typeface="Century Gothic"/>
              </a:rPr>
              <a:t> </a:t>
            </a:r>
            <a:r>
              <a:rPr kumimoji="1" lang="ja-JP" altLang="ja-JP" sz="8000" dirty="0" smtClean="0">
                <a:ea typeface="Century Gothic"/>
              </a:rPr>
              <a:t>W</a:t>
            </a:r>
            <a:r>
              <a:rPr kumimoji="1" lang="en-US" altLang="ja-JP" sz="8000" dirty="0" err="1" smtClean="0">
                <a:ea typeface="Century Gothic"/>
              </a:rPr>
              <a:t>ith</a:t>
            </a:r>
            <a:r>
              <a:rPr kumimoji="1" lang="ja-JP" altLang="en-US" sz="8000" dirty="0" smtClean="0">
                <a:ea typeface="Century Gothic"/>
              </a:rPr>
              <a:t> </a:t>
            </a:r>
            <a:r>
              <a:rPr kumimoji="1" lang="en-US" altLang="ja-JP" sz="8000" dirty="0" smtClean="0">
                <a:ea typeface="Century Gothic"/>
              </a:rPr>
              <a:t>It</a:t>
            </a:r>
            <a:br>
              <a:rPr kumimoji="1" lang="en-US" altLang="ja-JP" sz="8000" dirty="0" smtClean="0">
                <a:ea typeface="Century Gothic"/>
              </a:rPr>
            </a:br>
            <a:r>
              <a:rPr kumimoji="1" lang="en-US" altLang="ja-JP" sz="8000" dirty="0" smtClean="0">
                <a:ea typeface="Century Gothic"/>
              </a:rPr>
              <a:t>App Demo</a:t>
            </a:r>
            <a:endParaRPr kumimoji="1" lang="ja-JP" altLang="en-US" sz="8000" dirty="0">
              <a:ea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lt"/>
                <a:ea typeface="Century Gothic"/>
              </a:rPr>
              <a:t>By Gary</a:t>
            </a:r>
            <a:r>
              <a:rPr kumimoji="1" lang="ja-JP" altLang="en-US" dirty="0" smtClean="0">
                <a:latin typeface="+mj-lt"/>
                <a:ea typeface="Century Gothic"/>
              </a:rPr>
              <a:t> </a:t>
            </a:r>
            <a:r>
              <a:rPr kumimoji="1" lang="en-US" altLang="ja-JP" dirty="0" err="1" smtClean="0">
                <a:latin typeface="+mj-lt"/>
                <a:ea typeface="Century Gothic"/>
              </a:rPr>
              <a:t>Zhuo</a:t>
            </a:r>
            <a:r>
              <a:rPr kumimoji="1" lang="en-US" altLang="ja-JP" dirty="0" smtClean="0">
                <a:latin typeface="+mj-lt"/>
                <a:ea typeface="Century Gothic"/>
              </a:rPr>
              <a:t> and Jerry</a:t>
            </a:r>
            <a:r>
              <a:rPr kumimoji="1" lang="ja-JP" altLang="ja-JP" dirty="0">
                <a:latin typeface="+mj-lt"/>
                <a:ea typeface="Century Gothic"/>
              </a:rPr>
              <a:t> </a:t>
            </a:r>
            <a:r>
              <a:rPr kumimoji="1" lang="ja-JP" altLang="ja-JP" dirty="0" smtClean="0">
                <a:latin typeface="+mj-lt"/>
                <a:ea typeface="Century Gothic"/>
              </a:rPr>
              <a:t>M</a:t>
            </a:r>
            <a:r>
              <a:rPr kumimoji="1" lang="en-US" altLang="ja-JP" dirty="0" err="1" smtClean="0">
                <a:latin typeface="+mj-lt"/>
                <a:ea typeface="Century Gothic"/>
              </a:rPr>
              <a:t>ieles</a:t>
            </a:r>
            <a:r>
              <a:rPr kumimoji="1" lang="en-US" altLang="ja-JP" dirty="0" smtClean="0">
                <a:latin typeface="+mj-lt"/>
                <a:ea typeface="Century Gothic"/>
              </a:rPr>
              <a:t/>
            </a:r>
            <a:br>
              <a:rPr kumimoji="1" lang="en-US" altLang="ja-JP" dirty="0" smtClean="0">
                <a:latin typeface="+mj-lt"/>
                <a:ea typeface="Century Gothic"/>
              </a:rPr>
            </a:br>
            <a:r>
              <a:rPr kumimoji="1" lang="en-US" altLang="ja-JP" dirty="0" smtClean="0">
                <a:latin typeface="+mj-lt"/>
                <a:ea typeface="Century Gothic"/>
              </a:rPr>
              <a:t>CS499s1 July 2016</a:t>
            </a:r>
            <a:endParaRPr kumimoji="1" lang="ja-JP" altLang="en-US" dirty="0">
              <a:latin typeface="+mj-lt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817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Screen Shot 2016-07-28 at 2.00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82" b="-27282"/>
          <a:stretch>
            <a:fillRect/>
          </a:stretch>
        </p:blipFill>
        <p:spPr>
          <a:xfrm>
            <a:off x="4404729" y="857944"/>
            <a:ext cx="4258234" cy="5257800"/>
          </a:xfrm>
        </p:spPr>
      </p:pic>
      <p:sp>
        <p:nvSpPr>
          <p:cNvPr id="8" name="TextBox 7"/>
          <p:cNvSpPr txBox="1"/>
          <p:nvPr/>
        </p:nvSpPr>
        <p:spPr>
          <a:xfrm>
            <a:off x="5517710" y="2075326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2.82172</a:t>
            </a:r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5919" y="2558534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2.59501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0288" y="2964458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2.22854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11110" y="3856176"/>
            <a:ext cx="63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.049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2320" y="4143171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2.24163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37" y="3486844"/>
            <a:ext cx="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2.7180</a:t>
            </a:r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57428" y="296445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4.037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Route 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Goes through points 12, 13, 14, 15, 25, 24, 23, 22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 descr="Screen Shot 2016-07-28 at 2.0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19" y="4879391"/>
            <a:ext cx="3606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Route </a:t>
            </a:r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pic>
        <p:nvPicPr>
          <p:cNvPr id="5" name="Content Placeholder 4" descr="Screen Shot 2016-07-27 at 8.25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84" b="-6084"/>
          <a:stretch>
            <a:fillRect/>
          </a:stretch>
        </p:blipFill>
        <p:spPr>
          <a:xfrm>
            <a:off x="4504766" y="492953"/>
            <a:ext cx="4258234" cy="5257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Goes through points 12, 13, 23, 33, 43, 53, 52, 42, 32, 22, 21</a:t>
            </a:r>
            <a:endParaRPr kumimoji="1" lang="ja-JP" altLang="en-US" dirty="0"/>
          </a:p>
        </p:txBody>
      </p:sp>
      <p:pic>
        <p:nvPicPr>
          <p:cNvPr id="6" name="Picture 5" descr="Screen Shot 2016-07-27 at 8.2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46" y="4928935"/>
            <a:ext cx="3632200" cy="1409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Goes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through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points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12, 22, 32, 42, 43, 33, 23, 24, 14, 13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 descr="Screen Shot 2016-07-28 at 2.04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89" b="-14589"/>
          <a:stretch>
            <a:fillRect/>
          </a:stretch>
        </p:blipFill>
        <p:spPr>
          <a:xfrm>
            <a:off x="4504766" y="436488"/>
            <a:ext cx="4258234" cy="5257800"/>
          </a:xfrm>
        </p:spPr>
      </p:pic>
      <p:pic>
        <p:nvPicPr>
          <p:cNvPr id="9" name="Picture 8" descr="Screen Shot 2016-07-28 at 2.04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17" y="4559300"/>
            <a:ext cx="3619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1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pic>
        <p:nvPicPr>
          <p:cNvPr id="6" name="Content Placeholder 5" descr="Screen Shot 2016-07-28 at 11.44.0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27" r="-163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Very simple (as it should be)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Once users login they’ll go straight to the map/route finding page</a:t>
            </a:r>
          </a:p>
          <a:p>
            <a:pPr marL="285750" indent="-285750">
              <a:buFont typeface="Arial"/>
              <a:buChar char="•"/>
            </a:pP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39993" y="5776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chemeClr val="accent1"/>
                </a:solidFill>
              </a:rPr>
              <a:t>Depth-First Search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6725" y="1693567"/>
            <a:ext cx="7944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use DFS as a basic concept for our app algorithm</a:t>
            </a:r>
          </a:p>
          <a:p>
            <a:pPr lvl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Depth-first search (DFS) is a general technique for traversing a graph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FFFF"/>
                </a:highlight>
              </a:rPr>
              <a:t>When choosing which vertex to explore next, we favour children over siblings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36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76" y="2994901"/>
            <a:ext cx="3133725" cy="26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50" y="1875067"/>
            <a:ext cx="97155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076" y="203200"/>
            <a:ext cx="313372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176" y="2994901"/>
            <a:ext cx="40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5076" y="3818100"/>
            <a:ext cx="3133725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54875" y="394300"/>
            <a:ext cx="2590500" cy="14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rgbClr val="073779"/>
                </a:solidFill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317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0530" y="23060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rgbClr val="073779"/>
                </a:solidFill>
              </a:rPr>
              <a:t>Example (cont.)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00367"/>
            <a:ext cx="313372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26" y="3389201"/>
            <a:ext cx="40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51" y="4177801"/>
            <a:ext cx="3133725" cy="26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875" y="3059001"/>
            <a:ext cx="97155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851" y="994200"/>
            <a:ext cx="313372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626" y="3231501"/>
            <a:ext cx="40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9701" y="4036901"/>
            <a:ext cx="3133725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197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84975" y="2953934"/>
            <a:ext cx="74715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lang="en" sz="2000" dirty="0">
                <a:solidFill>
                  <a:schemeClr val="bg1"/>
                </a:solidFill>
              </a:rPr>
              <a:t>the DFS algorithm can be specialized to find all paths between two given vertices.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chemeClr val="bg1"/>
              </a:solidFill>
            </a:endParaRPr>
          </a:p>
          <a:p>
            <a:pPr marL="457200" lvl="0" indent="-355600" rtl="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2000" dirty="0">
                <a:solidFill>
                  <a:schemeClr val="bg1"/>
                </a:solidFill>
              </a:rPr>
              <a:t>It always choose a adjacent vertex as the next one</a:t>
            </a:r>
          </a:p>
          <a:p>
            <a:pPr marL="457200" lvl="0" indent="-35560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2000" dirty="0">
                <a:solidFill>
                  <a:schemeClr val="bg1"/>
                </a:solidFill>
              </a:rPr>
              <a:t>Everytime it goes back, it find a possible route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71900" y="1597534"/>
            <a:ext cx="4684500" cy="135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rgbClr val="073779"/>
                </a:solidFill>
              </a:rPr>
              <a:t>Path Finding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1086555" y="154692"/>
            <a:ext cx="7323667" cy="739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/>
                </a:solidFill>
              </a:rPr>
              <a:t>Our algorithm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64875" y="894467"/>
            <a:ext cx="7674000" cy="544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DFS(depth,v,path):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path.push(v); //add the current vertex to the path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visited.push(v);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if (depth == 0 &amp;&amp; v is target):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print path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Return //stop clause for successful branch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if (depth == 0):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return  //stop clause for non successful branch return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for each vertex u such that (v,u) is an edge: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    DFS(depth-distance(v,u),u,path) //recursively check all paths for of shorter depth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      path.removeLast(); // clean up environment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      visited.removeLast();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ubTitle" idx="4294967295"/>
          </p:nvPr>
        </p:nvSpPr>
        <p:spPr>
          <a:xfrm>
            <a:off x="1820334" y="234174"/>
            <a:ext cx="6237111" cy="1057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/>
                </a:solidFill>
              </a:rPr>
              <a:t>Our algorithm(cont)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06025" y="1239767"/>
            <a:ext cx="8520600" cy="51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40458C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1800" dirty="0">
                <a:solidFill>
                  <a:schemeClr val="bg1"/>
                </a:solidFill>
              </a:rPr>
              <a:t>How to find cycles?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       We find all routes ending in the vertices which are adjacent to the start vertex.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       Then add the start vertex in the end to be a cycle.</a:t>
            </a:r>
          </a:p>
          <a:p>
            <a:pPr marL="457200" lvl="0" indent="-342900" rtl="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1800" dirty="0">
                <a:solidFill>
                  <a:schemeClr val="bg1"/>
                </a:solidFill>
              </a:rPr>
              <a:t>Gain all cycles with specific length after DFS</a:t>
            </a:r>
          </a:p>
          <a:p>
            <a:pPr marL="457200" lvl="0" indent="-228600" rtl="0">
              <a:spcBef>
                <a:spcPts val="0"/>
              </a:spcBef>
              <a:buClr>
                <a:srgbClr val="40458C"/>
              </a:buClr>
              <a:buChar char="-"/>
            </a:pPr>
            <a:r>
              <a:rPr lang="en" sz="1800" dirty="0">
                <a:solidFill>
                  <a:schemeClr val="bg1"/>
                </a:solidFill>
              </a:rPr>
              <a:t>Difficulty of routes: sum of all absolute values of difference of elevations</a:t>
            </a:r>
            <a:r>
              <a:rPr lang="en" dirty="0">
                <a:solidFill>
                  <a:schemeClr val="bg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                   </a:t>
            </a:r>
            <a:r>
              <a:rPr lang="en" sz="1800" b="1" dirty="0">
                <a:solidFill>
                  <a:schemeClr val="bg1"/>
                </a:solidFill>
              </a:rPr>
              <a:t>Selected routes match users’ preference!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76" y="3843534"/>
            <a:ext cx="4095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96266"/>
            <a:ext cx="7716837" cy="1447800"/>
          </a:xfrm>
        </p:spPr>
        <p:txBody>
          <a:bodyPr/>
          <a:lstStyle/>
          <a:p>
            <a:r>
              <a:rPr kumimoji="1" lang="en-US" altLang="ja-JP" dirty="0" smtClean="0"/>
              <a:t>Database grid</a:t>
            </a:r>
            <a:endParaRPr kumimoji="1" lang="ja-JP" altLang="en-US" dirty="0"/>
          </a:p>
        </p:txBody>
      </p:sp>
      <p:pic>
        <p:nvPicPr>
          <p:cNvPr id="4" name="Content Placeholder 3" descr="Screen Shot 2016-07-27 at 8.19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65" r="-68265"/>
          <a:stretch/>
        </p:blipFill>
        <p:spPr>
          <a:xfrm>
            <a:off x="0" y="2819400"/>
            <a:ext cx="9144000" cy="4038600"/>
          </a:xfrm>
        </p:spPr>
      </p:pic>
      <p:sp>
        <p:nvSpPr>
          <p:cNvPr id="5" name="TextBox 4"/>
          <p:cNvSpPr txBox="1"/>
          <p:nvPr/>
        </p:nvSpPr>
        <p:spPr>
          <a:xfrm>
            <a:off x="3217473" y="2817895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23431" y="31192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3238" y="3119247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9761" y="5281376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45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9783" y="385791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7213" y="3124370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2978" y="348857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22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03758" y="385791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23</a:t>
            </a:r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9523" y="4227243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24</a:t>
            </a:r>
            <a:endParaRPr kumimoji="1" lang="ja-JP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7815" y="4227243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60303" y="4596575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25</a:t>
            </a:r>
            <a:endParaRPr kumimoji="1" lang="ja-JP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08040" y="3504503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31</a:t>
            </a:r>
            <a:endParaRPr kumimoji="1" lang="ja-JP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4267" y="385791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</a:t>
            </a:r>
            <a:endParaRPr kumimoji="1" lang="ja-JP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38553" y="421992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33</a:t>
            </a:r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79263" y="4581947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34</a:t>
            </a:r>
            <a:endParaRPr kumimoji="1" lang="ja-JP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0043" y="495127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35</a:t>
            </a:r>
            <a:endParaRPr kumimoji="1" lang="ja-JP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90621" y="3850597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41</a:t>
            </a:r>
            <a:endParaRPr kumimoji="1" lang="ja-JP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8560" y="420530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18293" y="4498480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43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69701" y="4867812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44</a:t>
            </a:r>
            <a:endParaRPr kumimoji="1" lang="ja-JP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18" y="346318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70361" y="414074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51</a:t>
            </a:r>
            <a:endParaRPr kumimoji="1" lang="ja-JP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56080" y="452429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52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89080" y="4860498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53</a:t>
            </a:r>
            <a:endParaRPr kumimoji="1" lang="ja-JP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96091" y="5281376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54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49501" y="5650708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55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3884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124</TotalTime>
  <Words>386</Words>
  <Application>Microsoft Macintosh PowerPoint</Application>
  <PresentationFormat>On-screen Show (4:3)</PresentationFormat>
  <Paragraphs>94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Sky</vt:lpstr>
      <vt:lpstr>Run With It App Demo</vt:lpstr>
      <vt:lpstr>Login Page</vt:lpstr>
      <vt:lpstr>Depth-First Search</vt:lpstr>
      <vt:lpstr>PowerPoint Presentation</vt:lpstr>
      <vt:lpstr>Example (cont.)</vt:lpstr>
      <vt:lpstr>PowerPoint Presentation</vt:lpstr>
      <vt:lpstr>PowerPoint Presentation</vt:lpstr>
      <vt:lpstr>PowerPoint Presentation</vt:lpstr>
      <vt:lpstr>Database grid</vt:lpstr>
      <vt:lpstr>Route 4</vt:lpstr>
      <vt:lpstr>Route 6</vt:lpstr>
      <vt:lpstr>Route 10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With It App Demo</dc:title>
  <dc:creator>Jerry Mieles Jr</dc:creator>
  <cp:lastModifiedBy>Jerry Mieles Jr</cp:lastModifiedBy>
  <cp:revision>14</cp:revision>
  <dcterms:created xsi:type="dcterms:W3CDTF">2016-07-21T19:36:14Z</dcterms:created>
  <dcterms:modified xsi:type="dcterms:W3CDTF">2016-07-28T18:21:06Z</dcterms:modified>
</cp:coreProperties>
</file>