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ja-JP" sz="8000" dirty="0" smtClean="0">
                <a:ea typeface="Century Gothic"/>
              </a:rPr>
              <a:t>R</a:t>
            </a:r>
            <a:r>
              <a:rPr kumimoji="1" lang="en-US" altLang="ja-JP" sz="8000" dirty="0" smtClean="0">
                <a:ea typeface="Century Gothic"/>
              </a:rPr>
              <a:t>un</a:t>
            </a:r>
            <a:r>
              <a:rPr kumimoji="1" lang="ja-JP" altLang="en-US" sz="8000" dirty="0" smtClean="0">
                <a:ea typeface="Century Gothic"/>
              </a:rPr>
              <a:t> </a:t>
            </a:r>
            <a:r>
              <a:rPr kumimoji="1" lang="ja-JP" altLang="ja-JP" sz="8000" dirty="0" smtClean="0">
                <a:ea typeface="Century Gothic"/>
              </a:rPr>
              <a:t>W</a:t>
            </a:r>
            <a:r>
              <a:rPr kumimoji="1" lang="en-US" altLang="ja-JP" sz="8000" dirty="0" err="1" smtClean="0">
                <a:ea typeface="Century Gothic"/>
              </a:rPr>
              <a:t>ith</a:t>
            </a:r>
            <a:r>
              <a:rPr kumimoji="1" lang="ja-JP" altLang="en-US" sz="8000" dirty="0" smtClean="0">
                <a:ea typeface="Century Gothic"/>
              </a:rPr>
              <a:t> </a:t>
            </a:r>
            <a:r>
              <a:rPr kumimoji="1" lang="en-US" altLang="ja-JP" sz="8000" dirty="0" smtClean="0">
                <a:ea typeface="Century Gothic"/>
              </a:rPr>
              <a:t>It</a:t>
            </a:r>
            <a:br>
              <a:rPr kumimoji="1" lang="en-US" altLang="ja-JP" sz="8000" dirty="0" smtClean="0">
                <a:ea typeface="Century Gothic"/>
              </a:rPr>
            </a:br>
            <a:r>
              <a:rPr kumimoji="1" lang="en-US" altLang="ja-JP" sz="8000" dirty="0" smtClean="0">
                <a:ea typeface="Century Gothic"/>
              </a:rPr>
              <a:t>App Demo</a:t>
            </a:r>
            <a:endParaRPr kumimoji="1" lang="ja-JP" altLang="en-US" sz="8000" dirty="0">
              <a:ea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j-lt"/>
                <a:ea typeface="Century Gothic"/>
              </a:rPr>
              <a:t>By Gary and Jerry</a:t>
            </a:r>
            <a:br>
              <a:rPr kumimoji="1" lang="en-US" altLang="ja-JP" dirty="0" smtClean="0">
                <a:latin typeface="+mj-lt"/>
                <a:ea typeface="Century Gothic"/>
              </a:rPr>
            </a:br>
            <a:r>
              <a:rPr kumimoji="1" lang="en-US" altLang="ja-JP" dirty="0" smtClean="0">
                <a:latin typeface="+mj-lt"/>
                <a:ea typeface="Century Gothic"/>
              </a:rPr>
              <a:t>CS499s1 July 2016</a:t>
            </a:r>
            <a:endParaRPr kumimoji="1" lang="ja-JP" altLang="en-US" dirty="0">
              <a:latin typeface="+mj-lt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8177386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3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Sky</vt:lpstr>
      <vt:lpstr>Run With It App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With It App Demo</dc:title>
  <dc:creator>Jerry Mieles Jr</dc:creator>
  <cp:lastModifiedBy>Jerry Mieles Jr</cp:lastModifiedBy>
  <cp:revision>1</cp:revision>
  <dcterms:created xsi:type="dcterms:W3CDTF">2016-07-21T19:36:14Z</dcterms:created>
  <dcterms:modified xsi:type="dcterms:W3CDTF">2016-07-21T19:40:00Z</dcterms:modified>
</cp:coreProperties>
</file>