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69" r:id="rId5"/>
    <p:sldId id="295" r:id="rId6"/>
    <p:sldId id="292" r:id="rId7"/>
    <p:sldId id="259" r:id="rId8"/>
    <p:sldId id="296" r:id="rId9"/>
    <p:sldId id="319" r:id="rId10"/>
    <p:sldId id="261" r:id="rId11"/>
    <p:sldId id="315" r:id="rId12"/>
    <p:sldId id="263" r:id="rId13"/>
    <p:sldId id="272" r:id="rId14"/>
    <p:sldId id="273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30C"/>
    <a:srgbClr val="515161"/>
    <a:srgbClr val="ECEBE6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06" y="78"/>
      </p:cViewPr>
      <p:guideLst>
        <p:guide orient="horz" pos="218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0333C3-E8D9-49A1-BFA5-8B77BD493A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301BC4-4316-4E86-B65D-4CEDE9FF5F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0333C3-E8D9-49A1-BFA5-8B77BD493A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301BC4-4316-4E86-B65D-4CEDE9FF5F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0333C3-E8D9-49A1-BFA5-8B77BD493A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301BC4-4316-4E86-B65D-4CEDE9FF5F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0333C3-E8D9-49A1-BFA5-8B77BD493A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301BC4-4316-4E86-B65D-4CEDE9FF5F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0333C3-E8D9-49A1-BFA5-8B77BD493A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301BC4-4316-4E86-B65D-4CEDE9FF5F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0333C3-E8D9-49A1-BFA5-8B77BD493A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301BC4-4316-4E86-B65D-4CEDE9FF5F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0333C3-E8D9-49A1-BFA5-8B77BD493A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301BC4-4316-4E86-B65D-4CEDE9FF5F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0333C3-E8D9-49A1-BFA5-8B77BD493A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301BC4-4316-4E86-B65D-4CEDE9FF5F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0333C3-E8D9-49A1-BFA5-8B77BD493A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301BC4-4316-4E86-B65D-4CEDE9FF5F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0333C3-E8D9-49A1-BFA5-8B77BD493A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301BC4-4316-4E86-B65D-4CEDE9FF5F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0333C3-E8D9-49A1-BFA5-8B77BD493A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301BC4-4316-4E86-B65D-4CEDE9FF5F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3169806" y="0"/>
            <a:ext cx="1246606" cy="3050968"/>
            <a:chOff x="754929" y="0"/>
            <a:chExt cx="1756551" cy="4299018"/>
          </a:xfrm>
          <a:solidFill>
            <a:srgbClr val="515161"/>
          </a:solidFill>
        </p:grpSpPr>
        <p:sp>
          <p:nvSpPr>
            <p:cNvPr id="58" name="Freeform 5"/>
            <p:cNvSpPr>
              <a:spLocks noEditPoints="1"/>
            </p:cNvSpPr>
            <p:nvPr/>
          </p:nvSpPr>
          <p:spPr bwMode="auto">
            <a:xfrm rot="9378119">
              <a:off x="754929" y="1816708"/>
              <a:ext cx="1756551" cy="2482310"/>
            </a:xfrm>
            <a:custGeom>
              <a:avLst/>
              <a:gdLst>
                <a:gd name="T0" fmla="*/ 59 w 322"/>
                <a:gd name="T1" fmla="*/ 75 h 457"/>
                <a:gd name="T2" fmla="*/ 64 w 322"/>
                <a:gd name="T3" fmla="*/ 307 h 457"/>
                <a:gd name="T4" fmla="*/ 38 w 322"/>
                <a:gd name="T5" fmla="*/ 338 h 457"/>
                <a:gd name="T6" fmla="*/ 25 w 322"/>
                <a:gd name="T7" fmla="*/ 363 h 457"/>
                <a:gd name="T8" fmla="*/ 16 w 322"/>
                <a:gd name="T9" fmla="*/ 394 h 457"/>
                <a:gd name="T10" fmla="*/ 95 w 322"/>
                <a:gd name="T11" fmla="*/ 431 h 457"/>
                <a:gd name="T12" fmla="*/ 114 w 322"/>
                <a:gd name="T13" fmla="*/ 408 h 457"/>
                <a:gd name="T14" fmla="*/ 115 w 322"/>
                <a:gd name="T15" fmla="*/ 406 h 457"/>
                <a:gd name="T16" fmla="*/ 131 w 322"/>
                <a:gd name="T17" fmla="*/ 379 h 457"/>
                <a:gd name="T18" fmla="*/ 193 w 322"/>
                <a:gd name="T19" fmla="*/ 301 h 457"/>
                <a:gd name="T20" fmla="*/ 305 w 322"/>
                <a:gd name="T21" fmla="*/ 182 h 457"/>
                <a:gd name="T22" fmla="*/ 39 w 322"/>
                <a:gd name="T23" fmla="*/ 435 h 457"/>
                <a:gd name="T24" fmla="*/ 44 w 322"/>
                <a:gd name="T25" fmla="*/ 416 h 457"/>
                <a:gd name="T26" fmla="*/ 39 w 322"/>
                <a:gd name="T27" fmla="*/ 435 h 457"/>
                <a:gd name="T28" fmla="*/ 53 w 322"/>
                <a:gd name="T29" fmla="*/ 413 h 457"/>
                <a:gd name="T30" fmla="*/ 55 w 322"/>
                <a:gd name="T31" fmla="*/ 392 h 457"/>
                <a:gd name="T32" fmla="*/ 107 w 322"/>
                <a:gd name="T33" fmla="*/ 408 h 457"/>
                <a:gd name="T34" fmla="*/ 78 w 322"/>
                <a:gd name="T35" fmla="*/ 393 h 457"/>
                <a:gd name="T36" fmla="*/ 40 w 322"/>
                <a:gd name="T37" fmla="*/ 344 h 457"/>
                <a:gd name="T38" fmla="*/ 116 w 322"/>
                <a:gd name="T39" fmla="*/ 384 h 457"/>
                <a:gd name="T40" fmla="*/ 105 w 322"/>
                <a:gd name="T41" fmla="*/ 399 h 457"/>
                <a:gd name="T42" fmla="*/ 93 w 322"/>
                <a:gd name="T43" fmla="*/ 373 h 457"/>
                <a:gd name="T44" fmla="*/ 55 w 322"/>
                <a:gd name="T45" fmla="*/ 354 h 457"/>
                <a:gd name="T46" fmla="*/ 60 w 322"/>
                <a:gd name="T47" fmla="*/ 316 h 457"/>
                <a:gd name="T48" fmla="*/ 126 w 322"/>
                <a:gd name="T49" fmla="*/ 355 h 457"/>
                <a:gd name="T50" fmla="*/ 103 w 322"/>
                <a:gd name="T51" fmla="*/ 376 h 457"/>
                <a:gd name="T52" fmla="*/ 111 w 322"/>
                <a:gd name="T53" fmla="*/ 190 h 457"/>
                <a:gd name="T54" fmla="*/ 114 w 322"/>
                <a:gd name="T55" fmla="*/ 345 h 457"/>
                <a:gd name="T56" fmla="*/ 287 w 322"/>
                <a:gd name="T57" fmla="*/ 218 h 457"/>
                <a:gd name="T58" fmla="*/ 129 w 322"/>
                <a:gd name="T59" fmla="*/ 349 h 457"/>
                <a:gd name="T60" fmla="*/ 128 w 322"/>
                <a:gd name="T61" fmla="*/ 349 h 457"/>
                <a:gd name="T62" fmla="*/ 194 w 322"/>
                <a:gd name="T63" fmla="*/ 220 h 457"/>
                <a:gd name="T64" fmla="*/ 228 w 322"/>
                <a:gd name="T65" fmla="*/ 224 h 457"/>
                <a:gd name="T66" fmla="*/ 232 w 322"/>
                <a:gd name="T67" fmla="*/ 190 h 457"/>
                <a:gd name="T68" fmla="*/ 192 w 322"/>
                <a:gd name="T69" fmla="*/ 212 h 457"/>
                <a:gd name="T70" fmla="*/ 106 w 322"/>
                <a:gd name="T71" fmla="*/ 154 h 457"/>
                <a:gd name="T72" fmla="*/ 104 w 322"/>
                <a:gd name="T73" fmla="*/ 186 h 457"/>
                <a:gd name="T74" fmla="*/ 97 w 322"/>
                <a:gd name="T75" fmla="*/ 200 h 457"/>
                <a:gd name="T76" fmla="*/ 76 w 322"/>
                <a:gd name="T77" fmla="*/ 329 h 457"/>
                <a:gd name="T78" fmla="*/ 67 w 322"/>
                <a:gd name="T79" fmla="*/ 314 h 457"/>
                <a:gd name="T80" fmla="*/ 69 w 322"/>
                <a:gd name="T81" fmla="*/ 310 h 457"/>
                <a:gd name="T82" fmla="*/ 209 w 322"/>
                <a:gd name="T83" fmla="*/ 28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457">
                  <a:moveTo>
                    <a:pt x="225" y="27"/>
                  </a:moveTo>
                  <a:cubicBezTo>
                    <a:pt x="165" y="0"/>
                    <a:pt x="94" y="19"/>
                    <a:pt x="59" y="75"/>
                  </a:cubicBezTo>
                  <a:cubicBezTo>
                    <a:pt x="42" y="102"/>
                    <a:pt x="35" y="135"/>
                    <a:pt x="41" y="167"/>
                  </a:cubicBezTo>
                  <a:cubicBezTo>
                    <a:pt x="49" y="213"/>
                    <a:pt x="89" y="260"/>
                    <a:pt x="64" y="307"/>
                  </a:cubicBezTo>
                  <a:cubicBezTo>
                    <a:pt x="50" y="306"/>
                    <a:pt x="39" y="314"/>
                    <a:pt x="38" y="328"/>
                  </a:cubicBezTo>
                  <a:cubicBezTo>
                    <a:pt x="37" y="332"/>
                    <a:pt x="37" y="335"/>
                    <a:pt x="38" y="338"/>
                  </a:cubicBezTo>
                  <a:cubicBezTo>
                    <a:pt x="38" y="338"/>
                    <a:pt x="38" y="338"/>
                    <a:pt x="37" y="338"/>
                  </a:cubicBezTo>
                  <a:cubicBezTo>
                    <a:pt x="28" y="343"/>
                    <a:pt x="23" y="353"/>
                    <a:pt x="25" y="363"/>
                  </a:cubicBezTo>
                  <a:cubicBezTo>
                    <a:pt x="17" y="367"/>
                    <a:pt x="12" y="375"/>
                    <a:pt x="13" y="385"/>
                  </a:cubicBezTo>
                  <a:cubicBezTo>
                    <a:pt x="14" y="388"/>
                    <a:pt x="15" y="391"/>
                    <a:pt x="16" y="394"/>
                  </a:cubicBezTo>
                  <a:cubicBezTo>
                    <a:pt x="16" y="413"/>
                    <a:pt x="24" y="435"/>
                    <a:pt x="41" y="445"/>
                  </a:cubicBezTo>
                  <a:cubicBezTo>
                    <a:pt x="61" y="457"/>
                    <a:pt x="81" y="445"/>
                    <a:pt x="95" y="431"/>
                  </a:cubicBezTo>
                  <a:cubicBezTo>
                    <a:pt x="96" y="431"/>
                    <a:pt x="96" y="430"/>
                    <a:pt x="96" y="429"/>
                  </a:cubicBezTo>
                  <a:cubicBezTo>
                    <a:pt x="107" y="428"/>
                    <a:pt x="114" y="422"/>
                    <a:pt x="114" y="408"/>
                  </a:cubicBezTo>
                  <a:cubicBezTo>
                    <a:pt x="114" y="407"/>
                    <a:pt x="113" y="407"/>
                    <a:pt x="113" y="406"/>
                  </a:cubicBezTo>
                  <a:cubicBezTo>
                    <a:pt x="114" y="406"/>
                    <a:pt x="114" y="406"/>
                    <a:pt x="115" y="406"/>
                  </a:cubicBezTo>
                  <a:cubicBezTo>
                    <a:pt x="124" y="402"/>
                    <a:pt x="123" y="392"/>
                    <a:pt x="122" y="383"/>
                  </a:cubicBezTo>
                  <a:cubicBezTo>
                    <a:pt x="125" y="383"/>
                    <a:pt x="128" y="381"/>
                    <a:pt x="131" y="379"/>
                  </a:cubicBezTo>
                  <a:cubicBezTo>
                    <a:pt x="141" y="373"/>
                    <a:pt x="142" y="361"/>
                    <a:pt x="135" y="353"/>
                  </a:cubicBezTo>
                  <a:cubicBezTo>
                    <a:pt x="150" y="331"/>
                    <a:pt x="170" y="314"/>
                    <a:pt x="193" y="301"/>
                  </a:cubicBezTo>
                  <a:cubicBezTo>
                    <a:pt x="212" y="291"/>
                    <a:pt x="232" y="284"/>
                    <a:pt x="250" y="271"/>
                  </a:cubicBezTo>
                  <a:cubicBezTo>
                    <a:pt x="280" y="250"/>
                    <a:pt x="299" y="218"/>
                    <a:pt x="305" y="182"/>
                  </a:cubicBezTo>
                  <a:cubicBezTo>
                    <a:pt x="316" y="119"/>
                    <a:pt x="285" y="53"/>
                    <a:pt x="225" y="27"/>
                  </a:cubicBezTo>
                  <a:close/>
                  <a:moveTo>
                    <a:pt x="39" y="435"/>
                  </a:moveTo>
                  <a:cubicBezTo>
                    <a:pt x="29" y="426"/>
                    <a:pt x="25" y="415"/>
                    <a:pt x="23" y="403"/>
                  </a:cubicBezTo>
                  <a:cubicBezTo>
                    <a:pt x="29" y="408"/>
                    <a:pt x="37" y="413"/>
                    <a:pt x="44" y="416"/>
                  </a:cubicBezTo>
                  <a:cubicBezTo>
                    <a:pt x="53" y="421"/>
                    <a:pt x="72" y="429"/>
                    <a:pt x="87" y="429"/>
                  </a:cubicBezTo>
                  <a:cubicBezTo>
                    <a:pt x="73" y="441"/>
                    <a:pt x="55" y="450"/>
                    <a:pt x="39" y="435"/>
                  </a:cubicBezTo>
                  <a:close/>
                  <a:moveTo>
                    <a:pt x="107" y="408"/>
                  </a:moveTo>
                  <a:cubicBezTo>
                    <a:pt x="108" y="436"/>
                    <a:pt x="63" y="418"/>
                    <a:pt x="53" y="413"/>
                  </a:cubicBezTo>
                  <a:cubicBezTo>
                    <a:pt x="41" y="408"/>
                    <a:pt x="0" y="381"/>
                    <a:pt x="27" y="370"/>
                  </a:cubicBezTo>
                  <a:cubicBezTo>
                    <a:pt x="33" y="381"/>
                    <a:pt x="45" y="387"/>
                    <a:pt x="55" y="392"/>
                  </a:cubicBezTo>
                  <a:cubicBezTo>
                    <a:pt x="68" y="397"/>
                    <a:pt x="91" y="408"/>
                    <a:pt x="107" y="407"/>
                  </a:cubicBezTo>
                  <a:cubicBezTo>
                    <a:pt x="107" y="407"/>
                    <a:pt x="107" y="408"/>
                    <a:pt x="107" y="408"/>
                  </a:cubicBezTo>
                  <a:close/>
                  <a:moveTo>
                    <a:pt x="105" y="399"/>
                  </a:moveTo>
                  <a:cubicBezTo>
                    <a:pt x="97" y="400"/>
                    <a:pt x="85" y="395"/>
                    <a:pt x="78" y="393"/>
                  </a:cubicBezTo>
                  <a:cubicBezTo>
                    <a:pt x="69" y="390"/>
                    <a:pt x="60" y="387"/>
                    <a:pt x="53" y="383"/>
                  </a:cubicBezTo>
                  <a:cubicBezTo>
                    <a:pt x="42" y="378"/>
                    <a:pt x="15" y="358"/>
                    <a:pt x="40" y="344"/>
                  </a:cubicBezTo>
                  <a:cubicBezTo>
                    <a:pt x="46" y="357"/>
                    <a:pt x="60" y="366"/>
                    <a:pt x="72" y="372"/>
                  </a:cubicBezTo>
                  <a:cubicBezTo>
                    <a:pt x="84" y="377"/>
                    <a:pt x="101" y="385"/>
                    <a:pt x="116" y="384"/>
                  </a:cubicBezTo>
                  <a:cubicBezTo>
                    <a:pt x="116" y="387"/>
                    <a:pt x="116" y="389"/>
                    <a:pt x="116" y="391"/>
                  </a:cubicBezTo>
                  <a:cubicBezTo>
                    <a:pt x="114" y="399"/>
                    <a:pt x="111" y="401"/>
                    <a:pt x="105" y="399"/>
                  </a:cubicBezTo>
                  <a:close/>
                  <a:moveTo>
                    <a:pt x="103" y="376"/>
                  </a:moveTo>
                  <a:cubicBezTo>
                    <a:pt x="100" y="375"/>
                    <a:pt x="96" y="374"/>
                    <a:pt x="93" y="373"/>
                  </a:cubicBezTo>
                  <a:cubicBezTo>
                    <a:pt x="86" y="370"/>
                    <a:pt x="79" y="368"/>
                    <a:pt x="73" y="364"/>
                  </a:cubicBezTo>
                  <a:cubicBezTo>
                    <a:pt x="66" y="361"/>
                    <a:pt x="60" y="358"/>
                    <a:pt x="55" y="354"/>
                  </a:cubicBezTo>
                  <a:cubicBezTo>
                    <a:pt x="53" y="351"/>
                    <a:pt x="51" y="348"/>
                    <a:pt x="49" y="346"/>
                  </a:cubicBezTo>
                  <a:cubicBezTo>
                    <a:pt x="41" y="334"/>
                    <a:pt x="45" y="324"/>
                    <a:pt x="60" y="316"/>
                  </a:cubicBezTo>
                  <a:cubicBezTo>
                    <a:pt x="60" y="317"/>
                    <a:pt x="61" y="317"/>
                    <a:pt x="62" y="318"/>
                  </a:cubicBezTo>
                  <a:cubicBezTo>
                    <a:pt x="70" y="344"/>
                    <a:pt x="103" y="349"/>
                    <a:pt x="126" y="355"/>
                  </a:cubicBezTo>
                  <a:cubicBezTo>
                    <a:pt x="126" y="356"/>
                    <a:pt x="127" y="356"/>
                    <a:pt x="127" y="357"/>
                  </a:cubicBezTo>
                  <a:cubicBezTo>
                    <a:pt x="122" y="373"/>
                    <a:pt x="114" y="379"/>
                    <a:pt x="103" y="376"/>
                  </a:cubicBezTo>
                  <a:close/>
                  <a:moveTo>
                    <a:pt x="81" y="333"/>
                  </a:moveTo>
                  <a:cubicBezTo>
                    <a:pt x="105" y="288"/>
                    <a:pt x="115" y="239"/>
                    <a:pt x="111" y="190"/>
                  </a:cubicBezTo>
                  <a:cubicBezTo>
                    <a:pt x="137" y="178"/>
                    <a:pt x="162" y="200"/>
                    <a:pt x="188" y="217"/>
                  </a:cubicBezTo>
                  <a:cubicBezTo>
                    <a:pt x="154" y="252"/>
                    <a:pt x="133" y="299"/>
                    <a:pt x="114" y="345"/>
                  </a:cubicBezTo>
                  <a:cubicBezTo>
                    <a:pt x="103" y="343"/>
                    <a:pt x="91" y="339"/>
                    <a:pt x="81" y="333"/>
                  </a:cubicBezTo>
                  <a:close/>
                  <a:moveTo>
                    <a:pt x="287" y="218"/>
                  </a:moveTo>
                  <a:cubicBezTo>
                    <a:pt x="266" y="261"/>
                    <a:pt x="228" y="274"/>
                    <a:pt x="190" y="296"/>
                  </a:cubicBezTo>
                  <a:cubicBezTo>
                    <a:pt x="165" y="309"/>
                    <a:pt x="145" y="327"/>
                    <a:pt x="129" y="349"/>
                  </a:cubicBezTo>
                  <a:cubicBezTo>
                    <a:pt x="129" y="349"/>
                    <a:pt x="129" y="349"/>
                    <a:pt x="129" y="349"/>
                  </a:cubicBezTo>
                  <a:cubicBezTo>
                    <a:pt x="128" y="349"/>
                    <a:pt x="128" y="349"/>
                    <a:pt x="128" y="349"/>
                  </a:cubicBezTo>
                  <a:cubicBezTo>
                    <a:pt x="126" y="348"/>
                    <a:pt x="123" y="348"/>
                    <a:pt x="121" y="347"/>
                  </a:cubicBezTo>
                  <a:cubicBezTo>
                    <a:pt x="140" y="301"/>
                    <a:pt x="160" y="255"/>
                    <a:pt x="194" y="220"/>
                  </a:cubicBezTo>
                  <a:cubicBezTo>
                    <a:pt x="205" y="227"/>
                    <a:pt x="217" y="231"/>
                    <a:pt x="228" y="231"/>
                  </a:cubicBezTo>
                  <a:cubicBezTo>
                    <a:pt x="233" y="230"/>
                    <a:pt x="233" y="224"/>
                    <a:pt x="228" y="224"/>
                  </a:cubicBezTo>
                  <a:cubicBezTo>
                    <a:pt x="218" y="225"/>
                    <a:pt x="208" y="221"/>
                    <a:pt x="198" y="216"/>
                  </a:cubicBezTo>
                  <a:cubicBezTo>
                    <a:pt x="208" y="206"/>
                    <a:pt x="219" y="197"/>
                    <a:pt x="232" y="190"/>
                  </a:cubicBezTo>
                  <a:cubicBezTo>
                    <a:pt x="236" y="187"/>
                    <a:pt x="232" y="182"/>
                    <a:pt x="229" y="184"/>
                  </a:cubicBezTo>
                  <a:cubicBezTo>
                    <a:pt x="215" y="192"/>
                    <a:pt x="203" y="202"/>
                    <a:pt x="192" y="212"/>
                  </a:cubicBezTo>
                  <a:cubicBezTo>
                    <a:pt x="165" y="197"/>
                    <a:pt x="138" y="172"/>
                    <a:pt x="110" y="183"/>
                  </a:cubicBezTo>
                  <a:cubicBezTo>
                    <a:pt x="109" y="173"/>
                    <a:pt x="108" y="164"/>
                    <a:pt x="106" y="154"/>
                  </a:cubicBezTo>
                  <a:cubicBezTo>
                    <a:pt x="105" y="150"/>
                    <a:pt x="99" y="152"/>
                    <a:pt x="100" y="156"/>
                  </a:cubicBezTo>
                  <a:cubicBezTo>
                    <a:pt x="102" y="166"/>
                    <a:pt x="103" y="176"/>
                    <a:pt x="104" y="186"/>
                  </a:cubicBezTo>
                  <a:cubicBezTo>
                    <a:pt x="100" y="188"/>
                    <a:pt x="96" y="191"/>
                    <a:pt x="92" y="195"/>
                  </a:cubicBezTo>
                  <a:cubicBezTo>
                    <a:pt x="89" y="198"/>
                    <a:pt x="94" y="203"/>
                    <a:pt x="97" y="200"/>
                  </a:cubicBezTo>
                  <a:cubicBezTo>
                    <a:pt x="100" y="197"/>
                    <a:pt x="102" y="195"/>
                    <a:pt x="105" y="193"/>
                  </a:cubicBezTo>
                  <a:cubicBezTo>
                    <a:pt x="107" y="240"/>
                    <a:pt x="98" y="286"/>
                    <a:pt x="76" y="329"/>
                  </a:cubicBezTo>
                  <a:cubicBezTo>
                    <a:pt x="72" y="325"/>
                    <a:pt x="70" y="321"/>
                    <a:pt x="68" y="316"/>
                  </a:cubicBezTo>
                  <a:cubicBezTo>
                    <a:pt x="68" y="315"/>
                    <a:pt x="67" y="314"/>
                    <a:pt x="67" y="314"/>
                  </a:cubicBezTo>
                  <a:cubicBezTo>
                    <a:pt x="67" y="314"/>
                    <a:pt x="67" y="313"/>
                    <a:pt x="68" y="313"/>
                  </a:cubicBezTo>
                  <a:cubicBezTo>
                    <a:pt x="69" y="312"/>
                    <a:pt x="69" y="311"/>
                    <a:pt x="69" y="310"/>
                  </a:cubicBezTo>
                  <a:cubicBezTo>
                    <a:pt x="100" y="254"/>
                    <a:pt x="42" y="197"/>
                    <a:pt x="45" y="139"/>
                  </a:cubicBezTo>
                  <a:cubicBezTo>
                    <a:pt x="49" y="56"/>
                    <a:pt x="132" y="3"/>
                    <a:pt x="209" y="28"/>
                  </a:cubicBezTo>
                  <a:cubicBezTo>
                    <a:pt x="287" y="53"/>
                    <a:pt x="322" y="145"/>
                    <a:pt x="287" y="2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1746678" y="0"/>
              <a:ext cx="0" cy="1733006"/>
            </a:xfrm>
            <a:prstGeom prst="line">
              <a:avLst/>
            </a:prstGeom>
            <a:grpFill/>
            <a:ln w="28575">
              <a:solidFill>
                <a:srgbClr val="5151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8332568" y="0"/>
            <a:ext cx="1062785" cy="2585045"/>
            <a:chOff x="737082" y="0"/>
            <a:chExt cx="1756551" cy="4272513"/>
          </a:xfrm>
          <a:solidFill>
            <a:srgbClr val="515161"/>
          </a:solidFill>
        </p:grpSpPr>
        <p:sp>
          <p:nvSpPr>
            <p:cNvPr id="56" name="Freeform 5"/>
            <p:cNvSpPr>
              <a:spLocks noEditPoints="1"/>
            </p:cNvSpPr>
            <p:nvPr/>
          </p:nvSpPr>
          <p:spPr bwMode="auto">
            <a:xfrm rot="9378119">
              <a:off x="737082" y="1790203"/>
              <a:ext cx="1756551" cy="2482310"/>
            </a:xfrm>
            <a:custGeom>
              <a:avLst/>
              <a:gdLst>
                <a:gd name="T0" fmla="*/ 59 w 322"/>
                <a:gd name="T1" fmla="*/ 75 h 457"/>
                <a:gd name="T2" fmla="*/ 64 w 322"/>
                <a:gd name="T3" fmla="*/ 307 h 457"/>
                <a:gd name="T4" fmla="*/ 38 w 322"/>
                <a:gd name="T5" fmla="*/ 338 h 457"/>
                <a:gd name="T6" fmla="*/ 25 w 322"/>
                <a:gd name="T7" fmla="*/ 363 h 457"/>
                <a:gd name="T8" fmla="*/ 16 w 322"/>
                <a:gd name="T9" fmla="*/ 394 h 457"/>
                <a:gd name="T10" fmla="*/ 95 w 322"/>
                <a:gd name="T11" fmla="*/ 431 h 457"/>
                <a:gd name="T12" fmla="*/ 114 w 322"/>
                <a:gd name="T13" fmla="*/ 408 h 457"/>
                <a:gd name="T14" fmla="*/ 115 w 322"/>
                <a:gd name="T15" fmla="*/ 406 h 457"/>
                <a:gd name="T16" fmla="*/ 131 w 322"/>
                <a:gd name="T17" fmla="*/ 379 h 457"/>
                <a:gd name="T18" fmla="*/ 193 w 322"/>
                <a:gd name="T19" fmla="*/ 301 h 457"/>
                <a:gd name="T20" fmla="*/ 305 w 322"/>
                <a:gd name="T21" fmla="*/ 182 h 457"/>
                <a:gd name="T22" fmla="*/ 39 w 322"/>
                <a:gd name="T23" fmla="*/ 435 h 457"/>
                <a:gd name="T24" fmla="*/ 44 w 322"/>
                <a:gd name="T25" fmla="*/ 416 h 457"/>
                <a:gd name="T26" fmla="*/ 39 w 322"/>
                <a:gd name="T27" fmla="*/ 435 h 457"/>
                <a:gd name="T28" fmla="*/ 53 w 322"/>
                <a:gd name="T29" fmla="*/ 413 h 457"/>
                <a:gd name="T30" fmla="*/ 55 w 322"/>
                <a:gd name="T31" fmla="*/ 392 h 457"/>
                <a:gd name="T32" fmla="*/ 107 w 322"/>
                <a:gd name="T33" fmla="*/ 408 h 457"/>
                <a:gd name="T34" fmla="*/ 78 w 322"/>
                <a:gd name="T35" fmla="*/ 393 h 457"/>
                <a:gd name="T36" fmla="*/ 40 w 322"/>
                <a:gd name="T37" fmla="*/ 344 h 457"/>
                <a:gd name="T38" fmla="*/ 116 w 322"/>
                <a:gd name="T39" fmla="*/ 384 h 457"/>
                <a:gd name="T40" fmla="*/ 105 w 322"/>
                <a:gd name="T41" fmla="*/ 399 h 457"/>
                <a:gd name="T42" fmla="*/ 93 w 322"/>
                <a:gd name="T43" fmla="*/ 373 h 457"/>
                <a:gd name="T44" fmla="*/ 55 w 322"/>
                <a:gd name="T45" fmla="*/ 354 h 457"/>
                <a:gd name="T46" fmla="*/ 60 w 322"/>
                <a:gd name="T47" fmla="*/ 316 h 457"/>
                <a:gd name="T48" fmla="*/ 126 w 322"/>
                <a:gd name="T49" fmla="*/ 355 h 457"/>
                <a:gd name="T50" fmla="*/ 103 w 322"/>
                <a:gd name="T51" fmla="*/ 376 h 457"/>
                <a:gd name="T52" fmla="*/ 111 w 322"/>
                <a:gd name="T53" fmla="*/ 190 h 457"/>
                <a:gd name="T54" fmla="*/ 114 w 322"/>
                <a:gd name="T55" fmla="*/ 345 h 457"/>
                <a:gd name="T56" fmla="*/ 287 w 322"/>
                <a:gd name="T57" fmla="*/ 218 h 457"/>
                <a:gd name="T58" fmla="*/ 129 w 322"/>
                <a:gd name="T59" fmla="*/ 349 h 457"/>
                <a:gd name="T60" fmla="*/ 128 w 322"/>
                <a:gd name="T61" fmla="*/ 349 h 457"/>
                <a:gd name="T62" fmla="*/ 194 w 322"/>
                <a:gd name="T63" fmla="*/ 220 h 457"/>
                <a:gd name="T64" fmla="*/ 228 w 322"/>
                <a:gd name="T65" fmla="*/ 224 h 457"/>
                <a:gd name="T66" fmla="*/ 232 w 322"/>
                <a:gd name="T67" fmla="*/ 190 h 457"/>
                <a:gd name="T68" fmla="*/ 192 w 322"/>
                <a:gd name="T69" fmla="*/ 212 h 457"/>
                <a:gd name="T70" fmla="*/ 106 w 322"/>
                <a:gd name="T71" fmla="*/ 154 h 457"/>
                <a:gd name="T72" fmla="*/ 104 w 322"/>
                <a:gd name="T73" fmla="*/ 186 h 457"/>
                <a:gd name="T74" fmla="*/ 97 w 322"/>
                <a:gd name="T75" fmla="*/ 200 h 457"/>
                <a:gd name="T76" fmla="*/ 76 w 322"/>
                <a:gd name="T77" fmla="*/ 329 h 457"/>
                <a:gd name="T78" fmla="*/ 67 w 322"/>
                <a:gd name="T79" fmla="*/ 314 h 457"/>
                <a:gd name="T80" fmla="*/ 69 w 322"/>
                <a:gd name="T81" fmla="*/ 310 h 457"/>
                <a:gd name="T82" fmla="*/ 209 w 322"/>
                <a:gd name="T83" fmla="*/ 28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457">
                  <a:moveTo>
                    <a:pt x="225" y="27"/>
                  </a:moveTo>
                  <a:cubicBezTo>
                    <a:pt x="165" y="0"/>
                    <a:pt x="94" y="19"/>
                    <a:pt x="59" y="75"/>
                  </a:cubicBezTo>
                  <a:cubicBezTo>
                    <a:pt x="42" y="102"/>
                    <a:pt x="35" y="135"/>
                    <a:pt x="41" y="167"/>
                  </a:cubicBezTo>
                  <a:cubicBezTo>
                    <a:pt x="49" y="213"/>
                    <a:pt x="89" y="260"/>
                    <a:pt x="64" y="307"/>
                  </a:cubicBezTo>
                  <a:cubicBezTo>
                    <a:pt x="50" y="306"/>
                    <a:pt x="39" y="314"/>
                    <a:pt x="38" y="328"/>
                  </a:cubicBezTo>
                  <a:cubicBezTo>
                    <a:pt x="37" y="332"/>
                    <a:pt x="37" y="335"/>
                    <a:pt x="38" y="338"/>
                  </a:cubicBezTo>
                  <a:cubicBezTo>
                    <a:pt x="38" y="338"/>
                    <a:pt x="38" y="338"/>
                    <a:pt x="37" y="338"/>
                  </a:cubicBezTo>
                  <a:cubicBezTo>
                    <a:pt x="28" y="343"/>
                    <a:pt x="23" y="353"/>
                    <a:pt x="25" y="363"/>
                  </a:cubicBezTo>
                  <a:cubicBezTo>
                    <a:pt x="17" y="367"/>
                    <a:pt x="12" y="375"/>
                    <a:pt x="13" y="385"/>
                  </a:cubicBezTo>
                  <a:cubicBezTo>
                    <a:pt x="14" y="388"/>
                    <a:pt x="15" y="391"/>
                    <a:pt x="16" y="394"/>
                  </a:cubicBezTo>
                  <a:cubicBezTo>
                    <a:pt x="16" y="413"/>
                    <a:pt x="24" y="435"/>
                    <a:pt x="41" y="445"/>
                  </a:cubicBezTo>
                  <a:cubicBezTo>
                    <a:pt x="61" y="457"/>
                    <a:pt x="81" y="445"/>
                    <a:pt x="95" y="431"/>
                  </a:cubicBezTo>
                  <a:cubicBezTo>
                    <a:pt x="96" y="431"/>
                    <a:pt x="96" y="430"/>
                    <a:pt x="96" y="429"/>
                  </a:cubicBezTo>
                  <a:cubicBezTo>
                    <a:pt x="107" y="428"/>
                    <a:pt x="114" y="422"/>
                    <a:pt x="114" y="408"/>
                  </a:cubicBezTo>
                  <a:cubicBezTo>
                    <a:pt x="114" y="407"/>
                    <a:pt x="113" y="407"/>
                    <a:pt x="113" y="406"/>
                  </a:cubicBezTo>
                  <a:cubicBezTo>
                    <a:pt x="114" y="406"/>
                    <a:pt x="114" y="406"/>
                    <a:pt x="115" y="406"/>
                  </a:cubicBezTo>
                  <a:cubicBezTo>
                    <a:pt x="124" y="402"/>
                    <a:pt x="123" y="392"/>
                    <a:pt x="122" y="383"/>
                  </a:cubicBezTo>
                  <a:cubicBezTo>
                    <a:pt x="125" y="383"/>
                    <a:pt x="128" y="381"/>
                    <a:pt x="131" y="379"/>
                  </a:cubicBezTo>
                  <a:cubicBezTo>
                    <a:pt x="141" y="373"/>
                    <a:pt x="142" y="361"/>
                    <a:pt x="135" y="353"/>
                  </a:cubicBezTo>
                  <a:cubicBezTo>
                    <a:pt x="150" y="331"/>
                    <a:pt x="170" y="314"/>
                    <a:pt x="193" y="301"/>
                  </a:cubicBezTo>
                  <a:cubicBezTo>
                    <a:pt x="212" y="291"/>
                    <a:pt x="232" y="284"/>
                    <a:pt x="250" y="271"/>
                  </a:cubicBezTo>
                  <a:cubicBezTo>
                    <a:pt x="280" y="250"/>
                    <a:pt x="299" y="218"/>
                    <a:pt x="305" y="182"/>
                  </a:cubicBezTo>
                  <a:cubicBezTo>
                    <a:pt x="316" y="119"/>
                    <a:pt x="285" y="53"/>
                    <a:pt x="225" y="27"/>
                  </a:cubicBezTo>
                  <a:close/>
                  <a:moveTo>
                    <a:pt x="39" y="435"/>
                  </a:moveTo>
                  <a:cubicBezTo>
                    <a:pt x="29" y="426"/>
                    <a:pt x="25" y="415"/>
                    <a:pt x="23" y="403"/>
                  </a:cubicBezTo>
                  <a:cubicBezTo>
                    <a:pt x="29" y="408"/>
                    <a:pt x="37" y="413"/>
                    <a:pt x="44" y="416"/>
                  </a:cubicBezTo>
                  <a:cubicBezTo>
                    <a:pt x="53" y="421"/>
                    <a:pt x="72" y="429"/>
                    <a:pt x="87" y="429"/>
                  </a:cubicBezTo>
                  <a:cubicBezTo>
                    <a:pt x="73" y="441"/>
                    <a:pt x="55" y="450"/>
                    <a:pt x="39" y="435"/>
                  </a:cubicBezTo>
                  <a:close/>
                  <a:moveTo>
                    <a:pt x="107" y="408"/>
                  </a:moveTo>
                  <a:cubicBezTo>
                    <a:pt x="108" y="436"/>
                    <a:pt x="63" y="418"/>
                    <a:pt x="53" y="413"/>
                  </a:cubicBezTo>
                  <a:cubicBezTo>
                    <a:pt x="41" y="408"/>
                    <a:pt x="0" y="381"/>
                    <a:pt x="27" y="370"/>
                  </a:cubicBezTo>
                  <a:cubicBezTo>
                    <a:pt x="33" y="381"/>
                    <a:pt x="45" y="387"/>
                    <a:pt x="55" y="392"/>
                  </a:cubicBezTo>
                  <a:cubicBezTo>
                    <a:pt x="68" y="397"/>
                    <a:pt x="91" y="408"/>
                    <a:pt x="107" y="407"/>
                  </a:cubicBezTo>
                  <a:cubicBezTo>
                    <a:pt x="107" y="407"/>
                    <a:pt x="107" y="408"/>
                    <a:pt x="107" y="408"/>
                  </a:cubicBezTo>
                  <a:close/>
                  <a:moveTo>
                    <a:pt x="105" y="399"/>
                  </a:moveTo>
                  <a:cubicBezTo>
                    <a:pt x="97" y="400"/>
                    <a:pt x="85" y="395"/>
                    <a:pt x="78" y="393"/>
                  </a:cubicBezTo>
                  <a:cubicBezTo>
                    <a:pt x="69" y="390"/>
                    <a:pt x="60" y="387"/>
                    <a:pt x="53" y="383"/>
                  </a:cubicBezTo>
                  <a:cubicBezTo>
                    <a:pt x="42" y="378"/>
                    <a:pt x="15" y="358"/>
                    <a:pt x="40" y="344"/>
                  </a:cubicBezTo>
                  <a:cubicBezTo>
                    <a:pt x="46" y="357"/>
                    <a:pt x="60" y="366"/>
                    <a:pt x="72" y="372"/>
                  </a:cubicBezTo>
                  <a:cubicBezTo>
                    <a:pt x="84" y="377"/>
                    <a:pt x="101" y="385"/>
                    <a:pt x="116" y="384"/>
                  </a:cubicBezTo>
                  <a:cubicBezTo>
                    <a:pt x="116" y="387"/>
                    <a:pt x="116" y="389"/>
                    <a:pt x="116" y="391"/>
                  </a:cubicBezTo>
                  <a:cubicBezTo>
                    <a:pt x="114" y="399"/>
                    <a:pt x="111" y="401"/>
                    <a:pt x="105" y="399"/>
                  </a:cubicBezTo>
                  <a:close/>
                  <a:moveTo>
                    <a:pt x="103" y="376"/>
                  </a:moveTo>
                  <a:cubicBezTo>
                    <a:pt x="100" y="375"/>
                    <a:pt x="96" y="374"/>
                    <a:pt x="93" y="373"/>
                  </a:cubicBezTo>
                  <a:cubicBezTo>
                    <a:pt x="86" y="370"/>
                    <a:pt x="79" y="368"/>
                    <a:pt x="73" y="364"/>
                  </a:cubicBezTo>
                  <a:cubicBezTo>
                    <a:pt x="66" y="361"/>
                    <a:pt x="60" y="358"/>
                    <a:pt x="55" y="354"/>
                  </a:cubicBezTo>
                  <a:cubicBezTo>
                    <a:pt x="53" y="351"/>
                    <a:pt x="51" y="348"/>
                    <a:pt x="49" y="346"/>
                  </a:cubicBezTo>
                  <a:cubicBezTo>
                    <a:pt x="41" y="334"/>
                    <a:pt x="45" y="324"/>
                    <a:pt x="60" y="316"/>
                  </a:cubicBezTo>
                  <a:cubicBezTo>
                    <a:pt x="60" y="317"/>
                    <a:pt x="61" y="317"/>
                    <a:pt x="62" y="318"/>
                  </a:cubicBezTo>
                  <a:cubicBezTo>
                    <a:pt x="70" y="344"/>
                    <a:pt x="103" y="349"/>
                    <a:pt x="126" y="355"/>
                  </a:cubicBezTo>
                  <a:cubicBezTo>
                    <a:pt x="126" y="356"/>
                    <a:pt x="127" y="356"/>
                    <a:pt x="127" y="357"/>
                  </a:cubicBezTo>
                  <a:cubicBezTo>
                    <a:pt x="122" y="373"/>
                    <a:pt x="114" y="379"/>
                    <a:pt x="103" y="376"/>
                  </a:cubicBezTo>
                  <a:close/>
                  <a:moveTo>
                    <a:pt x="81" y="333"/>
                  </a:moveTo>
                  <a:cubicBezTo>
                    <a:pt x="105" y="288"/>
                    <a:pt x="115" y="239"/>
                    <a:pt x="111" y="190"/>
                  </a:cubicBezTo>
                  <a:cubicBezTo>
                    <a:pt x="137" y="178"/>
                    <a:pt x="162" y="200"/>
                    <a:pt x="188" y="217"/>
                  </a:cubicBezTo>
                  <a:cubicBezTo>
                    <a:pt x="154" y="252"/>
                    <a:pt x="133" y="299"/>
                    <a:pt x="114" y="345"/>
                  </a:cubicBezTo>
                  <a:cubicBezTo>
                    <a:pt x="103" y="343"/>
                    <a:pt x="91" y="339"/>
                    <a:pt x="81" y="333"/>
                  </a:cubicBezTo>
                  <a:close/>
                  <a:moveTo>
                    <a:pt x="287" y="218"/>
                  </a:moveTo>
                  <a:cubicBezTo>
                    <a:pt x="266" y="261"/>
                    <a:pt x="228" y="274"/>
                    <a:pt x="190" y="296"/>
                  </a:cubicBezTo>
                  <a:cubicBezTo>
                    <a:pt x="165" y="309"/>
                    <a:pt x="145" y="327"/>
                    <a:pt x="129" y="349"/>
                  </a:cubicBezTo>
                  <a:cubicBezTo>
                    <a:pt x="129" y="349"/>
                    <a:pt x="129" y="349"/>
                    <a:pt x="129" y="349"/>
                  </a:cubicBezTo>
                  <a:cubicBezTo>
                    <a:pt x="128" y="349"/>
                    <a:pt x="128" y="349"/>
                    <a:pt x="128" y="349"/>
                  </a:cubicBezTo>
                  <a:cubicBezTo>
                    <a:pt x="126" y="348"/>
                    <a:pt x="123" y="348"/>
                    <a:pt x="121" y="347"/>
                  </a:cubicBezTo>
                  <a:cubicBezTo>
                    <a:pt x="140" y="301"/>
                    <a:pt x="160" y="255"/>
                    <a:pt x="194" y="220"/>
                  </a:cubicBezTo>
                  <a:cubicBezTo>
                    <a:pt x="205" y="227"/>
                    <a:pt x="217" y="231"/>
                    <a:pt x="228" y="231"/>
                  </a:cubicBezTo>
                  <a:cubicBezTo>
                    <a:pt x="233" y="230"/>
                    <a:pt x="233" y="224"/>
                    <a:pt x="228" y="224"/>
                  </a:cubicBezTo>
                  <a:cubicBezTo>
                    <a:pt x="218" y="225"/>
                    <a:pt x="208" y="221"/>
                    <a:pt x="198" y="216"/>
                  </a:cubicBezTo>
                  <a:cubicBezTo>
                    <a:pt x="208" y="206"/>
                    <a:pt x="219" y="197"/>
                    <a:pt x="232" y="190"/>
                  </a:cubicBezTo>
                  <a:cubicBezTo>
                    <a:pt x="236" y="187"/>
                    <a:pt x="232" y="182"/>
                    <a:pt x="229" y="184"/>
                  </a:cubicBezTo>
                  <a:cubicBezTo>
                    <a:pt x="215" y="192"/>
                    <a:pt x="203" y="202"/>
                    <a:pt x="192" y="212"/>
                  </a:cubicBezTo>
                  <a:cubicBezTo>
                    <a:pt x="165" y="197"/>
                    <a:pt x="138" y="172"/>
                    <a:pt x="110" y="183"/>
                  </a:cubicBezTo>
                  <a:cubicBezTo>
                    <a:pt x="109" y="173"/>
                    <a:pt x="108" y="164"/>
                    <a:pt x="106" y="154"/>
                  </a:cubicBezTo>
                  <a:cubicBezTo>
                    <a:pt x="105" y="150"/>
                    <a:pt x="99" y="152"/>
                    <a:pt x="100" y="156"/>
                  </a:cubicBezTo>
                  <a:cubicBezTo>
                    <a:pt x="102" y="166"/>
                    <a:pt x="103" y="176"/>
                    <a:pt x="104" y="186"/>
                  </a:cubicBezTo>
                  <a:cubicBezTo>
                    <a:pt x="100" y="188"/>
                    <a:pt x="96" y="191"/>
                    <a:pt x="92" y="195"/>
                  </a:cubicBezTo>
                  <a:cubicBezTo>
                    <a:pt x="89" y="198"/>
                    <a:pt x="94" y="203"/>
                    <a:pt x="97" y="200"/>
                  </a:cubicBezTo>
                  <a:cubicBezTo>
                    <a:pt x="100" y="197"/>
                    <a:pt x="102" y="195"/>
                    <a:pt x="105" y="193"/>
                  </a:cubicBezTo>
                  <a:cubicBezTo>
                    <a:pt x="107" y="240"/>
                    <a:pt x="98" y="286"/>
                    <a:pt x="76" y="329"/>
                  </a:cubicBezTo>
                  <a:cubicBezTo>
                    <a:pt x="72" y="325"/>
                    <a:pt x="70" y="321"/>
                    <a:pt x="68" y="316"/>
                  </a:cubicBezTo>
                  <a:cubicBezTo>
                    <a:pt x="68" y="315"/>
                    <a:pt x="67" y="314"/>
                    <a:pt x="67" y="314"/>
                  </a:cubicBezTo>
                  <a:cubicBezTo>
                    <a:pt x="67" y="314"/>
                    <a:pt x="67" y="313"/>
                    <a:pt x="68" y="313"/>
                  </a:cubicBezTo>
                  <a:cubicBezTo>
                    <a:pt x="69" y="312"/>
                    <a:pt x="69" y="311"/>
                    <a:pt x="69" y="310"/>
                  </a:cubicBezTo>
                  <a:cubicBezTo>
                    <a:pt x="100" y="254"/>
                    <a:pt x="42" y="197"/>
                    <a:pt x="45" y="139"/>
                  </a:cubicBezTo>
                  <a:cubicBezTo>
                    <a:pt x="49" y="56"/>
                    <a:pt x="132" y="3"/>
                    <a:pt x="209" y="28"/>
                  </a:cubicBezTo>
                  <a:cubicBezTo>
                    <a:pt x="287" y="53"/>
                    <a:pt x="322" y="145"/>
                    <a:pt x="287" y="2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1721437" y="0"/>
              <a:ext cx="0" cy="1733006"/>
            </a:xfrm>
            <a:prstGeom prst="line">
              <a:avLst/>
            </a:prstGeom>
            <a:grpFill/>
            <a:ln w="28575">
              <a:solidFill>
                <a:srgbClr val="5151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5077738" y="0"/>
            <a:ext cx="2052917" cy="3898448"/>
            <a:chOff x="5479778" y="0"/>
            <a:chExt cx="2052917" cy="3898448"/>
          </a:xfrm>
          <a:solidFill>
            <a:srgbClr val="515161"/>
          </a:solidFill>
        </p:grpSpPr>
        <p:cxnSp>
          <p:nvCxnSpPr>
            <p:cNvPr id="53" name="直接连接符 52"/>
            <p:cNvCxnSpPr/>
            <p:nvPr/>
          </p:nvCxnSpPr>
          <p:spPr>
            <a:xfrm>
              <a:off x="6460638" y="0"/>
              <a:ext cx="4054" cy="1410918"/>
            </a:xfrm>
            <a:prstGeom prst="line">
              <a:avLst/>
            </a:prstGeom>
            <a:grpFill/>
            <a:ln w="28575">
              <a:solidFill>
                <a:srgbClr val="5151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组合 78"/>
            <p:cNvGrpSpPr/>
            <p:nvPr/>
          </p:nvGrpSpPr>
          <p:grpSpPr>
            <a:xfrm>
              <a:off x="5479778" y="1469486"/>
              <a:ext cx="2052917" cy="2428962"/>
              <a:chOff x="4703483" y="1563437"/>
              <a:chExt cx="3106159" cy="3675132"/>
            </a:xfrm>
            <a:grpFill/>
          </p:grpSpPr>
          <p:grpSp>
            <p:nvGrpSpPr>
              <p:cNvPr id="52" name="组合 51"/>
              <p:cNvGrpSpPr/>
              <p:nvPr/>
            </p:nvGrpSpPr>
            <p:grpSpPr>
              <a:xfrm rot="9378119">
                <a:off x="5082544" y="1563437"/>
                <a:ext cx="2026911" cy="2864377"/>
                <a:chOff x="2838451" y="1994263"/>
                <a:chExt cx="2703667" cy="3820750"/>
              </a:xfrm>
              <a:grpFill/>
            </p:grpSpPr>
            <p:sp>
              <p:nvSpPr>
                <p:cNvPr id="60" name="Freeform 5"/>
                <p:cNvSpPr/>
                <p:nvPr/>
              </p:nvSpPr>
              <p:spPr bwMode="auto">
                <a:xfrm rot="1256903">
                  <a:off x="3024217" y="2160234"/>
                  <a:ext cx="2332133" cy="2879725"/>
                </a:xfrm>
                <a:custGeom>
                  <a:avLst/>
                  <a:gdLst>
                    <a:gd name="T0" fmla="*/ 973 w 1077"/>
                    <a:gd name="T1" fmla="*/ 727 h 1379"/>
                    <a:gd name="T2" fmla="*/ 932 w 1077"/>
                    <a:gd name="T3" fmla="*/ 823 h 1379"/>
                    <a:gd name="T4" fmla="*/ 841 w 1077"/>
                    <a:gd name="T5" fmla="*/ 972 h 1379"/>
                    <a:gd name="T6" fmla="*/ 725 w 1077"/>
                    <a:gd name="T7" fmla="*/ 1169 h 1379"/>
                    <a:gd name="T8" fmla="*/ 565 w 1077"/>
                    <a:gd name="T9" fmla="*/ 1365 h 1379"/>
                    <a:gd name="T10" fmla="*/ 461 w 1077"/>
                    <a:gd name="T11" fmla="*/ 1361 h 1379"/>
                    <a:gd name="T12" fmla="*/ 251 w 1077"/>
                    <a:gd name="T13" fmla="*/ 1073 h 1379"/>
                    <a:gd name="T14" fmla="*/ 16 w 1077"/>
                    <a:gd name="T15" fmla="*/ 584 h 1379"/>
                    <a:gd name="T16" fmla="*/ 129 w 1077"/>
                    <a:gd name="T17" fmla="*/ 196 h 1379"/>
                    <a:gd name="T18" fmla="*/ 485 w 1077"/>
                    <a:gd name="T19" fmla="*/ 14 h 1379"/>
                    <a:gd name="T20" fmla="*/ 882 w 1077"/>
                    <a:gd name="T21" fmla="*/ 159 h 1379"/>
                    <a:gd name="T22" fmla="*/ 973 w 1077"/>
                    <a:gd name="T23" fmla="*/ 727 h 13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77" h="1379">
                      <a:moveTo>
                        <a:pt x="973" y="727"/>
                      </a:moveTo>
                      <a:cubicBezTo>
                        <a:pt x="956" y="775"/>
                        <a:pt x="932" y="823"/>
                        <a:pt x="932" y="823"/>
                      </a:cubicBezTo>
                      <a:cubicBezTo>
                        <a:pt x="900" y="888"/>
                        <a:pt x="872" y="926"/>
                        <a:pt x="841" y="972"/>
                      </a:cubicBezTo>
                      <a:cubicBezTo>
                        <a:pt x="802" y="1030"/>
                        <a:pt x="818" y="1014"/>
                        <a:pt x="725" y="1169"/>
                      </a:cubicBezTo>
                      <a:cubicBezTo>
                        <a:pt x="636" y="1319"/>
                        <a:pt x="611" y="1352"/>
                        <a:pt x="565" y="1365"/>
                      </a:cubicBezTo>
                      <a:cubicBezTo>
                        <a:pt x="518" y="1379"/>
                        <a:pt x="476" y="1366"/>
                        <a:pt x="461" y="1361"/>
                      </a:cubicBezTo>
                      <a:cubicBezTo>
                        <a:pt x="354" y="1326"/>
                        <a:pt x="312" y="1209"/>
                        <a:pt x="251" y="1073"/>
                      </a:cubicBezTo>
                      <a:cubicBezTo>
                        <a:pt x="87" y="707"/>
                        <a:pt x="27" y="738"/>
                        <a:pt x="16" y="584"/>
                      </a:cubicBezTo>
                      <a:cubicBezTo>
                        <a:pt x="13" y="535"/>
                        <a:pt x="0" y="353"/>
                        <a:pt x="129" y="196"/>
                      </a:cubicBezTo>
                      <a:cubicBezTo>
                        <a:pt x="264" y="33"/>
                        <a:pt x="454" y="16"/>
                        <a:pt x="485" y="14"/>
                      </a:cubicBezTo>
                      <a:cubicBezTo>
                        <a:pt x="514" y="12"/>
                        <a:pt x="729" y="0"/>
                        <a:pt x="882" y="159"/>
                      </a:cubicBezTo>
                      <a:cubicBezTo>
                        <a:pt x="1077" y="363"/>
                        <a:pt x="994" y="667"/>
                        <a:pt x="973" y="727"/>
                      </a:cubicBezTo>
                      <a:close/>
                    </a:path>
                  </a:pathLst>
                </a:custGeom>
                <a:solidFill>
                  <a:srgbClr val="F8930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5"/>
                <p:cNvSpPr>
                  <a:spLocks noEditPoints="1"/>
                </p:cNvSpPr>
                <p:nvPr/>
              </p:nvSpPr>
              <p:spPr bwMode="auto">
                <a:xfrm>
                  <a:off x="2838451" y="1994263"/>
                  <a:ext cx="2703667" cy="3820750"/>
                </a:xfrm>
                <a:custGeom>
                  <a:avLst/>
                  <a:gdLst>
                    <a:gd name="T0" fmla="*/ 59 w 322"/>
                    <a:gd name="T1" fmla="*/ 75 h 457"/>
                    <a:gd name="T2" fmla="*/ 64 w 322"/>
                    <a:gd name="T3" fmla="*/ 307 h 457"/>
                    <a:gd name="T4" fmla="*/ 38 w 322"/>
                    <a:gd name="T5" fmla="*/ 338 h 457"/>
                    <a:gd name="T6" fmla="*/ 25 w 322"/>
                    <a:gd name="T7" fmla="*/ 363 h 457"/>
                    <a:gd name="T8" fmla="*/ 16 w 322"/>
                    <a:gd name="T9" fmla="*/ 394 h 457"/>
                    <a:gd name="T10" fmla="*/ 95 w 322"/>
                    <a:gd name="T11" fmla="*/ 431 h 457"/>
                    <a:gd name="T12" fmla="*/ 114 w 322"/>
                    <a:gd name="T13" fmla="*/ 408 h 457"/>
                    <a:gd name="T14" fmla="*/ 115 w 322"/>
                    <a:gd name="T15" fmla="*/ 406 h 457"/>
                    <a:gd name="T16" fmla="*/ 131 w 322"/>
                    <a:gd name="T17" fmla="*/ 379 h 457"/>
                    <a:gd name="T18" fmla="*/ 193 w 322"/>
                    <a:gd name="T19" fmla="*/ 301 h 457"/>
                    <a:gd name="T20" fmla="*/ 305 w 322"/>
                    <a:gd name="T21" fmla="*/ 182 h 457"/>
                    <a:gd name="T22" fmla="*/ 39 w 322"/>
                    <a:gd name="T23" fmla="*/ 435 h 457"/>
                    <a:gd name="T24" fmla="*/ 44 w 322"/>
                    <a:gd name="T25" fmla="*/ 416 h 457"/>
                    <a:gd name="T26" fmla="*/ 39 w 322"/>
                    <a:gd name="T27" fmla="*/ 435 h 457"/>
                    <a:gd name="T28" fmla="*/ 53 w 322"/>
                    <a:gd name="T29" fmla="*/ 413 h 457"/>
                    <a:gd name="T30" fmla="*/ 55 w 322"/>
                    <a:gd name="T31" fmla="*/ 392 h 457"/>
                    <a:gd name="T32" fmla="*/ 107 w 322"/>
                    <a:gd name="T33" fmla="*/ 408 h 457"/>
                    <a:gd name="T34" fmla="*/ 78 w 322"/>
                    <a:gd name="T35" fmla="*/ 393 h 457"/>
                    <a:gd name="T36" fmla="*/ 40 w 322"/>
                    <a:gd name="T37" fmla="*/ 344 h 457"/>
                    <a:gd name="T38" fmla="*/ 116 w 322"/>
                    <a:gd name="T39" fmla="*/ 384 h 457"/>
                    <a:gd name="T40" fmla="*/ 105 w 322"/>
                    <a:gd name="T41" fmla="*/ 399 h 457"/>
                    <a:gd name="T42" fmla="*/ 93 w 322"/>
                    <a:gd name="T43" fmla="*/ 373 h 457"/>
                    <a:gd name="T44" fmla="*/ 55 w 322"/>
                    <a:gd name="T45" fmla="*/ 354 h 457"/>
                    <a:gd name="T46" fmla="*/ 60 w 322"/>
                    <a:gd name="T47" fmla="*/ 316 h 457"/>
                    <a:gd name="T48" fmla="*/ 126 w 322"/>
                    <a:gd name="T49" fmla="*/ 355 h 457"/>
                    <a:gd name="T50" fmla="*/ 103 w 322"/>
                    <a:gd name="T51" fmla="*/ 376 h 457"/>
                    <a:gd name="T52" fmla="*/ 111 w 322"/>
                    <a:gd name="T53" fmla="*/ 190 h 457"/>
                    <a:gd name="T54" fmla="*/ 114 w 322"/>
                    <a:gd name="T55" fmla="*/ 345 h 457"/>
                    <a:gd name="T56" fmla="*/ 287 w 322"/>
                    <a:gd name="T57" fmla="*/ 218 h 457"/>
                    <a:gd name="T58" fmla="*/ 129 w 322"/>
                    <a:gd name="T59" fmla="*/ 349 h 457"/>
                    <a:gd name="T60" fmla="*/ 128 w 322"/>
                    <a:gd name="T61" fmla="*/ 349 h 457"/>
                    <a:gd name="T62" fmla="*/ 194 w 322"/>
                    <a:gd name="T63" fmla="*/ 220 h 457"/>
                    <a:gd name="T64" fmla="*/ 228 w 322"/>
                    <a:gd name="T65" fmla="*/ 224 h 457"/>
                    <a:gd name="T66" fmla="*/ 232 w 322"/>
                    <a:gd name="T67" fmla="*/ 190 h 457"/>
                    <a:gd name="T68" fmla="*/ 192 w 322"/>
                    <a:gd name="T69" fmla="*/ 212 h 457"/>
                    <a:gd name="T70" fmla="*/ 106 w 322"/>
                    <a:gd name="T71" fmla="*/ 154 h 457"/>
                    <a:gd name="T72" fmla="*/ 104 w 322"/>
                    <a:gd name="T73" fmla="*/ 186 h 457"/>
                    <a:gd name="T74" fmla="*/ 97 w 322"/>
                    <a:gd name="T75" fmla="*/ 200 h 457"/>
                    <a:gd name="T76" fmla="*/ 76 w 322"/>
                    <a:gd name="T77" fmla="*/ 329 h 457"/>
                    <a:gd name="T78" fmla="*/ 67 w 322"/>
                    <a:gd name="T79" fmla="*/ 314 h 457"/>
                    <a:gd name="T80" fmla="*/ 69 w 322"/>
                    <a:gd name="T81" fmla="*/ 310 h 457"/>
                    <a:gd name="T82" fmla="*/ 209 w 322"/>
                    <a:gd name="T83" fmla="*/ 28 h 4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22" h="457">
                      <a:moveTo>
                        <a:pt x="225" y="27"/>
                      </a:moveTo>
                      <a:cubicBezTo>
                        <a:pt x="165" y="0"/>
                        <a:pt x="94" y="19"/>
                        <a:pt x="59" y="75"/>
                      </a:cubicBezTo>
                      <a:cubicBezTo>
                        <a:pt x="42" y="102"/>
                        <a:pt x="35" y="135"/>
                        <a:pt x="41" y="167"/>
                      </a:cubicBezTo>
                      <a:cubicBezTo>
                        <a:pt x="49" y="213"/>
                        <a:pt x="89" y="260"/>
                        <a:pt x="64" y="307"/>
                      </a:cubicBezTo>
                      <a:cubicBezTo>
                        <a:pt x="50" y="306"/>
                        <a:pt x="39" y="314"/>
                        <a:pt x="38" y="328"/>
                      </a:cubicBezTo>
                      <a:cubicBezTo>
                        <a:pt x="37" y="332"/>
                        <a:pt x="37" y="335"/>
                        <a:pt x="38" y="338"/>
                      </a:cubicBezTo>
                      <a:cubicBezTo>
                        <a:pt x="38" y="338"/>
                        <a:pt x="38" y="338"/>
                        <a:pt x="37" y="338"/>
                      </a:cubicBezTo>
                      <a:cubicBezTo>
                        <a:pt x="28" y="343"/>
                        <a:pt x="23" y="353"/>
                        <a:pt x="25" y="363"/>
                      </a:cubicBezTo>
                      <a:cubicBezTo>
                        <a:pt x="17" y="367"/>
                        <a:pt x="12" y="375"/>
                        <a:pt x="13" y="385"/>
                      </a:cubicBezTo>
                      <a:cubicBezTo>
                        <a:pt x="14" y="388"/>
                        <a:pt x="15" y="391"/>
                        <a:pt x="16" y="394"/>
                      </a:cubicBezTo>
                      <a:cubicBezTo>
                        <a:pt x="16" y="413"/>
                        <a:pt x="24" y="435"/>
                        <a:pt x="41" y="445"/>
                      </a:cubicBezTo>
                      <a:cubicBezTo>
                        <a:pt x="61" y="457"/>
                        <a:pt x="81" y="445"/>
                        <a:pt x="95" y="431"/>
                      </a:cubicBezTo>
                      <a:cubicBezTo>
                        <a:pt x="96" y="431"/>
                        <a:pt x="96" y="430"/>
                        <a:pt x="96" y="429"/>
                      </a:cubicBezTo>
                      <a:cubicBezTo>
                        <a:pt x="107" y="428"/>
                        <a:pt x="114" y="422"/>
                        <a:pt x="114" y="408"/>
                      </a:cubicBezTo>
                      <a:cubicBezTo>
                        <a:pt x="114" y="407"/>
                        <a:pt x="113" y="407"/>
                        <a:pt x="113" y="406"/>
                      </a:cubicBezTo>
                      <a:cubicBezTo>
                        <a:pt x="114" y="406"/>
                        <a:pt x="114" y="406"/>
                        <a:pt x="115" y="406"/>
                      </a:cubicBezTo>
                      <a:cubicBezTo>
                        <a:pt x="124" y="402"/>
                        <a:pt x="123" y="392"/>
                        <a:pt x="122" y="383"/>
                      </a:cubicBezTo>
                      <a:cubicBezTo>
                        <a:pt x="125" y="383"/>
                        <a:pt x="128" y="381"/>
                        <a:pt x="131" y="379"/>
                      </a:cubicBezTo>
                      <a:cubicBezTo>
                        <a:pt x="141" y="373"/>
                        <a:pt x="142" y="361"/>
                        <a:pt x="135" y="353"/>
                      </a:cubicBezTo>
                      <a:cubicBezTo>
                        <a:pt x="150" y="331"/>
                        <a:pt x="170" y="314"/>
                        <a:pt x="193" y="301"/>
                      </a:cubicBezTo>
                      <a:cubicBezTo>
                        <a:pt x="212" y="291"/>
                        <a:pt x="232" y="284"/>
                        <a:pt x="250" y="271"/>
                      </a:cubicBezTo>
                      <a:cubicBezTo>
                        <a:pt x="280" y="250"/>
                        <a:pt x="299" y="218"/>
                        <a:pt x="305" y="182"/>
                      </a:cubicBezTo>
                      <a:cubicBezTo>
                        <a:pt x="316" y="119"/>
                        <a:pt x="285" y="53"/>
                        <a:pt x="225" y="27"/>
                      </a:cubicBezTo>
                      <a:close/>
                      <a:moveTo>
                        <a:pt x="39" y="435"/>
                      </a:moveTo>
                      <a:cubicBezTo>
                        <a:pt x="29" y="426"/>
                        <a:pt x="25" y="415"/>
                        <a:pt x="23" y="403"/>
                      </a:cubicBezTo>
                      <a:cubicBezTo>
                        <a:pt x="29" y="408"/>
                        <a:pt x="37" y="413"/>
                        <a:pt x="44" y="416"/>
                      </a:cubicBezTo>
                      <a:cubicBezTo>
                        <a:pt x="53" y="421"/>
                        <a:pt x="72" y="429"/>
                        <a:pt x="87" y="429"/>
                      </a:cubicBezTo>
                      <a:cubicBezTo>
                        <a:pt x="73" y="441"/>
                        <a:pt x="55" y="450"/>
                        <a:pt x="39" y="435"/>
                      </a:cubicBezTo>
                      <a:close/>
                      <a:moveTo>
                        <a:pt x="107" y="408"/>
                      </a:moveTo>
                      <a:cubicBezTo>
                        <a:pt x="108" y="436"/>
                        <a:pt x="63" y="418"/>
                        <a:pt x="53" y="413"/>
                      </a:cubicBezTo>
                      <a:cubicBezTo>
                        <a:pt x="41" y="408"/>
                        <a:pt x="0" y="381"/>
                        <a:pt x="27" y="370"/>
                      </a:cubicBezTo>
                      <a:cubicBezTo>
                        <a:pt x="33" y="381"/>
                        <a:pt x="45" y="387"/>
                        <a:pt x="55" y="392"/>
                      </a:cubicBezTo>
                      <a:cubicBezTo>
                        <a:pt x="68" y="397"/>
                        <a:pt x="91" y="408"/>
                        <a:pt x="107" y="407"/>
                      </a:cubicBezTo>
                      <a:cubicBezTo>
                        <a:pt x="107" y="407"/>
                        <a:pt x="107" y="408"/>
                        <a:pt x="107" y="408"/>
                      </a:cubicBezTo>
                      <a:close/>
                      <a:moveTo>
                        <a:pt x="105" y="399"/>
                      </a:moveTo>
                      <a:cubicBezTo>
                        <a:pt x="97" y="400"/>
                        <a:pt x="85" y="395"/>
                        <a:pt x="78" y="393"/>
                      </a:cubicBezTo>
                      <a:cubicBezTo>
                        <a:pt x="69" y="390"/>
                        <a:pt x="60" y="387"/>
                        <a:pt x="53" y="383"/>
                      </a:cubicBezTo>
                      <a:cubicBezTo>
                        <a:pt x="42" y="378"/>
                        <a:pt x="15" y="358"/>
                        <a:pt x="40" y="344"/>
                      </a:cubicBezTo>
                      <a:cubicBezTo>
                        <a:pt x="46" y="357"/>
                        <a:pt x="60" y="366"/>
                        <a:pt x="72" y="372"/>
                      </a:cubicBezTo>
                      <a:cubicBezTo>
                        <a:pt x="84" y="377"/>
                        <a:pt x="101" y="385"/>
                        <a:pt x="116" y="384"/>
                      </a:cubicBezTo>
                      <a:cubicBezTo>
                        <a:pt x="116" y="387"/>
                        <a:pt x="116" y="389"/>
                        <a:pt x="116" y="391"/>
                      </a:cubicBezTo>
                      <a:cubicBezTo>
                        <a:pt x="114" y="399"/>
                        <a:pt x="111" y="401"/>
                        <a:pt x="105" y="399"/>
                      </a:cubicBezTo>
                      <a:close/>
                      <a:moveTo>
                        <a:pt x="103" y="376"/>
                      </a:moveTo>
                      <a:cubicBezTo>
                        <a:pt x="100" y="375"/>
                        <a:pt x="96" y="374"/>
                        <a:pt x="93" y="373"/>
                      </a:cubicBezTo>
                      <a:cubicBezTo>
                        <a:pt x="86" y="370"/>
                        <a:pt x="79" y="368"/>
                        <a:pt x="73" y="364"/>
                      </a:cubicBezTo>
                      <a:cubicBezTo>
                        <a:pt x="66" y="361"/>
                        <a:pt x="60" y="358"/>
                        <a:pt x="55" y="354"/>
                      </a:cubicBezTo>
                      <a:cubicBezTo>
                        <a:pt x="53" y="351"/>
                        <a:pt x="51" y="348"/>
                        <a:pt x="49" y="346"/>
                      </a:cubicBezTo>
                      <a:cubicBezTo>
                        <a:pt x="41" y="334"/>
                        <a:pt x="45" y="324"/>
                        <a:pt x="60" y="316"/>
                      </a:cubicBezTo>
                      <a:cubicBezTo>
                        <a:pt x="60" y="317"/>
                        <a:pt x="61" y="317"/>
                        <a:pt x="62" y="318"/>
                      </a:cubicBezTo>
                      <a:cubicBezTo>
                        <a:pt x="70" y="344"/>
                        <a:pt x="103" y="349"/>
                        <a:pt x="126" y="355"/>
                      </a:cubicBezTo>
                      <a:cubicBezTo>
                        <a:pt x="126" y="356"/>
                        <a:pt x="127" y="356"/>
                        <a:pt x="127" y="357"/>
                      </a:cubicBezTo>
                      <a:cubicBezTo>
                        <a:pt x="122" y="373"/>
                        <a:pt x="114" y="379"/>
                        <a:pt x="103" y="376"/>
                      </a:cubicBezTo>
                      <a:close/>
                      <a:moveTo>
                        <a:pt x="81" y="333"/>
                      </a:moveTo>
                      <a:cubicBezTo>
                        <a:pt x="105" y="288"/>
                        <a:pt x="115" y="239"/>
                        <a:pt x="111" y="190"/>
                      </a:cubicBezTo>
                      <a:cubicBezTo>
                        <a:pt x="137" y="178"/>
                        <a:pt x="162" y="200"/>
                        <a:pt x="188" y="217"/>
                      </a:cubicBezTo>
                      <a:cubicBezTo>
                        <a:pt x="154" y="252"/>
                        <a:pt x="133" y="299"/>
                        <a:pt x="114" y="345"/>
                      </a:cubicBezTo>
                      <a:cubicBezTo>
                        <a:pt x="103" y="343"/>
                        <a:pt x="91" y="339"/>
                        <a:pt x="81" y="333"/>
                      </a:cubicBezTo>
                      <a:close/>
                      <a:moveTo>
                        <a:pt x="287" y="218"/>
                      </a:moveTo>
                      <a:cubicBezTo>
                        <a:pt x="266" y="261"/>
                        <a:pt x="228" y="274"/>
                        <a:pt x="190" y="296"/>
                      </a:cubicBezTo>
                      <a:cubicBezTo>
                        <a:pt x="165" y="309"/>
                        <a:pt x="145" y="327"/>
                        <a:pt x="129" y="349"/>
                      </a:cubicBezTo>
                      <a:cubicBezTo>
                        <a:pt x="129" y="349"/>
                        <a:pt x="129" y="349"/>
                        <a:pt x="129" y="349"/>
                      </a:cubicBezTo>
                      <a:cubicBezTo>
                        <a:pt x="128" y="349"/>
                        <a:pt x="128" y="349"/>
                        <a:pt x="128" y="349"/>
                      </a:cubicBezTo>
                      <a:cubicBezTo>
                        <a:pt x="126" y="348"/>
                        <a:pt x="123" y="348"/>
                        <a:pt x="121" y="347"/>
                      </a:cubicBezTo>
                      <a:cubicBezTo>
                        <a:pt x="140" y="301"/>
                        <a:pt x="160" y="255"/>
                        <a:pt x="194" y="220"/>
                      </a:cubicBezTo>
                      <a:cubicBezTo>
                        <a:pt x="205" y="227"/>
                        <a:pt x="217" y="231"/>
                        <a:pt x="228" y="231"/>
                      </a:cubicBezTo>
                      <a:cubicBezTo>
                        <a:pt x="233" y="230"/>
                        <a:pt x="233" y="224"/>
                        <a:pt x="228" y="224"/>
                      </a:cubicBezTo>
                      <a:cubicBezTo>
                        <a:pt x="218" y="225"/>
                        <a:pt x="208" y="221"/>
                        <a:pt x="198" y="216"/>
                      </a:cubicBezTo>
                      <a:cubicBezTo>
                        <a:pt x="208" y="206"/>
                        <a:pt x="219" y="197"/>
                        <a:pt x="232" y="190"/>
                      </a:cubicBezTo>
                      <a:cubicBezTo>
                        <a:pt x="236" y="187"/>
                        <a:pt x="232" y="182"/>
                        <a:pt x="229" y="184"/>
                      </a:cubicBezTo>
                      <a:cubicBezTo>
                        <a:pt x="215" y="192"/>
                        <a:pt x="203" y="202"/>
                        <a:pt x="192" y="212"/>
                      </a:cubicBezTo>
                      <a:cubicBezTo>
                        <a:pt x="165" y="197"/>
                        <a:pt x="138" y="172"/>
                        <a:pt x="110" y="183"/>
                      </a:cubicBezTo>
                      <a:cubicBezTo>
                        <a:pt x="109" y="173"/>
                        <a:pt x="108" y="164"/>
                        <a:pt x="106" y="154"/>
                      </a:cubicBezTo>
                      <a:cubicBezTo>
                        <a:pt x="105" y="150"/>
                        <a:pt x="99" y="152"/>
                        <a:pt x="100" y="156"/>
                      </a:cubicBezTo>
                      <a:cubicBezTo>
                        <a:pt x="102" y="166"/>
                        <a:pt x="103" y="176"/>
                        <a:pt x="104" y="186"/>
                      </a:cubicBezTo>
                      <a:cubicBezTo>
                        <a:pt x="100" y="188"/>
                        <a:pt x="96" y="191"/>
                        <a:pt x="92" y="195"/>
                      </a:cubicBezTo>
                      <a:cubicBezTo>
                        <a:pt x="89" y="198"/>
                        <a:pt x="94" y="203"/>
                        <a:pt x="97" y="200"/>
                      </a:cubicBezTo>
                      <a:cubicBezTo>
                        <a:pt x="100" y="197"/>
                        <a:pt x="102" y="195"/>
                        <a:pt x="105" y="193"/>
                      </a:cubicBezTo>
                      <a:cubicBezTo>
                        <a:pt x="107" y="240"/>
                        <a:pt x="98" y="286"/>
                        <a:pt x="76" y="329"/>
                      </a:cubicBezTo>
                      <a:cubicBezTo>
                        <a:pt x="72" y="325"/>
                        <a:pt x="70" y="321"/>
                        <a:pt x="68" y="316"/>
                      </a:cubicBezTo>
                      <a:cubicBezTo>
                        <a:pt x="68" y="315"/>
                        <a:pt x="67" y="314"/>
                        <a:pt x="67" y="314"/>
                      </a:cubicBezTo>
                      <a:cubicBezTo>
                        <a:pt x="67" y="314"/>
                        <a:pt x="67" y="313"/>
                        <a:pt x="68" y="313"/>
                      </a:cubicBezTo>
                      <a:cubicBezTo>
                        <a:pt x="69" y="312"/>
                        <a:pt x="69" y="311"/>
                        <a:pt x="69" y="310"/>
                      </a:cubicBezTo>
                      <a:cubicBezTo>
                        <a:pt x="100" y="254"/>
                        <a:pt x="42" y="197"/>
                        <a:pt x="45" y="139"/>
                      </a:cubicBezTo>
                      <a:cubicBezTo>
                        <a:pt x="49" y="56"/>
                        <a:pt x="132" y="3"/>
                        <a:pt x="209" y="28"/>
                      </a:cubicBezTo>
                      <a:cubicBezTo>
                        <a:pt x="287" y="53"/>
                        <a:pt x="322" y="145"/>
                        <a:pt x="287" y="2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" name="组合 61"/>
              <p:cNvGrpSpPr/>
              <p:nvPr/>
            </p:nvGrpSpPr>
            <p:grpSpPr>
              <a:xfrm flipV="1">
                <a:off x="4703483" y="2889786"/>
                <a:ext cx="3106159" cy="2348783"/>
                <a:chOff x="1817637" y="1462088"/>
                <a:chExt cx="3216276" cy="2432050"/>
              </a:xfrm>
              <a:grpFill/>
            </p:grpSpPr>
            <p:sp>
              <p:nvSpPr>
                <p:cNvPr id="63" name="Freeform 16"/>
                <p:cNvSpPr/>
                <p:nvPr/>
              </p:nvSpPr>
              <p:spPr bwMode="auto">
                <a:xfrm>
                  <a:off x="3354337" y="1752601"/>
                  <a:ext cx="65088" cy="347663"/>
                </a:xfrm>
                <a:custGeom>
                  <a:avLst/>
                  <a:gdLst>
                    <a:gd name="T0" fmla="*/ 29 w 31"/>
                    <a:gd name="T1" fmla="*/ 149 h 167"/>
                    <a:gd name="T2" fmla="*/ 23 w 31"/>
                    <a:gd name="T3" fmla="*/ 13 h 167"/>
                    <a:gd name="T4" fmla="*/ 3 w 31"/>
                    <a:gd name="T5" fmla="*/ 13 h 167"/>
                    <a:gd name="T6" fmla="*/ 11 w 31"/>
                    <a:gd name="T7" fmla="*/ 155 h 167"/>
                    <a:gd name="T8" fmla="*/ 29 w 31"/>
                    <a:gd name="T9" fmla="*/ 149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67">
                      <a:moveTo>
                        <a:pt x="29" y="149"/>
                      </a:moveTo>
                      <a:cubicBezTo>
                        <a:pt x="22" y="104"/>
                        <a:pt x="20" y="58"/>
                        <a:pt x="23" y="13"/>
                      </a:cubicBezTo>
                      <a:cubicBezTo>
                        <a:pt x="23" y="0"/>
                        <a:pt x="4" y="0"/>
                        <a:pt x="3" y="13"/>
                      </a:cubicBezTo>
                      <a:cubicBezTo>
                        <a:pt x="0" y="60"/>
                        <a:pt x="3" y="108"/>
                        <a:pt x="11" y="155"/>
                      </a:cubicBezTo>
                      <a:cubicBezTo>
                        <a:pt x="13" y="167"/>
                        <a:pt x="31" y="162"/>
                        <a:pt x="29" y="1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" name="Freeform 17"/>
                <p:cNvSpPr/>
                <p:nvPr/>
              </p:nvSpPr>
              <p:spPr bwMode="auto">
                <a:xfrm>
                  <a:off x="3741688" y="1714501"/>
                  <a:ext cx="276225" cy="501650"/>
                </a:xfrm>
                <a:custGeom>
                  <a:avLst/>
                  <a:gdLst>
                    <a:gd name="T0" fmla="*/ 23 w 132"/>
                    <a:gd name="T1" fmla="*/ 228 h 240"/>
                    <a:gd name="T2" fmla="*/ 125 w 132"/>
                    <a:gd name="T3" fmla="*/ 20 h 240"/>
                    <a:gd name="T4" fmla="*/ 109 w 132"/>
                    <a:gd name="T5" fmla="*/ 11 h 240"/>
                    <a:gd name="T6" fmla="*/ 4 w 132"/>
                    <a:gd name="T7" fmla="*/ 223 h 240"/>
                    <a:gd name="T8" fmla="*/ 23 w 132"/>
                    <a:gd name="T9" fmla="*/ 228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240">
                      <a:moveTo>
                        <a:pt x="23" y="228"/>
                      </a:moveTo>
                      <a:cubicBezTo>
                        <a:pt x="50" y="156"/>
                        <a:pt x="84" y="86"/>
                        <a:pt x="125" y="20"/>
                      </a:cubicBezTo>
                      <a:cubicBezTo>
                        <a:pt x="132" y="10"/>
                        <a:pt x="115" y="0"/>
                        <a:pt x="109" y="11"/>
                      </a:cubicBezTo>
                      <a:cubicBezTo>
                        <a:pt x="66" y="78"/>
                        <a:pt x="32" y="149"/>
                        <a:pt x="4" y="223"/>
                      </a:cubicBezTo>
                      <a:cubicBezTo>
                        <a:pt x="0" y="235"/>
                        <a:pt x="19" y="240"/>
                        <a:pt x="23" y="2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18"/>
                <p:cNvSpPr/>
                <p:nvPr/>
              </p:nvSpPr>
              <p:spPr bwMode="auto">
                <a:xfrm>
                  <a:off x="4192538" y="2047876"/>
                  <a:ext cx="582613" cy="384175"/>
                </a:xfrm>
                <a:custGeom>
                  <a:avLst/>
                  <a:gdLst>
                    <a:gd name="T0" fmla="*/ 23 w 278"/>
                    <a:gd name="T1" fmla="*/ 176 h 184"/>
                    <a:gd name="T2" fmla="*/ 267 w 278"/>
                    <a:gd name="T3" fmla="*/ 21 h 184"/>
                    <a:gd name="T4" fmla="*/ 257 w 278"/>
                    <a:gd name="T5" fmla="*/ 5 h 184"/>
                    <a:gd name="T6" fmla="*/ 9 w 278"/>
                    <a:gd name="T7" fmla="*/ 162 h 184"/>
                    <a:gd name="T8" fmla="*/ 23 w 278"/>
                    <a:gd name="T9" fmla="*/ 176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8" h="184">
                      <a:moveTo>
                        <a:pt x="23" y="176"/>
                      </a:moveTo>
                      <a:cubicBezTo>
                        <a:pt x="96" y="113"/>
                        <a:pt x="178" y="61"/>
                        <a:pt x="267" y="21"/>
                      </a:cubicBezTo>
                      <a:cubicBezTo>
                        <a:pt x="278" y="16"/>
                        <a:pt x="268" y="0"/>
                        <a:pt x="257" y="5"/>
                      </a:cubicBezTo>
                      <a:cubicBezTo>
                        <a:pt x="167" y="45"/>
                        <a:pt x="84" y="98"/>
                        <a:pt x="9" y="162"/>
                      </a:cubicBezTo>
                      <a:cubicBezTo>
                        <a:pt x="0" y="170"/>
                        <a:pt x="13" y="184"/>
                        <a:pt x="23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19"/>
                <p:cNvSpPr/>
                <p:nvPr/>
              </p:nvSpPr>
              <p:spPr bwMode="auto">
                <a:xfrm>
                  <a:off x="4554488" y="2847976"/>
                  <a:ext cx="468313" cy="130175"/>
                </a:xfrm>
                <a:custGeom>
                  <a:avLst/>
                  <a:gdLst>
                    <a:gd name="T0" fmla="*/ 18 w 224"/>
                    <a:gd name="T1" fmla="*/ 59 h 62"/>
                    <a:gd name="T2" fmla="*/ 211 w 224"/>
                    <a:gd name="T3" fmla="*/ 21 h 62"/>
                    <a:gd name="T4" fmla="*/ 211 w 224"/>
                    <a:gd name="T5" fmla="*/ 2 h 62"/>
                    <a:gd name="T6" fmla="*/ 12 w 224"/>
                    <a:gd name="T7" fmla="*/ 40 h 62"/>
                    <a:gd name="T8" fmla="*/ 18 w 224"/>
                    <a:gd name="T9" fmla="*/ 59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4" h="62">
                      <a:moveTo>
                        <a:pt x="18" y="59"/>
                      </a:moveTo>
                      <a:cubicBezTo>
                        <a:pt x="81" y="41"/>
                        <a:pt x="146" y="29"/>
                        <a:pt x="211" y="21"/>
                      </a:cubicBezTo>
                      <a:cubicBezTo>
                        <a:pt x="223" y="20"/>
                        <a:pt x="224" y="0"/>
                        <a:pt x="211" y="2"/>
                      </a:cubicBezTo>
                      <a:cubicBezTo>
                        <a:pt x="144" y="9"/>
                        <a:pt x="78" y="22"/>
                        <a:pt x="12" y="40"/>
                      </a:cubicBezTo>
                      <a:cubicBezTo>
                        <a:pt x="0" y="43"/>
                        <a:pt x="6" y="62"/>
                        <a:pt x="18" y="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20"/>
                <p:cNvSpPr/>
                <p:nvPr/>
              </p:nvSpPr>
              <p:spPr bwMode="auto">
                <a:xfrm>
                  <a:off x="2913012" y="1462088"/>
                  <a:ext cx="215900" cy="720725"/>
                </a:xfrm>
                <a:custGeom>
                  <a:avLst/>
                  <a:gdLst>
                    <a:gd name="T0" fmla="*/ 100 w 103"/>
                    <a:gd name="T1" fmla="*/ 330 h 345"/>
                    <a:gd name="T2" fmla="*/ 19 w 103"/>
                    <a:gd name="T3" fmla="*/ 10 h 345"/>
                    <a:gd name="T4" fmla="*/ 2 w 103"/>
                    <a:gd name="T5" fmla="*/ 15 h 345"/>
                    <a:gd name="T6" fmla="*/ 83 w 103"/>
                    <a:gd name="T7" fmla="*/ 335 h 345"/>
                    <a:gd name="T8" fmla="*/ 100 w 103"/>
                    <a:gd name="T9" fmla="*/ 330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345">
                      <a:moveTo>
                        <a:pt x="100" y="330"/>
                      </a:moveTo>
                      <a:cubicBezTo>
                        <a:pt x="73" y="224"/>
                        <a:pt x="46" y="117"/>
                        <a:pt x="19" y="10"/>
                      </a:cubicBezTo>
                      <a:cubicBezTo>
                        <a:pt x="17" y="0"/>
                        <a:pt x="0" y="4"/>
                        <a:pt x="2" y="15"/>
                      </a:cubicBezTo>
                      <a:cubicBezTo>
                        <a:pt x="29" y="121"/>
                        <a:pt x="56" y="228"/>
                        <a:pt x="83" y="335"/>
                      </a:cubicBezTo>
                      <a:cubicBezTo>
                        <a:pt x="86" y="345"/>
                        <a:pt x="103" y="341"/>
                        <a:pt x="100" y="3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21"/>
                <p:cNvSpPr/>
                <p:nvPr/>
              </p:nvSpPr>
              <p:spPr bwMode="auto">
                <a:xfrm>
                  <a:off x="2474862" y="1993901"/>
                  <a:ext cx="263525" cy="307975"/>
                </a:xfrm>
                <a:custGeom>
                  <a:avLst/>
                  <a:gdLst>
                    <a:gd name="T0" fmla="*/ 8 w 126"/>
                    <a:gd name="T1" fmla="*/ 23 h 147"/>
                    <a:gd name="T2" fmla="*/ 105 w 126"/>
                    <a:gd name="T3" fmla="*/ 137 h 147"/>
                    <a:gd name="T4" fmla="*/ 118 w 126"/>
                    <a:gd name="T5" fmla="*/ 124 h 147"/>
                    <a:gd name="T6" fmla="*/ 22 w 126"/>
                    <a:gd name="T7" fmla="*/ 10 h 147"/>
                    <a:gd name="T8" fmla="*/ 8 w 126"/>
                    <a:gd name="T9" fmla="*/ 23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6" h="147">
                      <a:moveTo>
                        <a:pt x="8" y="23"/>
                      </a:moveTo>
                      <a:cubicBezTo>
                        <a:pt x="40" y="61"/>
                        <a:pt x="73" y="99"/>
                        <a:pt x="105" y="137"/>
                      </a:cubicBezTo>
                      <a:cubicBezTo>
                        <a:pt x="113" y="147"/>
                        <a:pt x="126" y="133"/>
                        <a:pt x="118" y="124"/>
                      </a:cubicBezTo>
                      <a:cubicBezTo>
                        <a:pt x="86" y="86"/>
                        <a:pt x="54" y="48"/>
                        <a:pt x="22" y="10"/>
                      </a:cubicBezTo>
                      <a:cubicBezTo>
                        <a:pt x="14" y="0"/>
                        <a:pt x="0" y="14"/>
                        <a:pt x="8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22"/>
                <p:cNvSpPr/>
                <p:nvPr/>
              </p:nvSpPr>
              <p:spPr bwMode="auto">
                <a:xfrm>
                  <a:off x="1893837" y="2044701"/>
                  <a:ext cx="628650" cy="477838"/>
                </a:xfrm>
                <a:custGeom>
                  <a:avLst/>
                  <a:gdLst>
                    <a:gd name="T0" fmla="*/ 10 w 301"/>
                    <a:gd name="T1" fmla="*/ 22 h 229"/>
                    <a:gd name="T2" fmla="*/ 280 w 301"/>
                    <a:gd name="T3" fmla="*/ 222 h 229"/>
                    <a:gd name="T4" fmla="*/ 290 w 301"/>
                    <a:gd name="T5" fmla="*/ 205 h 229"/>
                    <a:gd name="T6" fmla="*/ 23 w 301"/>
                    <a:gd name="T7" fmla="*/ 8 h 229"/>
                    <a:gd name="T8" fmla="*/ 10 w 301"/>
                    <a:gd name="T9" fmla="*/ 22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1" h="229">
                      <a:moveTo>
                        <a:pt x="10" y="22"/>
                      </a:moveTo>
                      <a:cubicBezTo>
                        <a:pt x="96" y="94"/>
                        <a:pt x="186" y="161"/>
                        <a:pt x="280" y="222"/>
                      </a:cubicBezTo>
                      <a:cubicBezTo>
                        <a:pt x="291" y="229"/>
                        <a:pt x="301" y="212"/>
                        <a:pt x="290" y="205"/>
                      </a:cubicBezTo>
                      <a:cubicBezTo>
                        <a:pt x="198" y="145"/>
                        <a:pt x="108" y="79"/>
                        <a:pt x="23" y="8"/>
                      </a:cubicBezTo>
                      <a:cubicBezTo>
                        <a:pt x="14" y="0"/>
                        <a:pt x="0" y="14"/>
                        <a:pt x="10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" name="Freeform 23"/>
                <p:cNvSpPr/>
                <p:nvPr/>
              </p:nvSpPr>
              <p:spPr bwMode="auto">
                <a:xfrm>
                  <a:off x="2004962" y="2646363"/>
                  <a:ext cx="296863" cy="158750"/>
                </a:xfrm>
                <a:custGeom>
                  <a:avLst/>
                  <a:gdLst>
                    <a:gd name="T0" fmla="*/ 11 w 142"/>
                    <a:gd name="T1" fmla="*/ 22 h 76"/>
                    <a:gd name="T2" fmla="*/ 121 w 142"/>
                    <a:gd name="T3" fmla="*/ 71 h 76"/>
                    <a:gd name="T4" fmla="*/ 130 w 142"/>
                    <a:gd name="T5" fmla="*/ 54 h 76"/>
                    <a:gd name="T6" fmla="*/ 21 w 142"/>
                    <a:gd name="T7" fmla="*/ 5 h 76"/>
                    <a:gd name="T8" fmla="*/ 11 w 142"/>
                    <a:gd name="T9" fmla="*/ 22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2" h="76">
                      <a:moveTo>
                        <a:pt x="11" y="22"/>
                      </a:moveTo>
                      <a:cubicBezTo>
                        <a:pt x="48" y="38"/>
                        <a:pt x="84" y="55"/>
                        <a:pt x="121" y="71"/>
                      </a:cubicBezTo>
                      <a:cubicBezTo>
                        <a:pt x="132" y="76"/>
                        <a:pt x="142" y="59"/>
                        <a:pt x="130" y="54"/>
                      </a:cubicBezTo>
                      <a:cubicBezTo>
                        <a:pt x="94" y="38"/>
                        <a:pt x="57" y="22"/>
                        <a:pt x="21" y="5"/>
                      </a:cubicBezTo>
                      <a:cubicBezTo>
                        <a:pt x="10" y="0"/>
                        <a:pt x="0" y="17"/>
                        <a:pt x="11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24"/>
                <p:cNvSpPr/>
                <p:nvPr/>
              </p:nvSpPr>
              <p:spPr bwMode="auto">
                <a:xfrm>
                  <a:off x="1817637" y="3103563"/>
                  <a:ext cx="439738" cy="88900"/>
                </a:xfrm>
                <a:custGeom>
                  <a:avLst/>
                  <a:gdLst>
                    <a:gd name="T0" fmla="*/ 12 w 210"/>
                    <a:gd name="T1" fmla="*/ 42 h 43"/>
                    <a:gd name="T2" fmla="*/ 198 w 210"/>
                    <a:gd name="T3" fmla="*/ 21 h 43"/>
                    <a:gd name="T4" fmla="*/ 198 w 210"/>
                    <a:gd name="T5" fmla="*/ 1 h 43"/>
                    <a:gd name="T6" fmla="*/ 12 w 210"/>
                    <a:gd name="T7" fmla="*/ 22 h 43"/>
                    <a:gd name="T8" fmla="*/ 12 w 210"/>
                    <a:gd name="T9" fmla="*/ 4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0" h="43">
                      <a:moveTo>
                        <a:pt x="12" y="42"/>
                      </a:moveTo>
                      <a:cubicBezTo>
                        <a:pt x="74" y="35"/>
                        <a:pt x="136" y="28"/>
                        <a:pt x="198" y="21"/>
                      </a:cubicBezTo>
                      <a:cubicBezTo>
                        <a:pt x="210" y="19"/>
                        <a:pt x="210" y="0"/>
                        <a:pt x="198" y="1"/>
                      </a:cubicBezTo>
                      <a:cubicBezTo>
                        <a:pt x="136" y="8"/>
                        <a:pt x="74" y="15"/>
                        <a:pt x="12" y="22"/>
                      </a:cubicBezTo>
                      <a:cubicBezTo>
                        <a:pt x="0" y="24"/>
                        <a:pt x="0" y="43"/>
                        <a:pt x="12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" name="Freeform 25"/>
                <p:cNvSpPr/>
                <p:nvPr/>
              </p:nvSpPr>
              <p:spPr bwMode="auto">
                <a:xfrm>
                  <a:off x="4467175" y="2509838"/>
                  <a:ext cx="282575" cy="169863"/>
                </a:xfrm>
                <a:custGeom>
                  <a:avLst/>
                  <a:gdLst>
                    <a:gd name="T0" fmla="*/ 24 w 135"/>
                    <a:gd name="T1" fmla="*/ 74 h 81"/>
                    <a:gd name="T2" fmla="*/ 123 w 135"/>
                    <a:gd name="T3" fmla="*/ 23 h 81"/>
                    <a:gd name="T4" fmla="*/ 118 w 135"/>
                    <a:gd name="T5" fmla="*/ 4 h 81"/>
                    <a:gd name="T6" fmla="*/ 10 w 135"/>
                    <a:gd name="T7" fmla="*/ 60 h 81"/>
                    <a:gd name="T8" fmla="*/ 24 w 135"/>
                    <a:gd name="T9" fmla="*/ 7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5" h="81">
                      <a:moveTo>
                        <a:pt x="24" y="74"/>
                      </a:moveTo>
                      <a:cubicBezTo>
                        <a:pt x="53" y="51"/>
                        <a:pt x="87" y="34"/>
                        <a:pt x="123" y="23"/>
                      </a:cubicBezTo>
                      <a:cubicBezTo>
                        <a:pt x="135" y="19"/>
                        <a:pt x="130" y="0"/>
                        <a:pt x="118" y="4"/>
                      </a:cubicBezTo>
                      <a:cubicBezTo>
                        <a:pt x="78" y="16"/>
                        <a:pt x="42" y="35"/>
                        <a:pt x="10" y="60"/>
                      </a:cubicBezTo>
                      <a:cubicBezTo>
                        <a:pt x="0" y="68"/>
                        <a:pt x="14" y="81"/>
                        <a:pt x="24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3" name="Freeform 26"/>
                <p:cNvSpPr/>
                <p:nvPr/>
              </p:nvSpPr>
              <p:spPr bwMode="auto">
                <a:xfrm>
                  <a:off x="4611638" y="3159126"/>
                  <a:ext cx="260350" cy="79375"/>
                </a:xfrm>
                <a:custGeom>
                  <a:avLst/>
                  <a:gdLst>
                    <a:gd name="T0" fmla="*/ 13 w 125"/>
                    <a:gd name="T1" fmla="*/ 20 h 38"/>
                    <a:gd name="T2" fmla="*/ 108 w 125"/>
                    <a:gd name="T3" fmla="*/ 36 h 38"/>
                    <a:gd name="T4" fmla="*/ 113 w 125"/>
                    <a:gd name="T5" fmla="*/ 17 h 38"/>
                    <a:gd name="T6" fmla="*/ 18 w 125"/>
                    <a:gd name="T7" fmla="*/ 2 h 38"/>
                    <a:gd name="T8" fmla="*/ 13 w 125"/>
                    <a:gd name="T9" fmla="*/ 2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" h="38">
                      <a:moveTo>
                        <a:pt x="13" y="20"/>
                      </a:moveTo>
                      <a:cubicBezTo>
                        <a:pt x="44" y="26"/>
                        <a:pt x="76" y="31"/>
                        <a:pt x="108" y="36"/>
                      </a:cubicBezTo>
                      <a:cubicBezTo>
                        <a:pt x="120" y="38"/>
                        <a:pt x="125" y="19"/>
                        <a:pt x="113" y="17"/>
                      </a:cubicBezTo>
                      <a:cubicBezTo>
                        <a:pt x="81" y="12"/>
                        <a:pt x="49" y="7"/>
                        <a:pt x="18" y="2"/>
                      </a:cubicBezTo>
                      <a:cubicBezTo>
                        <a:pt x="6" y="0"/>
                        <a:pt x="0" y="18"/>
                        <a:pt x="13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" name="Freeform 27"/>
                <p:cNvSpPr/>
                <p:nvPr/>
              </p:nvSpPr>
              <p:spPr bwMode="auto">
                <a:xfrm>
                  <a:off x="2031950" y="3424238"/>
                  <a:ext cx="257175" cy="136525"/>
                </a:xfrm>
                <a:custGeom>
                  <a:avLst/>
                  <a:gdLst>
                    <a:gd name="T0" fmla="*/ 22 w 123"/>
                    <a:gd name="T1" fmla="*/ 60 h 65"/>
                    <a:gd name="T2" fmla="*/ 112 w 123"/>
                    <a:gd name="T3" fmla="*/ 22 h 65"/>
                    <a:gd name="T4" fmla="*/ 102 w 123"/>
                    <a:gd name="T5" fmla="*/ 5 h 65"/>
                    <a:gd name="T6" fmla="*/ 12 w 123"/>
                    <a:gd name="T7" fmla="*/ 43 h 65"/>
                    <a:gd name="T8" fmla="*/ 22 w 123"/>
                    <a:gd name="T9" fmla="*/ 6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3" h="65">
                      <a:moveTo>
                        <a:pt x="22" y="60"/>
                      </a:moveTo>
                      <a:cubicBezTo>
                        <a:pt x="52" y="47"/>
                        <a:pt x="82" y="34"/>
                        <a:pt x="112" y="22"/>
                      </a:cubicBezTo>
                      <a:cubicBezTo>
                        <a:pt x="123" y="17"/>
                        <a:pt x="113" y="0"/>
                        <a:pt x="102" y="5"/>
                      </a:cubicBezTo>
                      <a:cubicBezTo>
                        <a:pt x="72" y="18"/>
                        <a:pt x="42" y="30"/>
                        <a:pt x="12" y="43"/>
                      </a:cubicBezTo>
                      <a:cubicBezTo>
                        <a:pt x="0" y="48"/>
                        <a:pt x="10" y="65"/>
                        <a:pt x="22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5" name="Freeform 28"/>
                <p:cNvSpPr/>
                <p:nvPr/>
              </p:nvSpPr>
              <p:spPr bwMode="auto">
                <a:xfrm>
                  <a:off x="2236737" y="3675063"/>
                  <a:ext cx="144463" cy="158750"/>
                </a:xfrm>
                <a:custGeom>
                  <a:avLst/>
                  <a:gdLst>
                    <a:gd name="T0" fmla="*/ 47 w 69"/>
                    <a:gd name="T1" fmla="*/ 9 h 76"/>
                    <a:gd name="T2" fmla="*/ 8 w 69"/>
                    <a:gd name="T3" fmla="*/ 53 h 76"/>
                    <a:gd name="T4" fmla="*/ 22 w 69"/>
                    <a:gd name="T5" fmla="*/ 67 h 76"/>
                    <a:gd name="T6" fmla="*/ 61 w 69"/>
                    <a:gd name="T7" fmla="*/ 23 h 76"/>
                    <a:gd name="T8" fmla="*/ 47 w 69"/>
                    <a:gd name="T9" fmla="*/ 9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76">
                      <a:moveTo>
                        <a:pt x="47" y="9"/>
                      </a:moveTo>
                      <a:cubicBezTo>
                        <a:pt x="34" y="24"/>
                        <a:pt x="21" y="38"/>
                        <a:pt x="8" y="53"/>
                      </a:cubicBezTo>
                      <a:cubicBezTo>
                        <a:pt x="0" y="62"/>
                        <a:pt x="14" y="76"/>
                        <a:pt x="22" y="67"/>
                      </a:cubicBezTo>
                      <a:cubicBezTo>
                        <a:pt x="35" y="52"/>
                        <a:pt x="48" y="37"/>
                        <a:pt x="61" y="23"/>
                      </a:cubicBezTo>
                      <a:cubicBezTo>
                        <a:pt x="69" y="14"/>
                        <a:pt x="55" y="0"/>
                        <a:pt x="47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Freeform 29"/>
                <p:cNvSpPr/>
                <p:nvPr/>
              </p:nvSpPr>
              <p:spPr bwMode="auto">
                <a:xfrm>
                  <a:off x="4471938" y="3706813"/>
                  <a:ext cx="228600" cy="187325"/>
                </a:xfrm>
                <a:custGeom>
                  <a:avLst/>
                  <a:gdLst>
                    <a:gd name="T0" fmla="*/ 10 w 110"/>
                    <a:gd name="T1" fmla="*/ 24 h 90"/>
                    <a:gd name="T2" fmla="*/ 90 w 110"/>
                    <a:gd name="T3" fmla="*/ 83 h 90"/>
                    <a:gd name="T4" fmla="*/ 100 w 110"/>
                    <a:gd name="T5" fmla="*/ 66 h 90"/>
                    <a:gd name="T6" fmla="*/ 20 w 110"/>
                    <a:gd name="T7" fmla="*/ 7 h 90"/>
                    <a:gd name="T8" fmla="*/ 10 w 110"/>
                    <a:gd name="T9" fmla="*/ 24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90">
                      <a:moveTo>
                        <a:pt x="10" y="24"/>
                      </a:moveTo>
                      <a:cubicBezTo>
                        <a:pt x="37" y="43"/>
                        <a:pt x="64" y="63"/>
                        <a:pt x="90" y="83"/>
                      </a:cubicBezTo>
                      <a:cubicBezTo>
                        <a:pt x="100" y="90"/>
                        <a:pt x="110" y="73"/>
                        <a:pt x="100" y="66"/>
                      </a:cubicBezTo>
                      <a:cubicBezTo>
                        <a:pt x="73" y="46"/>
                        <a:pt x="47" y="27"/>
                        <a:pt x="20" y="7"/>
                      </a:cubicBezTo>
                      <a:cubicBezTo>
                        <a:pt x="10" y="0"/>
                        <a:pt x="0" y="16"/>
                        <a:pt x="1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7" name="Freeform 30"/>
                <p:cNvSpPr/>
                <p:nvPr/>
              </p:nvSpPr>
              <p:spPr bwMode="auto">
                <a:xfrm>
                  <a:off x="4548138" y="3467101"/>
                  <a:ext cx="485775" cy="174625"/>
                </a:xfrm>
                <a:custGeom>
                  <a:avLst/>
                  <a:gdLst>
                    <a:gd name="T0" fmla="*/ 12 w 232"/>
                    <a:gd name="T1" fmla="*/ 22 h 84"/>
                    <a:gd name="T2" fmla="*/ 215 w 232"/>
                    <a:gd name="T3" fmla="*/ 81 h 84"/>
                    <a:gd name="T4" fmla="*/ 220 w 232"/>
                    <a:gd name="T5" fmla="*/ 62 h 84"/>
                    <a:gd name="T6" fmla="*/ 17 w 232"/>
                    <a:gd name="T7" fmla="*/ 3 h 84"/>
                    <a:gd name="T8" fmla="*/ 12 w 232"/>
                    <a:gd name="T9" fmla="*/ 22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2" h="84">
                      <a:moveTo>
                        <a:pt x="12" y="22"/>
                      </a:moveTo>
                      <a:cubicBezTo>
                        <a:pt x="80" y="41"/>
                        <a:pt x="147" y="61"/>
                        <a:pt x="215" y="81"/>
                      </a:cubicBezTo>
                      <a:cubicBezTo>
                        <a:pt x="227" y="84"/>
                        <a:pt x="232" y="66"/>
                        <a:pt x="220" y="62"/>
                      </a:cubicBezTo>
                      <a:cubicBezTo>
                        <a:pt x="152" y="42"/>
                        <a:pt x="85" y="23"/>
                        <a:pt x="17" y="3"/>
                      </a:cubicBezTo>
                      <a:cubicBezTo>
                        <a:pt x="5" y="0"/>
                        <a:pt x="0" y="18"/>
                        <a:pt x="12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8" name="Freeform 31"/>
                <p:cNvSpPr/>
                <p:nvPr/>
              </p:nvSpPr>
              <p:spPr bwMode="auto">
                <a:xfrm>
                  <a:off x="3992513" y="2058988"/>
                  <a:ext cx="192088" cy="247650"/>
                </a:xfrm>
                <a:custGeom>
                  <a:avLst/>
                  <a:gdLst>
                    <a:gd name="T0" fmla="*/ 24 w 92"/>
                    <a:gd name="T1" fmla="*/ 109 h 119"/>
                    <a:gd name="T2" fmla="*/ 85 w 92"/>
                    <a:gd name="T3" fmla="*/ 20 h 119"/>
                    <a:gd name="T4" fmla="*/ 68 w 92"/>
                    <a:gd name="T5" fmla="*/ 11 h 119"/>
                    <a:gd name="T6" fmla="*/ 7 w 92"/>
                    <a:gd name="T7" fmla="*/ 99 h 119"/>
                    <a:gd name="T8" fmla="*/ 24 w 92"/>
                    <a:gd name="T9" fmla="*/ 109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19">
                      <a:moveTo>
                        <a:pt x="24" y="109"/>
                      </a:moveTo>
                      <a:cubicBezTo>
                        <a:pt x="44" y="80"/>
                        <a:pt x="65" y="50"/>
                        <a:pt x="85" y="20"/>
                      </a:cubicBezTo>
                      <a:cubicBezTo>
                        <a:pt x="92" y="10"/>
                        <a:pt x="76" y="0"/>
                        <a:pt x="68" y="11"/>
                      </a:cubicBezTo>
                      <a:cubicBezTo>
                        <a:pt x="48" y="40"/>
                        <a:pt x="28" y="70"/>
                        <a:pt x="7" y="99"/>
                      </a:cubicBezTo>
                      <a:cubicBezTo>
                        <a:pt x="0" y="110"/>
                        <a:pt x="17" y="119"/>
                        <a:pt x="24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88" name="文本框 87"/>
          <p:cNvSpPr txBox="1"/>
          <p:nvPr/>
        </p:nvSpPr>
        <p:spPr>
          <a:xfrm>
            <a:off x="3434920" y="4230007"/>
            <a:ext cx="53385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F8930C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如何写好一个</a:t>
            </a:r>
            <a:r>
              <a:rPr lang="en-US" altLang="zh-CN" sz="4400" dirty="0" smtClean="0">
                <a:solidFill>
                  <a:srgbClr val="F8930C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Prompt</a:t>
            </a:r>
            <a:endParaRPr lang="en-US" altLang="zh-CN" sz="4400" dirty="0" smtClean="0">
              <a:solidFill>
                <a:srgbClr val="F8930C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3554427" y="5992881"/>
            <a:ext cx="5099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515161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指导老师：代用名      答辩人：</a:t>
            </a:r>
            <a:r>
              <a:rPr lang="zh-CN" altLang="en-US" sz="1400" dirty="0">
                <a:solidFill>
                  <a:srgbClr val="515161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代用名</a:t>
            </a:r>
            <a:endParaRPr lang="zh-CN" altLang="en-US" sz="1400" dirty="0">
              <a:solidFill>
                <a:srgbClr val="515161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4362072">
            <a:off x="3220811" y="288453"/>
            <a:ext cx="571853" cy="657205"/>
            <a:chOff x="7657210" y="935967"/>
            <a:chExt cx="1003970" cy="1153816"/>
          </a:xfrm>
          <a:solidFill>
            <a:srgbClr val="515161"/>
          </a:solidFill>
        </p:grpSpPr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7657210" y="935967"/>
              <a:ext cx="1003970" cy="1153816"/>
            </a:xfrm>
            <a:custGeom>
              <a:avLst/>
              <a:gdLst>
                <a:gd name="T0" fmla="*/ 7 w 523"/>
                <a:gd name="T1" fmla="*/ 103 h 602"/>
                <a:gd name="T2" fmla="*/ 393 w 523"/>
                <a:gd name="T3" fmla="*/ 545 h 602"/>
                <a:gd name="T4" fmla="*/ 518 w 523"/>
                <a:gd name="T5" fmla="*/ 572 h 602"/>
                <a:gd name="T6" fmla="*/ 374 w 523"/>
                <a:gd name="T7" fmla="*/ 327 h 602"/>
                <a:gd name="T8" fmla="*/ 293 w 523"/>
                <a:gd name="T9" fmla="*/ 302 h 602"/>
                <a:gd name="T10" fmla="*/ 348 w 523"/>
                <a:gd name="T11" fmla="*/ 423 h 602"/>
                <a:gd name="T12" fmla="*/ 446 w 523"/>
                <a:gd name="T13" fmla="*/ 484 h 602"/>
                <a:gd name="T14" fmla="*/ 105 w 523"/>
                <a:gd name="T15" fmla="*/ 166 h 602"/>
                <a:gd name="T16" fmla="*/ 93 w 523"/>
                <a:gd name="T17" fmla="*/ 180 h 602"/>
                <a:gd name="T18" fmla="*/ 90 w 523"/>
                <a:gd name="T19" fmla="*/ 159 h 602"/>
                <a:gd name="T20" fmla="*/ 85 w 523"/>
                <a:gd name="T21" fmla="*/ 150 h 602"/>
                <a:gd name="T22" fmla="*/ 79 w 523"/>
                <a:gd name="T23" fmla="*/ 163 h 602"/>
                <a:gd name="T24" fmla="*/ 74 w 523"/>
                <a:gd name="T25" fmla="*/ 166 h 602"/>
                <a:gd name="T26" fmla="*/ 67 w 523"/>
                <a:gd name="T27" fmla="*/ 157 h 602"/>
                <a:gd name="T28" fmla="*/ 64 w 523"/>
                <a:gd name="T29" fmla="*/ 150 h 602"/>
                <a:gd name="T30" fmla="*/ 95 w 523"/>
                <a:gd name="T31" fmla="*/ 116 h 602"/>
                <a:gd name="T32" fmla="*/ 33 w 523"/>
                <a:gd name="T33" fmla="*/ 126 h 602"/>
                <a:gd name="T34" fmla="*/ 60 w 523"/>
                <a:gd name="T35" fmla="*/ 141 h 602"/>
                <a:gd name="T36" fmla="*/ 123 w 523"/>
                <a:gd name="T37" fmla="*/ 81 h 602"/>
                <a:gd name="T38" fmla="*/ 143 w 523"/>
                <a:gd name="T39" fmla="*/ 65 h 602"/>
                <a:gd name="T40" fmla="*/ 95 w 523"/>
                <a:gd name="T41" fmla="*/ 103 h 602"/>
                <a:gd name="T42" fmla="*/ 93 w 523"/>
                <a:gd name="T43" fmla="*/ 105 h 602"/>
                <a:gd name="T44" fmla="*/ 90 w 523"/>
                <a:gd name="T45" fmla="*/ 114 h 602"/>
                <a:gd name="T46" fmla="*/ 80 w 523"/>
                <a:gd name="T47" fmla="*/ 122 h 602"/>
                <a:gd name="T48" fmla="*/ 79 w 523"/>
                <a:gd name="T49" fmla="*/ 123 h 602"/>
                <a:gd name="T50" fmla="*/ 68 w 523"/>
                <a:gd name="T51" fmla="*/ 130 h 602"/>
                <a:gd name="T52" fmla="*/ 65 w 523"/>
                <a:gd name="T53" fmla="*/ 132 h 602"/>
                <a:gd name="T54" fmla="*/ 58 w 523"/>
                <a:gd name="T55" fmla="*/ 144 h 602"/>
                <a:gd name="T56" fmla="*/ 109 w 523"/>
                <a:gd name="T57" fmla="*/ 83 h 602"/>
                <a:gd name="T58" fmla="*/ 56 w 523"/>
                <a:gd name="T59" fmla="*/ 133 h 602"/>
                <a:gd name="T60" fmla="*/ 51 w 523"/>
                <a:gd name="T61" fmla="*/ 134 h 602"/>
                <a:gd name="T62" fmla="*/ 52 w 523"/>
                <a:gd name="T63" fmla="*/ 122 h 602"/>
                <a:gd name="T64" fmla="*/ 45 w 523"/>
                <a:gd name="T65" fmla="*/ 119 h 602"/>
                <a:gd name="T66" fmla="*/ 36 w 523"/>
                <a:gd name="T67" fmla="*/ 129 h 602"/>
                <a:gd name="T68" fmla="*/ 39 w 523"/>
                <a:gd name="T69" fmla="*/ 98 h 602"/>
                <a:gd name="T70" fmla="*/ 26 w 523"/>
                <a:gd name="T71" fmla="*/ 117 h 602"/>
                <a:gd name="T72" fmla="*/ 25 w 523"/>
                <a:gd name="T73" fmla="*/ 94 h 602"/>
                <a:gd name="T74" fmla="*/ 23 w 523"/>
                <a:gd name="T75" fmla="*/ 74 h 602"/>
                <a:gd name="T76" fmla="*/ 11 w 523"/>
                <a:gd name="T77" fmla="*/ 90 h 602"/>
                <a:gd name="T78" fmla="*/ 45 w 523"/>
                <a:gd name="T79" fmla="*/ 152 h 602"/>
                <a:gd name="T80" fmla="*/ 45 w 523"/>
                <a:gd name="T81" fmla="*/ 152 h 602"/>
                <a:gd name="T82" fmla="*/ 344 w 523"/>
                <a:gd name="T83" fmla="*/ 427 h 602"/>
                <a:gd name="T84" fmla="*/ 406 w 523"/>
                <a:gd name="T85" fmla="*/ 518 h 602"/>
                <a:gd name="T86" fmla="*/ 407 w 523"/>
                <a:gd name="T87" fmla="*/ 548 h 602"/>
                <a:gd name="T88" fmla="*/ 401 w 523"/>
                <a:gd name="T89" fmla="*/ 538 h 602"/>
                <a:gd name="T90" fmla="*/ 429 w 523"/>
                <a:gd name="T91" fmla="*/ 505 h 602"/>
                <a:gd name="T92" fmla="*/ 507 w 523"/>
                <a:gd name="T93" fmla="*/ 554 h 602"/>
                <a:gd name="T94" fmla="*/ 474 w 523"/>
                <a:gd name="T95" fmla="*/ 568 h 602"/>
                <a:gd name="T96" fmla="*/ 466 w 523"/>
                <a:gd name="T97" fmla="*/ 570 h 602"/>
                <a:gd name="T98" fmla="*/ 463 w 523"/>
                <a:gd name="T99" fmla="*/ 557 h 602"/>
                <a:gd name="T100" fmla="*/ 454 w 523"/>
                <a:gd name="T101" fmla="*/ 560 h 602"/>
                <a:gd name="T102" fmla="*/ 447 w 523"/>
                <a:gd name="T103" fmla="*/ 544 h 602"/>
                <a:gd name="T104" fmla="*/ 441 w 523"/>
                <a:gd name="T105" fmla="*/ 540 h 602"/>
                <a:gd name="T106" fmla="*/ 432 w 523"/>
                <a:gd name="T107" fmla="*/ 542 h 602"/>
                <a:gd name="T108" fmla="*/ 422 w 523"/>
                <a:gd name="T109" fmla="*/ 553 h 602"/>
                <a:gd name="T110" fmla="*/ 417 w 523"/>
                <a:gd name="T111" fmla="*/ 537 h 602"/>
                <a:gd name="T112" fmla="*/ 509 w 523"/>
                <a:gd name="T113" fmla="*/ 589 h 602"/>
                <a:gd name="T114" fmla="*/ 494 w 523"/>
                <a:gd name="T115" fmla="*/ 584 h 602"/>
                <a:gd name="T116" fmla="*/ 493 w 523"/>
                <a:gd name="T117" fmla="*/ 574 h 602"/>
                <a:gd name="T118" fmla="*/ 481 w 523"/>
                <a:gd name="T119" fmla="*/ 578 h 602"/>
                <a:gd name="T120" fmla="*/ 508 w 523"/>
                <a:gd name="T121" fmla="*/ 536 h 602"/>
                <a:gd name="T122" fmla="*/ 490 w 523"/>
                <a:gd name="T123" fmla="*/ 476 h 602"/>
                <a:gd name="T124" fmla="*/ 302 w 523"/>
                <a:gd name="T125" fmla="*/ 305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3" h="602">
                  <a:moveTo>
                    <a:pt x="256" y="176"/>
                  </a:moveTo>
                  <a:cubicBezTo>
                    <a:pt x="243" y="161"/>
                    <a:pt x="230" y="147"/>
                    <a:pt x="216" y="134"/>
                  </a:cubicBezTo>
                  <a:cubicBezTo>
                    <a:pt x="196" y="110"/>
                    <a:pt x="177" y="86"/>
                    <a:pt x="156" y="62"/>
                  </a:cubicBezTo>
                  <a:cubicBezTo>
                    <a:pt x="142" y="47"/>
                    <a:pt x="129" y="29"/>
                    <a:pt x="112" y="18"/>
                  </a:cubicBezTo>
                  <a:cubicBezTo>
                    <a:pt x="106" y="11"/>
                    <a:pt x="99" y="6"/>
                    <a:pt x="90" y="4"/>
                  </a:cubicBezTo>
                  <a:cubicBezTo>
                    <a:pt x="77" y="2"/>
                    <a:pt x="64" y="10"/>
                    <a:pt x="54" y="17"/>
                  </a:cubicBezTo>
                  <a:cubicBezTo>
                    <a:pt x="32" y="33"/>
                    <a:pt x="0" y="54"/>
                    <a:pt x="4" y="83"/>
                  </a:cubicBezTo>
                  <a:cubicBezTo>
                    <a:pt x="4" y="90"/>
                    <a:pt x="5" y="97"/>
                    <a:pt x="7" y="103"/>
                  </a:cubicBezTo>
                  <a:cubicBezTo>
                    <a:pt x="20" y="135"/>
                    <a:pt x="50" y="162"/>
                    <a:pt x="73" y="186"/>
                  </a:cubicBezTo>
                  <a:cubicBezTo>
                    <a:pt x="103" y="217"/>
                    <a:pt x="130" y="250"/>
                    <a:pt x="158" y="282"/>
                  </a:cubicBezTo>
                  <a:cubicBezTo>
                    <a:pt x="160" y="285"/>
                    <a:pt x="162" y="287"/>
                    <a:pt x="164" y="290"/>
                  </a:cubicBezTo>
                  <a:cubicBezTo>
                    <a:pt x="182" y="313"/>
                    <a:pt x="202" y="335"/>
                    <a:pt x="222" y="356"/>
                  </a:cubicBezTo>
                  <a:cubicBezTo>
                    <a:pt x="271" y="408"/>
                    <a:pt x="311" y="467"/>
                    <a:pt x="361" y="517"/>
                  </a:cubicBezTo>
                  <a:cubicBezTo>
                    <a:pt x="372" y="527"/>
                    <a:pt x="381" y="536"/>
                    <a:pt x="391" y="544"/>
                  </a:cubicBezTo>
                  <a:cubicBezTo>
                    <a:pt x="392" y="544"/>
                    <a:pt x="392" y="544"/>
                    <a:pt x="392" y="545"/>
                  </a:cubicBezTo>
                  <a:cubicBezTo>
                    <a:pt x="392" y="545"/>
                    <a:pt x="393" y="545"/>
                    <a:pt x="393" y="545"/>
                  </a:cubicBezTo>
                  <a:cubicBezTo>
                    <a:pt x="401" y="550"/>
                    <a:pt x="410" y="555"/>
                    <a:pt x="421" y="559"/>
                  </a:cubicBezTo>
                  <a:cubicBezTo>
                    <a:pt x="439" y="566"/>
                    <a:pt x="458" y="572"/>
                    <a:pt x="477" y="580"/>
                  </a:cubicBezTo>
                  <a:cubicBezTo>
                    <a:pt x="478" y="580"/>
                    <a:pt x="478" y="580"/>
                    <a:pt x="478" y="580"/>
                  </a:cubicBezTo>
                  <a:cubicBezTo>
                    <a:pt x="492" y="586"/>
                    <a:pt x="506" y="593"/>
                    <a:pt x="518" y="601"/>
                  </a:cubicBezTo>
                  <a:cubicBezTo>
                    <a:pt x="519" y="601"/>
                    <a:pt x="520" y="601"/>
                    <a:pt x="521" y="601"/>
                  </a:cubicBezTo>
                  <a:cubicBezTo>
                    <a:pt x="522" y="602"/>
                    <a:pt x="523" y="601"/>
                    <a:pt x="522" y="600"/>
                  </a:cubicBezTo>
                  <a:cubicBezTo>
                    <a:pt x="523" y="599"/>
                    <a:pt x="523" y="599"/>
                    <a:pt x="523" y="599"/>
                  </a:cubicBezTo>
                  <a:cubicBezTo>
                    <a:pt x="523" y="589"/>
                    <a:pt x="521" y="581"/>
                    <a:pt x="518" y="572"/>
                  </a:cubicBezTo>
                  <a:cubicBezTo>
                    <a:pt x="518" y="570"/>
                    <a:pt x="518" y="568"/>
                    <a:pt x="518" y="566"/>
                  </a:cubicBezTo>
                  <a:cubicBezTo>
                    <a:pt x="517" y="556"/>
                    <a:pt x="514" y="546"/>
                    <a:pt x="511" y="536"/>
                  </a:cubicBezTo>
                  <a:cubicBezTo>
                    <a:pt x="504" y="512"/>
                    <a:pt x="499" y="485"/>
                    <a:pt x="488" y="463"/>
                  </a:cubicBezTo>
                  <a:cubicBezTo>
                    <a:pt x="487" y="461"/>
                    <a:pt x="486" y="459"/>
                    <a:pt x="485" y="457"/>
                  </a:cubicBezTo>
                  <a:cubicBezTo>
                    <a:pt x="485" y="456"/>
                    <a:pt x="485" y="456"/>
                    <a:pt x="485" y="456"/>
                  </a:cubicBezTo>
                  <a:cubicBezTo>
                    <a:pt x="485" y="455"/>
                    <a:pt x="484" y="454"/>
                    <a:pt x="483" y="454"/>
                  </a:cubicBezTo>
                  <a:cubicBezTo>
                    <a:pt x="472" y="435"/>
                    <a:pt x="454" y="419"/>
                    <a:pt x="439" y="403"/>
                  </a:cubicBezTo>
                  <a:cubicBezTo>
                    <a:pt x="417" y="378"/>
                    <a:pt x="395" y="352"/>
                    <a:pt x="374" y="327"/>
                  </a:cubicBezTo>
                  <a:cubicBezTo>
                    <a:pt x="333" y="278"/>
                    <a:pt x="296" y="225"/>
                    <a:pt x="256" y="176"/>
                  </a:cubicBezTo>
                  <a:close/>
                  <a:moveTo>
                    <a:pt x="201" y="118"/>
                  </a:moveTo>
                  <a:cubicBezTo>
                    <a:pt x="176" y="94"/>
                    <a:pt x="152" y="70"/>
                    <a:pt x="131" y="43"/>
                  </a:cubicBezTo>
                  <a:cubicBezTo>
                    <a:pt x="128" y="38"/>
                    <a:pt x="125" y="33"/>
                    <a:pt x="121" y="28"/>
                  </a:cubicBezTo>
                  <a:cubicBezTo>
                    <a:pt x="151" y="54"/>
                    <a:pt x="175" y="88"/>
                    <a:pt x="201" y="118"/>
                  </a:cubicBezTo>
                  <a:close/>
                  <a:moveTo>
                    <a:pt x="184" y="166"/>
                  </a:moveTo>
                  <a:cubicBezTo>
                    <a:pt x="195" y="180"/>
                    <a:pt x="206" y="194"/>
                    <a:pt x="217" y="207"/>
                  </a:cubicBezTo>
                  <a:cubicBezTo>
                    <a:pt x="243" y="239"/>
                    <a:pt x="266" y="272"/>
                    <a:pt x="293" y="302"/>
                  </a:cubicBezTo>
                  <a:cubicBezTo>
                    <a:pt x="346" y="361"/>
                    <a:pt x="397" y="421"/>
                    <a:pt x="448" y="480"/>
                  </a:cubicBezTo>
                  <a:cubicBezTo>
                    <a:pt x="448" y="481"/>
                    <a:pt x="447" y="481"/>
                    <a:pt x="446" y="482"/>
                  </a:cubicBezTo>
                  <a:cubicBezTo>
                    <a:pt x="446" y="481"/>
                    <a:pt x="436" y="482"/>
                    <a:pt x="439" y="481"/>
                  </a:cubicBezTo>
                  <a:cubicBezTo>
                    <a:pt x="433" y="482"/>
                    <a:pt x="430" y="484"/>
                    <a:pt x="427" y="488"/>
                  </a:cubicBezTo>
                  <a:cubicBezTo>
                    <a:pt x="427" y="489"/>
                    <a:pt x="425" y="492"/>
                    <a:pt x="425" y="492"/>
                  </a:cubicBezTo>
                  <a:cubicBezTo>
                    <a:pt x="425" y="494"/>
                    <a:pt x="424" y="496"/>
                    <a:pt x="424" y="497"/>
                  </a:cubicBezTo>
                  <a:cubicBezTo>
                    <a:pt x="422" y="503"/>
                    <a:pt x="419" y="507"/>
                    <a:pt x="416" y="510"/>
                  </a:cubicBezTo>
                  <a:cubicBezTo>
                    <a:pt x="392" y="482"/>
                    <a:pt x="370" y="453"/>
                    <a:pt x="348" y="423"/>
                  </a:cubicBezTo>
                  <a:cubicBezTo>
                    <a:pt x="326" y="393"/>
                    <a:pt x="297" y="367"/>
                    <a:pt x="273" y="338"/>
                  </a:cubicBezTo>
                  <a:cubicBezTo>
                    <a:pt x="247" y="308"/>
                    <a:pt x="220" y="280"/>
                    <a:pt x="196" y="249"/>
                  </a:cubicBezTo>
                  <a:cubicBezTo>
                    <a:pt x="172" y="219"/>
                    <a:pt x="147" y="187"/>
                    <a:pt x="119" y="162"/>
                  </a:cubicBezTo>
                  <a:cubicBezTo>
                    <a:pt x="124" y="157"/>
                    <a:pt x="128" y="153"/>
                    <a:pt x="132" y="149"/>
                  </a:cubicBezTo>
                  <a:cubicBezTo>
                    <a:pt x="140" y="142"/>
                    <a:pt x="147" y="136"/>
                    <a:pt x="154" y="129"/>
                  </a:cubicBezTo>
                  <a:cubicBezTo>
                    <a:pt x="161" y="143"/>
                    <a:pt x="174" y="154"/>
                    <a:pt x="184" y="166"/>
                  </a:cubicBezTo>
                  <a:close/>
                  <a:moveTo>
                    <a:pt x="447" y="484"/>
                  </a:moveTo>
                  <a:cubicBezTo>
                    <a:pt x="447" y="484"/>
                    <a:pt x="446" y="484"/>
                    <a:pt x="446" y="484"/>
                  </a:cubicBezTo>
                  <a:cubicBezTo>
                    <a:pt x="445" y="485"/>
                    <a:pt x="442" y="485"/>
                    <a:pt x="440" y="485"/>
                  </a:cubicBezTo>
                  <a:cubicBezTo>
                    <a:pt x="444" y="483"/>
                    <a:pt x="445" y="483"/>
                    <a:pt x="447" y="484"/>
                  </a:cubicBezTo>
                  <a:close/>
                  <a:moveTo>
                    <a:pt x="110" y="164"/>
                  </a:moveTo>
                  <a:cubicBezTo>
                    <a:pt x="109" y="164"/>
                    <a:pt x="108" y="164"/>
                    <a:pt x="108" y="165"/>
                  </a:cubicBezTo>
                  <a:cubicBezTo>
                    <a:pt x="108" y="165"/>
                    <a:pt x="108" y="165"/>
                    <a:pt x="108" y="166"/>
                  </a:cubicBezTo>
                  <a:cubicBezTo>
                    <a:pt x="108" y="167"/>
                    <a:pt x="107" y="168"/>
                    <a:pt x="106" y="168"/>
                  </a:cubicBezTo>
                  <a:cubicBezTo>
                    <a:pt x="106" y="168"/>
                    <a:pt x="106" y="167"/>
                    <a:pt x="105" y="166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5" y="167"/>
                    <a:pt x="105" y="168"/>
                    <a:pt x="105" y="169"/>
                  </a:cubicBezTo>
                  <a:cubicBezTo>
                    <a:pt x="103" y="171"/>
                    <a:pt x="101" y="172"/>
                    <a:pt x="100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69"/>
                    <a:pt x="101" y="167"/>
                    <a:pt x="101" y="165"/>
                  </a:cubicBezTo>
                  <a:cubicBezTo>
                    <a:pt x="101" y="164"/>
                    <a:pt x="99" y="164"/>
                    <a:pt x="99" y="165"/>
                  </a:cubicBezTo>
                  <a:cubicBezTo>
                    <a:pt x="99" y="168"/>
                    <a:pt x="98" y="170"/>
                    <a:pt x="97" y="172"/>
                  </a:cubicBezTo>
                  <a:cubicBezTo>
                    <a:pt x="97" y="174"/>
                    <a:pt x="96" y="176"/>
                    <a:pt x="96" y="177"/>
                  </a:cubicBezTo>
                  <a:cubicBezTo>
                    <a:pt x="95" y="178"/>
                    <a:pt x="94" y="179"/>
                    <a:pt x="93" y="180"/>
                  </a:cubicBezTo>
                  <a:cubicBezTo>
                    <a:pt x="93" y="178"/>
                    <a:pt x="93" y="177"/>
                    <a:pt x="93" y="175"/>
                  </a:cubicBezTo>
                  <a:cubicBezTo>
                    <a:pt x="94" y="171"/>
                    <a:pt x="94" y="167"/>
                    <a:pt x="95" y="163"/>
                  </a:cubicBezTo>
                  <a:cubicBezTo>
                    <a:pt x="95" y="162"/>
                    <a:pt x="94" y="162"/>
                    <a:pt x="94" y="163"/>
                  </a:cubicBezTo>
                  <a:cubicBezTo>
                    <a:pt x="93" y="165"/>
                    <a:pt x="87" y="181"/>
                    <a:pt x="91" y="182"/>
                  </a:cubicBezTo>
                  <a:cubicBezTo>
                    <a:pt x="91" y="182"/>
                    <a:pt x="91" y="182"/>
                    <a:pt x="91" y="183"/>
                  </a:cubicBezTo>
                  <a:cubicBezTo>
                    <a:pt x="90" y="182"/>
                    <a:pt x="89" y="181"/>
                    <a:pt x="88" y="180"/>
                  </a:cubicBezTo>
                  <a:cubicBezTo>
                    <a:pt x="88" y="177"/>
                    <a:pt x="89" y="173"/>
                    <a:pt x="89" y="170"/>
                  </a:cubicBezTo>
                  <a:cubicBezTo>
                    <a:pt x="89" y="166"/>
                    <a:pt x="89" y="162"/>
                    <a:pt x="90" y="159"/>
                  </a:cubicBezTo>
                  <a:cubicBezTo>
                    <a:pt x="90" y="158"/>
                    <a:pt x="89" y="158"/>
                    <a:pt x="89" y="158"/>
                  </a:cubicBezTo>
                  <a:cubicBezTo>
                    <a:pt x="88" y="162"/>
                    <a:pt x="88" y="166"/>
                    <a:pt x="87" y="170"/>
                  </a:cubicBezTo>
                  <a:cubicBezTo>
                    <a:pt x="87" y="172"/>
                    <a:pt x="86" y="175"/>
                    <a:pt x="86" y="177"/>
                  </a:cubicBezTo>
                  <a:cubicBezTo>
                    <a:pt x="85" y="177"/>
                    <a:pt x="85" y="176"/>
                    <a:pt x="84" y="176"/>
                  </a:cubicBezTo>
                  <a:cubicBezTo>
                    <a:pt x="85" y="174"/>
                    <a:pt x="84" y="173"/>
                    <a:pt x="84" y="171"/>
                  </a:cubicBezTo>
                  <a:cubicBezTo>
                    <a:pt x="84" y="169"/>
                    <a:pt x="85" y="167"/>
                    <a:pt x="85" y="165"/>
                  </a:cubicBezTo>
                  <a:cubicBezTo>
                    <a:pt x="85" y="160"/>
                    <a:pt x="86" y="155"/>
                    <a:pt x="86" y="150"/>
                  </a:cubicBezTo>
                  <a:cubicBezTo>
                    <a:pt x="86" y="150"/>
                    <a:pt x="85" y="149"/>
                    <a:pt x="85" y="150"/>
                  </a:cubicBezTo>
                  <a:cubicBezTo>
                    <a:pt x="84" y="156"/>
                    <a:pt x="83" y="161"/>
                    <a:pt x="83" y="166"/>
                  </a:cubicBezTo>
                  <a:cubicBezTo>
                    <a:pt x="82" y="168"/>
                    <a:pt x="82" y="171"/>
                    <a:pt x="82" y="173"/>
                  </a:cubicBezTo>
                  <a:cubicBezTo>
                    <a:pt x="81" y="173"/>
                    <a:pt x="80" y="172"/>
                    <a:pt x="80" y="171"/>
                  </a:cubicBezTo>
                  <a:cubicBezTo>
                    <a:pt x="80" y="171"/>
                    <a:pt x="80" y="171"/>
                    <a:pt x="80" y="171"/>
                  </a:cubicBezTo>
                  <a:cubicBezTo>
                    <a:pt x="81" y="169"/>
                    <a:pt x="81" y="166"/>
                    <a:pt x="81" y="163"/>
                  </a:cubicBezTo>
                  <a:cubicBezTo>
                    <a:pt x="81" y="160"/>
                    <a:pt x="81" y="157"/>
                    <a:pt x="81" y="155"/>
                  </a:cubicBezTo>
                  <a:cubicBezTo>
                    <a:pt x="81" y="154"/>
                    <a:pt x="80" y="154"/>
                    <a:pt x="80" y="154"/>
                  </a:cubicBezTo>
                  <a:cubicBezTo>
                    <a:pt x="79" y="157"/>
                    <a:pt x="79" y="160"/>
                    <a:pt x="79" y="163"/>
                  </a:cubicBezTo>
                  <a:cubicBezTo>
                    <a:pt x="78" y="165"/>
                    <a:pt x="78" y="167"/>
                    <a:pt x="78" y="170"/>
                  </a:cubicBezTo>
                  <a:cubicBezTo>
                    <a:pt x="77" y="169"/>
                    <a:pt x="77" y="169"/>
                    <a:pt x="77" y="168"/>
                  </a:cubicBezTo>
                  <a:cubicBezTo>
                    <a:pt x="76" y="168"/>
                    <a:pt x="76" y="168"/>
                    <a:pt x="76" y="168"/>
                  </a:cubicBezTo>
                  <a:cubicBezTo>
                    <a:pt x="77" y="163"/>
                    <a:pt x="77" y="159"/>
                    <a:pt x="77" y="154"/>
                  </a:cubicBezTo>
                  <a:cubicBezTo>
                    <a:pt x="77" y="149"/>
                    <a:pt x="79" y="144"/>
                    <a:pt x="79" y="139"/>
                  </a:cubicBezTo>
                  <a:cubicBezTo>
                    <a:pt x="79" y="138"/>
                    <a:pt x="78" y="137"/>
                    <a:pt x="77" y="139"/>
                  </a:cubicBezTo>
                  <a:cubicBezTo>
                    <a:pt x="77" y="143"/>
                    <a:pt x="76" y="148"/>
                    <a:pt x="75" y="153"/>
                  </a:cubicBezTo>
                  <a:cubicBezTo>
                    <a:pt x="75" y="157"/>
                    <a:pt x="75" y="162"/>
                    <a:pt x="74" y="166"/>
                  </a:cubicBezTo>
                  <a:cubicBezTo>
                    <a:pt x="73" y="165"/>
                    <a:pt x="73" y="165"/>
                    <a:pt x="72" y="164"/>
                  </a:cubicBezTo>
                  <a:cubicBezTo>
                    <a:pt x="72" y="160"/>
                    <a:pt x="72" y="157"/>
                    <a:pt x="72" y="153"/>
                  </a:cubicBezTo>
                  <a:cubicBezTo>
                    <a:pt x="73" y="149"/>
                    <a:pt x="73" y="145"/>
                    <a:pt x="73" y="141"/>
                  </a:cubicBezTo>
                  <a:cubicBezTo>
                    <a:pt x="73" y="141"/>
                    <a:pt x="73" y="141"/>
                    <a:pt x="73" y="141"/>
                  </a:cubicBezTo>
                  <a:cubicBezTo>
                    <a:pt x="73" y="146"/>
                    <a:pt x="72" y="150"/>
                    <a:pt x="71" y="154"/>
                  </a:cubicBezTo>
                  <a:cubicBezTo>
                    <a:pt x="70" y="157"/>
                    <a:pt x="70" y="159"/>
                    <a:pt x="70" y="162"/>
                  </a:cubicBezTo>
                  <a:cubicBezTo>
                    <a:pt x="69" y="161"/>
                    <a:pt x="68" y="161"/>
                    <a:pt x="67" y="160"/>
                  </a:cubicBezTo>
                  <a:cubicBezTo>
                    <a:pt x="67" y="159"/>
                    <a:pt x="67" y="158"/>
                    <a:pt x="67" y="157"/>
                  </a:cubicBezTo>
                  <a:cubicBezTo>
                    <a:pt x="68" y="156"/>
                    <a:pt x="68" y="155"/>
                    <a:pt x="68" y="153"/>
                  </a:cubicBezTo>
                  <a:cubicBezTo>
                    <a:pt x="69" y="151"/>
                    <a:pt x="69" y="148"/>
                    <a:pt x="68" y="146"/>
                  </a:cubicBezTo>
                  <a:cubicBezTo>
                    <a:pt x="68" y="145"/>
                    <a:pt x="67" y="145"/>
                    <a:pt x="67" y="146"/>
                  </a:cubicBezTo>
                  <a:cubicBezTo>
                    <a:pt x="67" y="149"/>
                    <a:pt x="66" y="152"/>
                    <a:pt x="65" y="154"/>
                  </a:cubicBezTo>
                  <a:cubicBezTo>
                    <a:pt x="65" y="156"/>
                    <a:pt x="65" y="157"/>
                    <a:pt x="65" y="158"/>
                  </a:cubicBezTo>
                  <a:cubicBezTo>
                    <a:pt x="64" y="157"/>
                    <a:pt x="64" y="157"/>
                    <a:pt x="63" y="156"/>
                  </a:cubicBezTo>
                  <a:cubicBezTo>
                    <a:pt x="64" y="154"/>
                    <a:pt x="64" y="152"/>
                    <a:pt x="64" y="150"/>
                  </a:cubicBezTo>
                  <a:cubicBezTo>
                    <a:pt x="64" y="150"/>
                    <a:pt x="64" y="150"/>
                    <a:pt x="64" y="150"/>
                  </a:cubicBezTo>
                  <a:cubicBezTo>
                    <a:pt x="64" y="152"/>
                    <a:pt x="63" y="154"/>
                    <a:pt x="63" y="155"/>
                  </a:cubicBezTo>
                  <a:cubicBezTo>
                    <a:pt x="63" y="155"/>
                    <a:pt x="63" y="156"/>
                    <a:pt x="63" y="156"/>
                  </a:cubicBezTo>
                  <a:cubicBezTo>
                    <a:pt x="61" y="154"/>
                    <a:pt x="59" y="153"/>
                    <a:pt x="58" y="151"/>
                  </a:cubicBezTo>
                  <a:cubicBezTo>
                    <a:pt x="58" y="151"/>
                    <a:pt x="59" y="150"/>
                    <a:pt x="60" y="149"/>
                  </a:cubicBezTo>
                  <a:cubicBezTo>
                    <a:pt x="60" y="150"/>
                    <a:pt x="61" y="149"/>
                    <a:pt x="61" y="149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62" y="147"/>
                    <a:pt x="63" y="146"/>
                    <a:pt x="64" y="145"/>
                  </a:cubicBezTo>
                  <a:cubicBezTo>
                    <a:pt x="74" y="134"/>
                    <a:pt x="84" y="125"/>
                    <a:pt x="95" y="116"/>
                  </a:cubicBezTo>
                  <a:cubicBezTo>
                    <a:pt x="111" y="102"/>
                    <a:pt x="127" y="78"/>
                    <a:pt x="146" y="69"/>
                  </a:cubicBezTo>
                  <a:cubicBezTo>
                    <a:pt x="151" y="75"/>
                    <a:pt x="156" y="81"/>
                    <a:pt x="161" y="86"/>
                  </a:cubicBezTo>
                  <a:cubicBezTo>
                    <a:pt x="167" y="92"/>
                    <a:pt x="173" y="98"/>
                    <a:pt x="178" y="104"/>
                  </a:cubicBezTo>
                  <a:cubicBezTo>
                    <a:pt x="155" y="123"/>
                    <a:pt x="132" y="144"/>
                    <a:pt x="110" y="164"/>
                  </a:cubicBez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3" y="126"/>
                    <a:pt x="33" y="126"/>
                    <a:pt x="33" y="126"/>
                  </a:cubicBezTo>
                  <a:cubicBezTo>
                    <a:pt x="33" y="126"/>
                    <a:pt x="33" y="126"/>
                    <a:pt x="33" y="126"/>
                  </a:cubicBezTo>
                  <a:close/>
                  <a:moveTo>
                    <a:pt x="53" y="142"/>
                  </a:moveTo>
                  <a:cubicBezTo>
                    <a:pt x="53" y="143"/>
                    <a:pt x="54" y="143"/>
                    <a:pt x="54" y="144"/>
                  </a:cubicBezTo>
                  <a:cubicBezTo>
                    <a:pt x="54" y="146"/>
                    <a:pt x="55" y="147"/>
                    <a:pt x="55" y="149"/>
                  </a:cubicBezTo>
                  <a:cubicBezTo>
                    <a:pt x="55" y="149"/>
                    <a:pt x="55" y="149"/>
                    <a:pt x="55" y="148"/>
                  </a:cubicBezTo>
                  <a:cubicBezTo>
                    <a:pt x="54" y="146"/>
                    <a:pt x="53" y="145"/>
                    <a:pt x="52" y="143"/>
                  </a:cubicBezTo>
                  <a:cubicBezTo>
                    <a:pt x="52" y="143"/>
                    <a:pt x="53" y="142"/>
                    <a:pt x="53" y="142"/>
                  </a:cubicBezTo>
                  <a:close/>
                  <a:moveTo>
                    <a:pt x="59" y="137"/>
                  </a:moveTo>
                  <a:cubicBezTo>
                    <a:pt x="59" y="138"/>
                    <a:pt x="60" y="140"/>
                    <a:pt x="60" y="141"/>
                  </a:cubicBezTo>
                  <a:cubicBezTo>
                    <a:pt x="60" y="141"/>
                    <a:pt x="60" y="141"/>
                    <a:pt x="60" y="142"/>
                  </a:cubicBezTo>
                  <a:cubicBezTo>
                    <a:pt x="59" y="140"/>
                    <a:pt x="59" y="139"/>
                    <a:pt x="58" y="137"/>
                  </a:cubicBezTo>
                  <a:cubicBezTo>
                    <a:pt x="59" y="137"/>
                    <a:pt x="59" y="137"/>
                    <a:pt x="59" y="137"/>
                  </a:cubicBezTo>
                  <a:close/>
                  <a:moveTo>
                    <a:pt x="107" y="95"/>
                  </a:moveTo>
                  <a:cubicBezTo>
                    <a:pt x="108" y="95"/>
                    <a:pt x="109" y="95"/>
                    <a:pt x="110" y="94"/>
                  </a:cubicBezTo>
                  <a:cubicBezTo>
                    <a:pt x="110" y="94"/>
                    <a:pt x="110" y="93"/>
                    <a:pt x="110" y="93"/>
                  </a:cubicBezTo>
                  <a:cubicBezTo>
                    <a:pt x="109" y="93"/>
                    <a:pt x="108" y="93"/>
                    <a:pt x="108" y="92"/>
                  </a:cubicBezTo>
                  <a:cubicBezTo>
                    <a:pt x="113" y="89"/>
                    <a:pt x="118" y="85"/>
                    <a:pt x="123" y="81"/>
                  </a:cubicBezTo>
                  <a:cubicBezTo>
                    <a:pt x="117" y="87"/>
                    <a:pt x="111" y="94"/>
                    <a:pt x="105" y="100"/>
                  </a:cubicBezTo>
                  <a:cubicBezTo>
                    <a:pt x="105" y="99"/>
                    <a:pt x="104" y="98"/>
                    <a:pt x="103" y="96"/>
                  </a:cubicBezTo>
                  <a:cubicBezTo>
                    <a:pt x="104" y="96"/>
                    <a:pt x="105" y="95"/>
                    <a:pt x="106" y="94"/>
                  </a:cubicBezTo>
                  <a:cubicBezTo>
                    <a:pt x="106" y="95"/>
                    <a:pt x="106" y="95"/>
                    <a:pt x="107" y="95"/>
                  </a:cubicBezTo>
                  <a:close/>
                  <a:moveTo>
                    <a:pt x="143" y="65"/>
                  </a:moveTo>
                  <a:cubicBezTo>
                    <a:pt x="141" y="66"/>
                    <a:pt x="140" y="67"/>
                    <a:pt x="138" y="68"/>
                  </a:cubicBezTo>
                  <a:cubicBezTo>
                    <a:pt x="140" y="67"/>
                    <a:pt x="141" y="65"/>
                    <a:pt x="142" y="64"/>
                  </a:cubicBezTo>
                  <a:cubicBezTo>
                    <a:pt x="142" y="65"/>
                    <a:pt x="142" y="65"/>
                    <a:pt x="143" y="65"/>
                  </a:cubicBezTo>
                  <a:close/>
                  <a:moveTo>
                    <a:pt x="104" y="102"/>
                  </a:moveTo>
                  <a:cubicBezTo>
                    <a:pt x="103" y="103"/>
                    <a:pt x="102" y="104"/>
                    <a:pt x="100" y="105"/>
                  </a:cubicBezTo>
                  <a:cubicBezTo>
                    <a:pt x="100" y="103"/>
                    <a:pt x="99" y="102"/>
                    <a:pt x="98" y="101"/>
                  </a:cubicBezTo>
                  <a:cubicBezTo>
                    <a:pt x="99" y="100"/>
                    <a:pt x="100" y="99"/>
                    <a:pt x="101" y="98"/>
                  </a:cubicBezTo>
                  <a:cubicBezTo>
                    <a:pt x="102" y="99"/>
                    <a:pt x="103" y="101"/>
                    <a:pt x="104" y="102"/>
                  </a:cubicBezTo>
                  <a:close/>
                  <a:moveTo>
                    <a:pt x="99" y="106"/>
                  </a:moveTo>
                  <a:cubicBezTo>
                    <a:pt x="99" y="107"/>
                    <a:pt x="98" y="107"/>
                    <a:pt x="98" y="107"/>
                  </a:cubicBezTo>
                  <a:cubicBezTo>
                    <a:pt x="97" y="106"/>
                    <a:pt x="96" y="104"/>
                    <a:pt x="95" y="103"/>
                  </a:cubicBezTo>
                  <a:cubicBezTo>
                    <a:pt x="95" y="103"/>
                    <a:pt x="96" y="102"/>
                    <a:pt x="96" y="102"/>
                  </a:cubicBezTo>
                  <a:cubicBezTo>
                    <a:pt x="97" y="103"/>
                    <a:pt x="98" y="105"/>
                    <a:pt x="99" y="106"/>
                  </a:cubicBezTo>
                  <a:close/>
                  <a:moveTo>
                    <a:pt x="95" y="108"/>
                  </a:moveTo>
                  <a:cubicBezTo>
                    <a:pt x="95" y="109"/>
                    <a:pt x="95" y="109"/>
                    <a:pt x="95" y="110"/>
                  </a:cubicBezTo>
                  <a:cubicBezTo>
                    <a:pt x="94" y="111"/>
                    <a:pt x="94" y="111"/>
                    <a:pt x="93" y="112"/>
                  </a:cubicBezTo>
                  <a:cubicBezTo>
                    <a:pt x="93" y="112"/>
                    <a:pt x="92" y="112"/>
                    <a:pt x="92" y="112"/>
                  </a:cubicBezTo>
                  <a:cubicBezTo>
                    <a:pt x="91" y="111"/>
                    <a:pt x="91" y="109"/>
                    <a:pt x="90" y="108"/>
                  </a:cubicBezTo>
                  <a:cubicBezTo>
                    <a:pt x="91" y="107"/>
                    <a:pt x="92" y="106"/>
                    <a:pt x="93" y="105"/>
                  </a:cubicBezTo>
                  <a:cubicBezTo>
                    <a:pt x="94" y="106"/>
                    <a:pt x="94" y="107"/>
                    <a:pt x="95" y="108"/>
                  </a:cubicBezTo>
                  <a:close/>
                  <a:moveTo>
                    <a:pt x="90" y="114"/>
                  </a:moveTo>
                  <a:cubicBezTo>
                    <a:pt x="90" y="115"/>
                    <a:pt x="90" y="115"/>
                    <a:pt x="89" y="115"/>
                  </a:cubicBezTo>
                  <a:cubicBezTo>
                    <a:pt x="89" y="115"/>
                    <a:pt x="89" y="115"/>
                    <a:pt x="89" y="115"/>
                  </a:cubicBezTo>
                  <a:cubicBezTo>
                    <a:pt x="89" y="114"/>
                    <a:pt x="88" y="113"/>
                    <a:pt x="88" y="112"/>
                  </a:cubicBezTo>
                  <a:cubicBezTo>
                    <a:pt x="87" y="112"/>
                    <a:pt x="87" y="111"/>
                    <a:pt x="87" y="111"/>
                  </a:cubicBezTo>
                  <a:cubicBezTo>
                    <a:pt x="87" y="111"/>
                    <a:pt x="87" y="110"/>
                    <a:pt x="88" y="110"/>
                  </a:cubicBezTo>
                  <a:cubicBezTo>
                    <a:pt x="88" y="111"/>
                    <a:pt x="89" y="113"/>
                    <a:pt x="90" y="114"/>
                  </a:cubicBezTo>
                  <a:close/>
                  <a:moveTo>
                    <a:pt x="87" y="117"/>
                  </a:moveTo>
                  <a:cubicBezTo>
                    <a:pt x="86" y="117"/>
                    <a:pt x="85" y="118"/>
                    <a:pt x="84" y="119"/>
                  </a:cubicBezTo>
                  <a:cubicBezTo>
                    <a:pt x="83" y="118"/>
                    <a:pt x="83" y="117"/>
                    <a:pt x="82" y="116"/>
                  </a:cubicBezTo>
                  <a:cubicBezTo>
                    <a:pt x="83" y="115"/>
                    <a:pt x="84" y="114"/>
                    <a:pt x="85" y="113"/>
                  </a:cubicBezTo>
                  <a:cubicBezTo>
                    <a:pt x="86" y="114"/>
                    <a:pt x="86" y="115"/>
                    <a:pt x="87" y="117"/>
                  </a:cubicBezTo>
                  <a:cubicBezTo>
                    <a:pt x="87" y="117"/>
                    <a:pt x="87" y="117"/>
                    <a:pt x="87" y="117"/>
                  </a:cubicBezTo>
                  <a:close/>
                  <a:moveTo>
                    <a:pt x="82" y="121"/>
                  </a:moveTo>
                  <a:cubicBezTo>
                    <a:pt x="82" y="121"/>
                    <a:pt x="81" y="122"/>
                    <a:pt x="80" y="122"/>
                  </a:cubicBezTo>
                  <a:cubicBezTo>
                    <a:pt x="80" y="121"/>
                    <a:pt x="79" y="120"/>
                    <a:pt x="79" y="119"/>
                  </a:cubicBezTo>
                  <a:cubicBezTo>
                    <a:pt x="79" y="118"/>
                    <a:pt x="80" y="118"/>
                    <a:pt x="80" y="117"/>
                  </a:cubicBezTo>
                  <a:cubicBezTo>
                    <a:pt x="81" y="118"/>
                    <a:pt x="81" y="120"/>
                    <a:pt x="82" y="121"/>
                  </a:cubicBezTo>
                  <a:close/>
                  <a:moveTo>
                    <a:pt x="79" y="123"/>
                  </a:moveTo>
                  <a:cubicBezTo>
                    <a:pt x="78" y="124"/>
                    <a:pt x="77" y="125"/>
                    <a:pt x="76" y="126"/>
                  </a:cubicBezTo>
                  <a:cubicBezTo>
                    <a:pt x="76" y="124"/>
                    <a:pt x="75" y="123"/>
                    <a:pt x="75" y="122"/>
                  </a:cubicBezTo>
                  <a:cubicBezTo>
                    <a:pt x="76" y="122"/>
                    <a:pt x="76" y="121"/>
                    <a:pt x="77" y="120"/>
                  </a:cubicBezTo>
                  <a:cubicBezTo>
                    <a:pt x="77" y="122"/>
                    <a:pt x="78" y="123"/>
                    <a:pt x="79" y="123"/>
                  </a:cubicBezTo>
                  <a:close/>
                  <a:moveTo>
                    <a:pt x="75" y="127"/>
                  </a:moveTo>
                  <a:cubicBezTo>
                    <a:pt x="74" y="127"/>
                    <a:pt x="73" y="128"/>
                    <a:pt x="72" y="129"/>
                  </a:cubicBezTo>
                  <a:cubicBezTo>
                    <a:pt x="72" y="128"/>
                    <a:pt x="71" y="127"/>
                    <a:pt x="71" y="127"/>
                  </a:cubicBezTo>
                  <a:cubicBezTo>
                    <a:pt x="72" y="126"/>
                    <a:pt x="73" y="125"/>
                    <a:pt x="74" y="124"/>
                  </a:cubicBezTo>
                  <a:cubicBezTo>
                    <a:pt x="74" y="125"/>
                    <a:pt x="74" y="126"/>
                    <a:pt x="75" y="127"/>
                  </a:cubicBezTo>
                  <a:close/>
                  <a:moveTo>
                    <a:pt x="71" y="130"/>
                  </a:moveTo>
                  <a:cubicBezTo>
                    <a:pt x="70" y="131"/>
                    <a:pt x="69" y="131"/>
                    <a:pt x="69" y="132"/>
                  </a:cubicBezTo>
                  <a:cubicBezTo>
                    <a:pt x="69" y="131"/>
                    <a:pt x="68" y="131"/>
                    <a:pt x="68" y="130"/>
                  </a:cubicBezTo>
                  <a:cubicBezTo>
                    <a:pt x="68" y="130"/>
                    <a:pt x="68" y="130"/>
                    <a:pt x="68" y="129"/>
                  </a:cubicBezTo>
                  <a:cubicBezTo>
                    <a:pt x="68" y="129"/>
                    <a:pt x="69" y="128"/>
                    <a:pt x="70" y="127"/>
                  </a:cubicBezTo>
                  <a:cubicBezTo>
                    <a:pt x="70" y="128"/>
                    <a:pt x="70" y="129"/>
                    <a:pt x="71" y="130"/>
                  </a:cubicBezTo>
                  <a:close/>
                  <a:moveTo>
                    <a:pt x="67" y="134"/>
                  </a:moveTo>
                  <a:cubicBezTo>
                    <a:pt x="66" y="135"/>
                    <a:pt x="65" y="135"/>
                    <a:pt x="64" y="136"/>
                  </a:cubicBezTo>
                  <a:cubicBezTo>
                    <a:pt x="64" y="136"/>
                    <a:pt x="64" y="136"/>
                    <a:pt x="64" y="135"/>
                  </a:cubicBezTo>
                  <a:cubicBezTo>
                    <a:pt x="64" y="135"/>
                    <a:pt x="64" y="134"/>
                    <a:pt x="64" y="133"/>
                  </a:cubicBezTo>
                  <a:cubicBezTo>
                    <a:pt x="64" y="132"/>
                    <a:pt x="65" y="132"/>
                    <a:pt x="65" y="132"/>
                  </a:cubicBezTo>
                  <a:cubicBezTo>
                    <a:pt x="65" y="132"/>
                    <a:pt x="66" y="133"/>
                    <a:pt x="67" y="134"/>
                  </a:cubicBezTo>
                  <a:close/>
                  <a:moveTo>
                    <a:pt x="63" y="136"/>
                  </a:moveTo>
                  <a:cubicBezTo>
                    <a:pt x="63" y="136"/>
                    <a:pt x="63" y="137"/>
                    <a:pt x="63" y="137"/>
                  </a:cubicBezTo>
                  <a:cubicBezTo>
                    <a:pt x="63" y="138"/>
                    <a:pt x="62" y="138"/>
                    <a:pt x="62" y="139"/>
                  </a:cubicBezTo>
                  <a:cubicBezTo>
                    <a:pt x="62" y="137"/>
                    <a:pt x="62" y="136"/>
                    <a:pt x="61" y="135"/>
                  </a:cubicBezTo>
                  <a:cubicBezTo>
                    <a:pt x="62" y="135"/>
                    <a:pt x="62" y="134"/>
                    <a:pt x="63" y="134"/>
                  </a:cubicBezTo>
                  <a:cubicBezTo>
                    <a:pt x="63" y="134"/>
                    <a:pt x="63" y="135"/>
                    <a:pt x="63" y="136"/>
                  </a:cubicBezTo>
                  <a:close/>
                  <a:moveTo>
                    <a:pt x="58" y="144"/>
                  </a:moveTo>
                  <a:cubicBezTo>
                    <a:pt x="57" y="145"/>
                    <a:pt x="57" y="145"/>
                    <a:pt x="57" y="146"/>
                  </a:cubicBezTo>
                  <a:cubicBezTo>
                    <a:pt x="56" y="144"/>
                    <a:pt x="55" y="142"/>
                    <a:pt x="55" y="141"/>
                  </a:cubicBezTo>
                  <a:cubicBezTo>
                    <a:pt x="55" y="140"/>
                    <a:pt x="56" y="139"/>
                    <a:pt x="57" y="139"/>
                  </a:cubicBezTo>
                  <a:cubicBezTo>
                    <a:pt x="57" y="141"/>
                    <a:pt x="57" y="142"/>
                    <a:pt x="58" y="144"/>
                  </a:cubicBezTo>
                  <a:close/>
                  <a:moveTo>
                    <a:pt x="43" y="35"/>
                  </a:moveTo>
                  <a:cubicBezTo>
                    <a:pt x="64" y="17"/>
                    <a:pt x="86" y="0"/>
                    <a:pt x="109" y="25"/>
                  </a:cubicBezTo>
                  <a:cubicBezTo>
                    <a:pt x="119" y="36"/>
                    <a:pt x="129" y="48"/>
                    <a:pt x="139" y="60"/>
                  </a:cubicBezTo>
                  <a:cubicBezTo>
                    <a:pt x="130" y="70"/>
                    <a:pt x="119" y="75"/>
                    <a:pt x="109" y="83"/>
                  </a:cubicBezTo>
                  <a:cubicBezTo>
                    <a:pt x="101" y="90"/>
                    <a:pt x="94" y="98"/>
                    <a:pt x="86" y="105"/>
                  </a:cubicBezTo>
                  <a:cubicBezTo>
                    <a:pt x="77" y="112"/>
                    <a:pt x="68" y="120"/>
                    <a:pt x="60" y="129"/>
                  </a:cubicBezTo>
                  <a:cubicBezTo>
                    <a:pt x="60" y="128"/>
                    <a:pt x="60" y="128"/>
                    <a:pt x="60" y="127"/>
                  </a:cubicBezTo>
                  <a:cubicBezTo>
                    <a:pt x="60" y="127"/>
                    <a:pt x="59" y="126"/>
                    <a:pt x="59" y="127"/>
                  </a:cubicBezTo>
                  <a:cubicBezTo>
                    <a:pt x="59" y="128"/>
                    <a:pt x="58" y="129"/>
                    <a:pt x="58" y="129"/>
                  </a:cubicBezTo>
                  <a:cubicBezTo>
                    <a:pt x="58" y="130"/>
                    <a:pt x="58" y="130"/>
                    <a:pt x="58" y="130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2"/>
                    <a:pt x="56" y="132"/>
                    <a:pt x="56" y="133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5" y="131"/>
                    <a:pt x="53" y="132"/>
                    <a:pt x="54" y="133"/>
                  </a:cubicBezTo>
                  <a:cubicBezTo>
                    <a:pt x="54" y="133"/>
                    <a:pt x="55" y="134"/>
                    <a:pt x="55" y="134"/>
                  </a:cubicBezTo>
                  <a:cubicBezTo>
                    <a:pt x="54" y="135"/>
                    <a:pt x="53" y="135"/>
                    <a:pt x="53" y="136"/>
                  </a:cubicBezTo>
                  <a:cubicBezTo>
                    <a:pt x="53" y="135"/>
                    <a:pt x="53" y="135"/>
                    <a:pt x="53" y="134"/>
                  </a:cubicBezTo>
                  <a:cubicBezTo>
                    <a:pt x="54" y="132"/>
                    <a:pt x="54" y="130"/>
                    <a:pt x="54" y="128"/>
                  </a:cubicBezTo>
                  <a:cubicBezTo>
                    <a:pt x="54" y="127"/>
                    <a:pt x="53" y="127"/>
                    <a:pt x="53" y="128"/>
                  </a:cubicBezTo>
                  <a:cubicBezTo>
                    <a:pt x="53" y="130"/>
                    <a:pt x="52" y="132"/>
                    <a:pt x="51" y="134"/>
                  </a:cubicBezTo>
                  <a:cubicBezTo>
                    <a:pt x="50" y="136"/>
                    <a:pt x="49" y="138"/>
                    <a:pt x="49" y="140"/>
                  </a:cubicBezTo>
                  <a:cubicBezTo>
                    <a:pt x="49" y="140"/>
                    <a:pt x="49" y="140"/>
                    <a:pt x="49" y="140"/>
                  </a:cubicBezTo>
                  <a:cubicBezTo>
                    <a:pt x="49" y="140"/>
                    <a:pt x="49" y="140"/>
                    <a:pt x="49" y="141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48" y="141"/>
                    <a:pt x="48" y="141"/>
                    <a:pt x="48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7" y="139"/>
                    <a:pt x="47" y="138"/>
                    <a:pt x="47" y="137"/>
                  </a:cubicBezTo>
                  <a:cubicBezTo>
                    <a:pt x="49" y="132"/>
                    <a:pt x="51" y="127"/>
                    <a:pt x="52" y="122"/>
                  </a:cubicBezTo>
                  <a:cubicBezTo>
                    <a:pt x="52" y="121"/>
                    <a:pt x="51" y="121"/>
                    <a:pt x="51" y="122"/>
                  </a:cubicBezTo>
                  <a:cubicBezTo>
                    <a:pt x="50" y="127"/>
                    <a:pt x="47" y="131"/>
                    <a:pt x="45" y="135"/>
                  </a:cubicBezTo>
                  <a:cubicBezTo>
                    <a:pt x="45" y="136"/>
                    <a:pt x="45" y="137"/>
                    <a:pt x="44" y="138"/>
                  </a:cubicBezTo>
                  <a:cubicBezTo>
                    <a:pt x="44" y="138"/>
                    <a:pt x="43" y="137"/>
                    <a:pt x="43" y="137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3" y="134"/>
                    <a:pt x="44" y="132"/>
                    <a:pt x="44" y="130"/>
                  </a:cubicBezTo>
                  <a:cubicBezTo>
                    <a:pt x="46" y="126"/>
                    <a:pt x="47" y="123"/>
                    <a:pt x="48" y="119"/>
                  </a:cubicBezTo>
                  <a:cubicBezTo>
                    <a:pt x="48" y="117"/>
                    <a:pt x="46" y="117"/>
                    <a:pt x="45" y="119"/>
                  </a:cubicBezTo>
                  <a:cubicBezTo>
                    <a:pt x="44" y="124"/>
                    <a:pt x="41" y="129"/>
                    <a:pt x="40" y="134"/>
                  </a:cubicBezTo>
                  <a:cubicBezTo>
                    <a:pt x="40" y="134"/>
                    <a:pt x="40" y="133"/>
                    <a:pt x="39" y="133"/>
                  </a:cubicBezTo>
                  <a:cubicBezTo>
                    <a:pt x="41" y="131"/>
                    <a:pt x="42" y="127"/>
                    <a:pt x="42" y="125"/>
                  </a:cubicBezTo>
                  <a:cubicBezTo>
                    <a:pt x="43" y="122"/>
                    <a:pt x="43" y="120"/>
                    <a:pt x="44" y="117"/>
                  </a:cubicBezTo>
                  <a:cubicBezTo>
                    <a:pt x="45" y="115"/>
                    <a:pt x="45" y="113"/>
                    <a:pt x="45" y="111"/>
                  </a:cubicBezTo>
                  <a:cubicBezTo>
                    <a:pt x="45" y="111"/>
                    <a:pt x="44" y="111"/>
                    <a:pt x="44" y="111"/>
                  </a:cubicBezTo>
                  <a:cubicBezTo>
                    <a:pt x="41" y="117"/>
                    <a:pt x="38" y="124"/>
                    <a:pt x="37" y="130"/>
                  </a:cubicBezTo>
                  <a:cubicBezTo>
                    <a:pt x="36" y="130"/>
                    <a:pt x="36" y="130"/>
                    <a:pt x="36" y="129"/>
                  </a:cubicBezTo>
                  <a:cubicBezTo>
                    <a:pt x="36" y="129"/>
                    <a:pt x="36" y="129"/>
                    <a:pt x="36" y="129"/>
                  </a:cubicBezTo>
                  <a:cubicBezTo>
                    <a:pt x="36" y="126"/>
                    <a:pt x="37" y="122"/>
                    <a:pt x="38" y="119"/>
                  </a:cubicBezTo>
                  <a:cubicBezTo>
                    <a:pt x="39" y="116"/>
                    <a:pt x="40" y="113"/>
                    <a:pt x="41" y="110"/>
                  </a:cubicBezTo>
                  <a:cubicBezTo>
                    <a:pt x="41" y="109"/>
                    <a:pt x="40" y="108"/>
                    <a:pt x="40" y="109"/>
                  </a:cubicBezTo>
                  <a:cubicBezTo>
                    <a:pt x="38" y="113"/>
                    <a:pt x="36" y="117"/>
                    <a:pt x="35" y="121"/>
                  </a:cubicBezTo>
                  <a:cubicBezTo>
                    <a:pt x="35" y="122"/>
                    <a:pt x="34" y="123"/>
                    <a:pt x="33" y="124"/>
                  </a:cubicBezTo>
                  <a:cubicBezTo>
                    <a:pt x="33" y="121"/>
                    <a:pt x="35" y="117"/>
                    <a:pt x="35" y="114"/>
                  </a:cubicBezTo>
                  <a:cubicBezTo>
                    <a:pt x="36" y="109"/>
                    <a:pt x="38" y="104"/>
                    <a:pt x="39" y="98"/>
                  </a:cubicBezTo>
                  <a:cubicBezTo>
                    <a:pt x="39" y="98"/>
                    <a:pt x="39" y="98"/>
                    <a:pt x="38" y="98"/>
                  </a:cubicBezTo>
                  <a:cubicBezTo>
                    <a:pt x="37" y="104"/>
                    <a:pt x="34" y="110"/>
                    <a:pt x="32" y="115"/>
                  </a:cubicBezTo>
                  <a:cubicBezTo>
                    <a:pt x="32" y="117"/>
                    <a:pt x="30" y="120"/>
                    <a:pt x="30" y="123"/>
                  </a:cubicBezTo>
                  <a:cubicBezTo>
                    <a:pt x="30" y="122"/>
                    <a:pt x="29" y="121"/>
                    <a:pt x="28" y="120"/>
                  </a:cubicBezTo>
                  <a:cubicBezTo>
                    <a:pt x="29" y="120"/>
                    <a:pt x="29" y="119"/>
                    <a:pt x="29" y="119"/>
                  </a:cubicBezTo>
                  <a:cubicBezTo>
                    <a:pt x="30" y="110"/>
                    <a:pt x="34" y="101"/>
                    <a:pt x="35" y="92"/>
                  </a:cubicBezTo>
                  <a:cubicBezTo>
                    <a:pt x="35" y="92"/>
                    <a:pt x="34" y="92"/>
                    <a:pt x="34" y="92"/>
                  </a:cubicBezTo>
                  <a:cubicBezTo>
                    <a:pt x="32" y="101"/>
                    <a:pt x="27" y="108"/>
                    <a:pt x="26" y="117"/>
                  </a:cubicBezTo>
                  <a:cubicBezTo>
                    <a:pt x="25" y="116"/>
                    <a:pt x="25" y="115"/>
                    <a:pt x="24" y="114"/>
                  </a:cubicBezTo>
                  <a:cubicBezTo>
                    <a:pt x="27" y="105"/>
                    <a:pt x="29" y="97"/>
                    <a:pt x="31" y="88"/>
                  </a:cubicBezTo>
                  <a:cubicBezTo>
                    <a:pt x="31" y="88"/>
                    <a:pt x="30" y="87"/>
                    <a:pt x="30" y="88"/>
                  </a:cubicBezTo>
                  <a:cubicBezTo>
                    <a:pt x="27" y="95"/>
                    <a:pt x="24" y="102"/>
                    <a:pt x="21" y="110"/>
                  </a:cubicBezTo>
                  <a:cubicBezTo>
                    <a:pt x="21" y="110"/>
                    <a:pt x="21" y="110"/>
                    <a:pt x="21" y="109"/>
                  </a:cubicBezTo>
                  <a:cubicBezTo>
                    <a:pt x="21" y="109"/>
                    <a:pt x="21" y="109"/>
                    <a:pt x="21" y="108"/>
                  </a:cubicBezTo>
                  <a:cubicBezTo>
                    <a:pt x="21" y="107"/>
                    <a:pt x="22" y="105"/>
                    <a:pt x="22" y="104"/>
                  </a:cubicBezTo>
                  <a:cubicBezTo>
                    <a:pt x="23" y="101"/>
                    <a:pt x="24" y="97"/>
                    <a:pt x="25" y="94"/>
                  </a:cubicBezTo>
                  <a:cubicBezTo>
                    <a:pt x="26" y="88"/>
                    <a:pt x="28" y="83"/>
                    <a:pt x="29" y="77"/>
                  </a:cubicBezTo>
                  <a:cubicBezTo>
                    <a:pt x="29" y="76"/>
                    <a:pt x="28" y="76"/>
                    <a:pt x="27" y="77"/>
                  </a:cubicBezTo>
                  <a:cubicBezTo>
                    <a:pt x="25" y="84"/>
                    <a:pt x="22" y="91"/>
                    <a:pt x="20" y="98"/>
                  </a:cubicBezTo>
                  <a:cubicBezTo>
                    <a:pt x="20" y="99"/>
                    <a:pt x="19" y="102"/>
                    <a:pt x="18" y="105"/>
                  </a:cubicBezTo>
                  <a:cubicBezTo>
                    <a:pt x="18" y="104"/>
                    <a:pt x="17" y="103"/>
                    <a:pt x="17" y="102"/>
                  </a:cubicBezTo>
                  <a:cubicBezTo>
                    <a:pt x="18" y="99"/>
                    <a:pt x="19" y="95"/>
                    <a:pt x="19" y="92"/>
                  </a:cubicBezTo>
                  <a:cubicBezTo>
                    <a:pt x="21" y="86"/>
                    <a:pt x="22" y="80"/>
                    <a:pt x="24" y="74"/>
                  </a:cubicBezTo>
                  <a:cubicBezTo>
                    <a:pt x="24" y="74"/>
                    <a:pt x="23" y="74"/>
                    <a:pt x="23" y="74"/>
                  </a:cubicBezTo>
                  <a:cubicBezTo>
                    <a:pt x="20" y="80"/>
                    <a:pt x="18" y="86"/>
                    <a:pt x="16" y="92"/>
                  </a:cubicBezTo>
                  <a:cubicBezTo>
                    <a:pt x="16" y="94"/>
                    <a:pt x="15" y="96"/>
                    <a:pt x="14" y="97"/>
                  </a:cubicBezTo>
                  <a:cubicBezTo>
                    <a:pt x="14" y="97"/>
                    <a:pt x="13" y="96"/>
                    <a:pt x="13" y="95"/>
                  </a:cubicBezTo>
                  <a:cubicBezTo>
                    <a:pt x="14" y="90"/>
                    <a:pt x="15" y="86"/>
                    <a:pt x="16" y="82"/>
                  </a:cubicBezTo>
                  <a:cubicBezTo>
                    <a:pt x="18" y="75"/>
                    <a:pt x="19" y="69"/>
                    <a:pt x="21" y="62"/>
                  </a:cubicBezTo>
                  <a:cubicBezTo>
                    <a:pt x="21" y="61"/>
                    <a:pt x="20" y="61"/>
                    <a:pt x="20" y="62"/>
                  </a:cubicBezTo>
                  <a:cubicBezTo>
                    <a:pt x="17" y="69"/>
                    <a:pt x="15" y="76"/>
                    <a:pt x="13" y="83"/>
                  </a:cubicBezTo>
                  <a:cubicBezTo>
                    <a:pt x="13" y="85"/>
                    <a:pt x="12" y="87"/>
                    <a:pt x="11" y="90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11" y="83"/>
                    <a:pt x="13" y="79"/>
                    <a:pt x="15" y="74"/>
                  </a:cubicBezTo>
                  <a:cubicBezTo>
                    <a:pt x="16" y="69"/>
                    <a:pt x="17" y="64"/>
                    <a:pt x="19" y="59"/>
                  </a:cubicBezTo>
                  <a:cubicBezTo>
                    <a:pt x="19" y="59"/>
                    <a:pt x="18" y="58"/>
                    <a:pt x="18" y="59"/>
                  </a:cubicBezTo>
                  <a:cubicBezTo>
                    <a:pt x="14" y="62"/>
                    <a:pt x="14" y="68"/>
                    <a:pt x="13" y="73"/>
                  </a:cubicBezTo>
                  <a:cubicBezTo>
                    <a:pt x="12" y="76"/>
                    <a:pt x="11" y="79"/>
                    <a:pt x="10" y="83"/>
                  </a:cubicBezTo>
                  <a:cubicBezTo>
                    <a:pt x="8" y="62"/>
                    <a:pt x="27" y="48"/>
                    <a:pt x="43" y="35"/>
                  </a:cubicBezTo>
                  <a:close/>
                  <a:moveTo>
                    <a:pt x="45" y="152"/>
                  </a:moveTo>
                  <a:cubicBezTo>
                    <a:pt x="35" y="141"/>
                    <a:pt x="22" y="125"/>
                    <a:pt x="13" y="108"/>
                  </a:cubicBezTo>
                  <a:cubicBezTo>
                    <a:pt x="22" y="122"/>
                    <a:pt x="33" y="135"/>
                    <a:pt x="44" y="147"/>
                  </a:cubicBezTo>
                  <a:cubicBezTo>
                    <a:pt x="44" y="147"/>
                    <a:pt x="44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65" y="169"/>
                    <a:pt x="86" y="185"/>
                    <a:pt x="104" y="207"/>
                  </a:cubicBezTo>
                  <a:cubicBezTo>
                    <a:pt x="117" y="223"/>
                    <a:pt x="129" y="240"/>
                    <a:pt x="140" y="257"/>
                  </a:cubicBezTo>
                  <a:cubicBezTo>
                    <a:pt x="131" y="246"/>
                    <a:pt x="122" y="236"/>
                    <a:pt x="112" y="225"/>
                  </a:cubicBezTo>
                  <a:cubicBezTo>
                    <a:pt x="90" y="200"/>
                    <a:pt x="66" y="177"/>
                    <a:pt x="45" y="152"/>
                  </a:cubicBezTo>
                  <a:close/>
                  <a:moveTo>
                    <a:pt x="244" y="370"/>
                  </a:moveTo>
                  <a:cubicBezTo>
                    <a:pt x="223" y="348"/>
                    <a:pt x="202" y="327"/>
                    <a:pt x="182" y="304"/>
                  </a:cubicBezTo>
                  <a:cubicBezTo>
                    <a:pt x="162" y="281"/>
                    <a:pt x="146" y="255"/>
                    <a:pt x="128" y="230"/>
                  </a:cubicBezTo>
                  <a:cubicBezTo>
                    <a:pt x="117" y="215"/>
                    <a:pt x="105" y="199"/>
                    <a:pt x="92" y="184"/>
                  </a:cubicBezTo>
                  <a:cubicBezTo>
                    <a:pt x="101" y="180"/>
                    <a:pt x="109" y="172"/>
                    <a:pt x="117" y="164"/>
                  </a:cubicBezTo>
                  <a:cubicBezTo>
                    <a:pt x="138" y="196"/>
                    <a:pt x="167" y="223"/>
                    <a:pt x="191" y="253"/>
                  </a:cubicBezTo>
                  <a:cubicBezTo>
                    <a:pt x="215" y="284"/>
                    <a:pt x="243" y="312"/>
                    <a:pt x="269" y="341"/>
                  </a:cubicBezTo>
                  <a:cubicBezTo>
                    <a:pt x="293" y="370"/>
                    <a:pt x="322" y="396"/>
                    <a:pt x="344" y="427"/>
                  </a:cubicBezTo>
                  <a:cubicBezTo>
                    <a:pt x="366" y="456"/>
                    <a:pt x="387" y="485"/>
                    <a:pt x="411" y="513"/>
                  </a:cubicBezTo>
                  <a:cubicBezTo>
                    <a:pt x="408" y="515"/>
                    <a:pt x="405" y="515"/>
                    <a:pt x="402" y="515"/>
                  </a:cubicBezTo>
                  <a:cubicBezTo>
                    <a:pt x="398" y="517"/>
                    <a:pt x="395" y="515"/>
                    <a:pt x="391" y="519"/>
                  </a:cubicBezTo>
                  <a:cubicBezTo>
                    <a:pt x="386" y="523"/>
                    <a:pt x="385" y="530"/>
                    <a:pt x="387" y="535"/>
                  </a:cubicBezTo>
                  <a:cubicBezTo>
                    <a:pt x="378" y="527"/>
                    <a:pt x="369" y="516"/>
                    <a:pt x="360" y="508"/>
                  </a:cubicBezTo>
                  <a:cubicBezTo>
                    <a:pt x="318" y="465"/>
                    <a:pt x="285" y="415"/>
                    <a:pt x="244" y="370"/>
                  </a:cubicBezTo>
                  <a:close/>
                  <a:moveTo>
                    <a:pt x="407" y="518"/>
                  </a:moveTo>
                  <a:cubicBezTo>
                    <a:pt x="407" y="518"/>
                    <a:pt x="406" y="518"/>
                    <a:pt x="406" y="518"/>
                  </a:cubicBezTo>
                  <a:cubicBezTo>
                    <a:pt x="406" y="518"/>
                    <a:pt x="407" y="518"/>
                    <a:pt x="407" y="518"/>
                  </a:cubicBezTo>
                  <a:close/>
                  <a:moveTo>
                    <a:pt x="394" y="521"/>
                  </a:moveTo>
                  <a:cubicBezTo>
                    <a:pt x="391" y="524"/>
                    <a:pt x="389" y="528"/>
                    <a:pt x="389" y="532"/>
                  </a:cubicBezTo>
                  <a:cubicBezTo>
                    <a:pt x="387" y="526"/>
                    <a:pt x="389" y="523"/>
                    <a:pt x="394" y="521"/>
                  </a:cubicBezTo>
                  <a:close/>
                  <a:moveTo>
                    <a:pt x="410" y="549"/>
                  </a:moveTo>
                  <a:cubicBezTo>
                    <a:pt x="411" y="546"/>
                    <a:pt x="411" y="542"/>
                    <a:pt x="411" y="539"/>
                  </a:cubicBezTo>
                  <a:cubicBezTo>
                    <a:pt x="411" y="538"/>
                    <a:pt x="410" y="538"/>
                    <a:pt x="410" y="539"/>
                  </a:cubicBezTo>
                  <a:cubicBezTo>
                    <a:pt x="409" y="542"/>
                    <a:pt x="408" y="545"/>
                    <a:pt x="407" y="548"/>
                  </a:cubicBezTo>
                  <a:cubicBezTo>
                    <a:pt x="406" y="548"/>
                    <a:pt x="405" y="547"/>
                    <a:pt x="404" y="547"/>
                  </a:cubicBezTo>
                  <a:cubicBezTo>
                    <a:pt x="404" y="546"/>
                    <a:pt x="404" y="544"/>
                    <a:pt x="405" y="543"/>
                  </a:cubicBezTo>
                  <a:cubicBezTo>
                    <a:pt x="405" y="541"/>
                    <a:pt x="406" y="538"/>
                    <a:pt x="407" y="536"/>
                  </a:cubicBezTo>
                  <a:cubicBezTo>
                    <a:pt x="407" y="535"/>
                    <a:pt x="406" y="534"/>
                    <a:pt x="405" y="535"/>
                  </a:cubicBezTo>
                  <a:cubicBezTo>
                    <a:pt x="404" y="537"/>
                    <a:pt x="403" y="540"/>
                    <a:pt x="402" y="543"/>
                  </a:cubicBezTo>
                  <a:cubicBezTo>
                    <a:pt x="402" y="543"/>
                    <a:pt x="402" y="545"/>
                    <a:pt x="402" y="546"/>
                  </a:cubicBezTo>
                  <a:cubicBezTo>
                    <a:pt x="401" y="545"/>
                    <a:pt x="400" y="545"/>
                    <a:pt x="400" y="545"/>
                  </a:cubicBezTo>
                  <a:cubicBezTo>
                    <a:pt x="400" y="542"/>
                    <a:pt x="400" y="540"/>
                    <a:pt x="401" y="538"/>
                  </a:cubicBezTo>
                  <a:cubicBezTo>
                    <a:pt x="402" y="535"/>
                    <a:pt x="403" y="532"/>
                    <a:pt x="404" y="530"/>
                  </a:cubicBezTo>
                  <a:cubicBezTo>
                    <a:pt x="404" y="530"/>
                    <a:pt x="404" y="530"/>
                    <a:pt x="404" y="530"/>
                  </a:cubicBezTo>
                  <a:cubicBezTo>
                    <a:pt x="401" y="531"/>
                    <a:pt x="400" y="534"/>
                    <a:pt x="399" y="537"/>
                  </a:cubicBezTo>
                  <a:cubicBezTo>
                    <a:pt x="398" y="539"/>
                    <a:pt x="398" y="541"/>
                    <a:pt x="397" y="543"/>
                  </a:cubicBezTo>
                  <a:cubicBezTo>
                    <a:pt x="397" y="543"/>
                    <a:pt x="396" y="542"/>
                    <a:pt x="396" y="542"/>
                  </a:cubicBezTo>
                  <a:cubicBezTo>
                    <a:pt x="395" y="541"/>
                    <a:pt x="394" y="541"/>
                    <a:pt x="393" y="540"/>
                  </a:cubicBezTo>
                  <a:cubicBezTo>
                    <a:pt x="389" y="519"/>
                    <a:pt x="408" y="526"/>
                    <a:pt x="419" y="521"/>
                  </a:cubicBezTo>
                  <a:cubicBezTo>
                    <a:pt x="426" y="518"/>
                    <a:pt x="427" y="512"/>
                    <a:pt x="429" y="505"/>
                  </a:cubicBezTo>
                  <a:cubicBezTo>
                    <a:pt x="434" y="494"/>
                    <a:pt x="437" y="491"/>
                    <a:pt x="449" y="488"/>
                  </a:cubicBezTo>
                  <a:cubicBezTo>
                    <a:pt x="452" y="487"/>
                    <a:pt x="453" y="487"/>
                    <a:pt x="454" y="487"/>
                  </a:cubicBezTo>
                  <a:cubicBezTo>
                    <a:pt x="456" y="487"/>
                    <a:pt x="457" y="487"/>
                    <a:pt x="457" y="486"/>
                  </a:cubicBezTo>
                  <a:cubicBezTo>
                    <a:pt x="458" y="486"/>
                    <a:pt x="458" y="485"/>
                    <a:pt x="458" y="485"/>
                  </a:cubicBezTo>
                  <a:cubicBezTo>
                    <a:pt x="469" y="479"/>
                    <a:pt x="466" y="460"/>
                    <a:pt x="481" y="462"/>
                  </a:cubicBezTo>
                  <a:cubicBezTo>
                    <a:pt x="485" y="474"/>
                    <a:pt x="491" y="486"/>
                    <a:pt x="495" y="498"/>
                  </a:cubicBezTo>
                  <a:cubicBezTo>
                    <a:pt x="499" y="511"/>
                    <a:pt x="501" y="524"/>
                    <a:pt x="503" y="536"/>
                  </a:cubicBezTo>
                  <a:cubicBezTo>
                    <a:pt x="504" y="542"/>
                    <a:pt x="505" y="548"/>
                    <a:pt x="507" y="554"/>
                  </a:cubicBezTo>
                  <a:cubicBezTo>
                    <a:pt x="504" y="554"/>
                    <a:pt x="502" y="555"/>
                    <a:pt x="500" y="556"/>
                  </a:cubicBezTo>
                  <a:cubicBezTo>
                    <a:pt x="495" y="557"/>
                    <a:pt x="490" y="559"/>
                    <a:pt x="487" y="562"/>
                  </a:cubicBezTo>
                  <a:cubicBezTo>
                    <a:pt x="484" y="565"/>
                    <a:pt x="480" y="568"/>
                    <a:pt x="478" y="572"/>
                  </a:cubicBezTo>
                  <a:cubicBezTo>
                    <a:pt x="478" y="571"/>
                    <a:pt x="477" y="571"/>
                    <a:pt x="477" y="572"/>
                  </a:cubicBezTo>
                  <a:cubicBezTo>
                    <a:pt x="476" y="573"/>
                    <a:pt x="476" y="573"/>
                    <a:pt x="475" y="574"/>
                  </a:cubicBezTo>
                  <a:cubicBezTo>
                    <a:pt x="475" y="574"/>
                    <a:pt x="474" y="574"/>
                    <a:pt x="473" y="573"/>
                  </a:cubicBezTo>
                  <a:cubicBezTo>
                    <a:pt x="474" y="572"/>
                    <a:pt x="474" y="570"/>
                    <a:pt x="475" y="568"/>
                  </a:cubicBezTo>
                  <a:cubicBezTo>
                    <a:pt x="475" y="568"/>
                    <a:pt x="474" y="567"/>
                    <a:pt x="474" y="568"/>
                  </a:cubicBezTo>
                  <a:cubicBezTo>
                    <a:pt x="473" y="569"/>
                    <a:pt x="472" y="571"/>
                    <a:pt x="472" y="573"/>
                  </a:cubicBezTo>
                  <a:cubicBezTo>
                    <a:pt x="471" y="572"/>
                    <a:pt x="470" y="572"/>
                    <a:pt x="470" y="572"/>
                  </a:cubicBezTo>
                  <a:cubicBezTo>
                    <a:pt x="470" y="571"/>
                    <a:pt x="470" y="570"/>
                    <a:pt x="470" y="570"/>
                  </a:cubicBezTo>
                  <a:cubicBezTo>
                    <a:pt x="471" y="568"/>
                    <a:pt x="471" y="567"/>
                    <a:pt x="472" y="565"/>
                  </a:cubicBezTo>
                  <a:cubicBezTo>
                    <a:pt x="472" y="565"/>
                    <a:pt x="471" y="565"/>
                    <a:pt x="471" y="565"/>
                  </a:cubicBezTo>
                  <a:cubicBezTo>
                    <a:pt x="470" y="567"/>
                    <a:pt x="468" y="569"/>
                    <a:pt x="468" y="571"/>
                  </a:cubicBezTo>
                  <a:cubicBezTo>
                    <a:pt x="468" y="571"/>
                    <a:pt x="468" y="571"/>
                    <a:pt x="468" y="571"/>
                  </a:cubicBezTo>
                  <a:cubicBezTo>
                    <a:pt x="467" y="571"/>
                    <a:pt x="467" y="570"/>
                    <a:pt x="466" y="570"/>
                  </a:cubicBezTo>
                  <a:cubicBezTo>
                    <a:pt x="467" y="569"/>
                    <a:pt x="466" y="567"/>
                    <a:pt x="466" y="566"/>
                  </a:cubicBezTo>
                  <a:cubicBezTo>
                    <a:pt x="467" y="564"/>
                    <a:pt x="467" y="562"/>
                    <a:pt x="467" y="560"/>
                  </a:cubicBezTo>
                  <a:cubicBezTo>
                    <a:pt x="467" y="559"/>
                    <a:pt x="466" y="558"/>
                    <a:pt x="466" y="559"/>
                  </a:cubicBezTo>
                  <a:cubicBezTo>
                    <a:pt x="465" y="562"/>
                    <a:pt x="465" y="564"/>
                    <a:pt x="464" y="566"/>
                  </a:cubicBezTo>
                  <a:cubicBezTo>
                    <a:pt x="464" y="567"/>
                    <a:pt x="464" y="568"/>
                    <a:pt x="464" y="569"/>
                  </a:cubicBezTo>
                  <a:cubicBezTo>
                    <a:pt x="463" y="569"/>
                    <a:pt x="462" y="569"/>
                    <a:pt x="461" y="568"/>
                  </a:cubicBezTo>
                  <a:cubicBezTo>
                    <a:pt x="462" y="567"/>
                    <a:pt x="462" y="565"/>
                    <a:pt x="462" y="563"/>
                  </a:cubicBezTo>
                  <a:cubicBezTo>
                    <a:pt x="463" y="561"/>
                    <a:pt x="463" y="559"/>
                    <a:pt x="463" y="557"/>
                  </a:cubicBezTo>
                  <a:cubicBezTo>
                    <a:pt x="463" y="556"/>
                    <a:pt x="462" y="555"/>
                    <a:pt x="462" y="556"/>
                  </a:cubicBezTo>
                  <a:cubicBezTo>
                    <a:pt x="461" y="558"/>
                    <a:pt x="461" y="560"/>
                    <a:pt x="460" y="563"/>
                  </a:cubicBezTo>
                  <a:cubicBezTo>
                    <a:pt x="459" y="564"/>
                    <a:pt x="459" y="566"/>
                    <a:pt x="459" y="567"/>
                  </a:cubicBezTo>
                  <a:cubicBezTo>
                    <a:pt x="458" y="567"/>
                    <a:pt x="457" y="566"/>
                    <a:pt x="455" y="566"/>
                  </a:cubicBezTo>
                  <a:cubicBezTo>
                    <a:pt x="456" y="564"/>
                    <a:pt x="456" y="562"/>
                    <a:pt x="456" y="560"/>
                  </a:cubicBezTo>
                  <a:cubicBezTo>
                    <a:pt x="457" y="558"/>
                    <a:pt x="457" y="555"/>
                    <a:pt x="457" y="553"/>
                  </a:cubicBezTo>
                  <a:cubicBezTo>
                    <a:pt x="457" y="552"/>
                    <a:pt x="456" y="552"/>
                    <a:pt x="456" y="553"/>
                  </a:cubicBezTo>
                  <a:cubicBezTo>
                    <a:pt x="455" y="556"/>
                    <a:pt x="455" y="558"/>
                    <a:pt x="454" y="560"/>
                  </a:cubicBezTo>
                  <a:cubicBezTo>
                    <a:pt x="454" y="562"/>
                    <a:pt x="453" y="563"/>
                    <a:pt x="453" y="565"/>
                  </a:cubicBezTo>
                  <a:cubicBezTo>
                    <a:pt x="452" y="565"/>
                    <a:pt x="452" y="564"/>
                    <a:pt x="451" y="564"/>
                  </a:cubicBezTo>
                  <a:cubicBezTo>
                    <a:pt x="451" y="562"/>
                    <a:pt x="451" y="559"/>
                    <a:pt x="452" y="557"/>
                  </a:cubicBezTo>
                  <a:cubicBezTo>
                    <a:pt x="452" y="554"/>
                    <a:pt x="453" y="551"/>
                    <a:pt x="453" y="548"/>
                  </a:cubicBezTo>
                  <a:cubicBezTo>
                    <a:pt x="453" y="547"/>
                    <a:pt x="451" y="547"/>
                    <a:pt x="451" y="548"/>
                  </a:cubicBezTo>
                  <a:cubicBezTo>
                    <a:pt x="450" y="553"/>
                    <a:pt x="448" y="558"/>
                    <a:pt x="448" y="563"/>
                  </a:cubicBezTo>
                  <a:cubicBezTo>
                    <a:pt x="447" y="562"/>
                    <a:pt x="446" y="562"/>
                    <a:pt x="445" y="562"/>
                  </a:cubicBezTo>
                  <a:cubicBezTo>
                    <a:pt x="444" y="556"/>
                    <a:pt x="447" y="550"/>
                    <a:pt x="447" y="544"/>
                  </a:cubicBezTo>
                  <a:cubicBezTo>
                    <a:pt x="447" y="542"/>
                    <a:pt x="445" y="542"/>
                    <a:pt x="445" y="543"/>
                  </a:cubicBezTo>
                  <a:cubicBezTo>
                    <a:pt x="445" y="547"/>
                    <a:pt x="443" y="551"/>
                    <a:pt x="443" y="554"/>
                  </a:cubicBezTo>
                  <a:cubicBezTo>
                    <a:pt x="442" y="556"/>
                    <a:pt x="442" y="558"/>
                    <a:pt x="442" y="560"/>
                  </a:cubicBezTo>
                  <a:cubicBezTo>
                    <a:pt x="441" y="560"/>
                    <a:pt x="440" y="560"/>
                    <a:pt x="440" y="560"/>
                  </a:cubicBezTo>
                  <a:cubicBezTo>
                    <a:pt x="440" y="559"/>
                    <a:pt x="440" y="559"/>
                    <a:pt x="440" y="559"/>
                  </a:cubicBezTo>
                  <a:cubicBezTo>
                    <a:pt x="440" y="558"/>
                    <a:pt x="439" y="556"/>
                    <a:pt x="439" y="555"/>
                  </a:cubicBezTo>
                  <a:cubicBezTo>
                    <a:pt x="439" y="553"/>
                    <a:pt x="439" y="552"/>
                    <a:pt x="439" y="550"/>
                  </a:cubicBezTo>
                  <a:cubicBezTo>
                    <a:pt x="440" y="546"/>
                    <a:pt x="440" y="543"/>
                    <a:pt x="441" y="540"/>
                  </a:cubicBezTo>
                  <a:cubicBezTo>
                    <a:pt x="441" y="539"/>
                    <a:pt x="439" y="539"/>
                    <a:pt x="439" y="540"/>
                  </a:cubicBezTo>
                  <a:cubicBezTo>
                    <a:pt x="438" y="543"/>
                    <a:pt x="437" y="547"/>
                    <a:pt x="437" y="550"/>
                  </a:cubicBezTo>
                  <a:cubicBezTo>
                    <a:pt x="436" y="553"/>
                    <a:pt x="436" y="556"/>
                    <a:pt x="436" y="558"/>
                  </a:cubicBezTo>
                  <a:cubicBezTo>
                    <a:pt x="435" y="558"/>
                    <a:pt x="435" y="558"/>
                    <a:pt x="434" y="557"/>
                  </a:cubicBezTo>
                  <a:cubicBezTo>
                    <a:pt x="434" y="556"/>
                    <a:pt x="433" y="555"/>
                    <a:pt x="433" y="554"/>
                  </a:cubicBezTo>
                  <a:cubicBezTo>
                    <a:pt x="433" y="553"/>
                    <a:pt x="433" y="552"/>
                    <a:pt x="433" y="550"/>
                  </a:cubicBezTo>
                  <a:cubicBezTo>
                    <a:pt x="433" y="548"/>
                    <a:pt x="433" y="545"/>
                    <a:pt x="433" y="543"/>
                  </a:cubicBezTo>
                  <a:cubicBezTo>
                    <a:pt x="434" y="542"/>
                    <a:pt x="432" y="541"/>
                    <a:pt x="432" y="542"/>
                  </a:cubicBezTo>
                  <a:cubicBezTo>
                    <a:pt x="432" y="545"/>
                    <a:pt x="431" y="548"/>
                    <a:pt x="430" y="551"/>
                  </a:cubicBezTo>
                  <a:cubicBezTo>
                    <a:pt x="430" y="553"/>
                    <a:pt x="430" y="555"/>
                    <a:pt x="430" y="556"/>
                  </a:cubicBezTo>
                  <a:cubicBezTo>
                    <a:pt x="430" y="556"/>
                    <a:pt x="430" y="556"/>
                    <a:pt x="430" y="556"/>
                  </a:cubicBezTo>
                  <a:cubicBezTo>
                    <a:pt x="429" y="556"/>
                    <a:pt x="429" y="556"/>
                    <a:pt x="428" y="555"/>
                  </a:cubicBezTo>
                  <a:cubicBezTo>
                    <a:pt x="429" y="551"/>
                    <a:pt x="428" y="546"/>
                    <a:pt x="429" y="541"/>
                  </a:cubicBezTo>
                  <a:cubicBezTo>
                    <a:pt x="429" y="540"/>
                    <a:pt x="428" y="540"/>
                    <a:pt x="428" y="540"/>
                  </a:cubicBezTo>
                  <a:cubicBezTo>
                    <a:pt x="426" y="545"/>
                    <a:pt x="426" y="550"/>
                    <a:pt x="425" y="554"/>
                  </a:cubicBezTo>
                  <a:cubicBezTo>
                    <a:pt x="424" y="554"/>
                    <a:pt x="423" y="554"/>
                    <a:pt x="422" y="553"/>
                  </a:cubicBezTo>
                  <a:cubicBezTo>
                    <a:pt x="422" y="553"/>
                    <a:pt x="422" y="553"/>
                    <a:pt x="422" y="552"/>
                  </a:cubicBezTo>
                  <a:cubicBezTo>
                    <a:pt x="421" y="547"/>
                    <a:pt x="424" y="541"/>
                    <a:pt x="422" y="536"/>
                  </a:cubicBezTo>
                  <a:cubicBezTo>
                    <a:pt x="422" y="536"/>
                    <a:pt x="421" y="536"/>
                    <a:pt x="421" y="536"/>
                  </a:cubicBezTo>
                  <a:cubicBezTo>
                    <a:pt x="420" y="539"/>
                    <a:pt x="419" y="542"/>
                    <a:pt x="419" y="545"/>
                  </a:cubicBezTo>
                  <a:cubicBezTo>
                    <a:pt x="418" y="547"/>
                    <a:pt x="418" y="550"/>
                    <a:pt x="419" y="552"/>
                  </a:cubicBezTo>
                  <a:cubicBezTo>
                    <a:pt x="418" y="552"/>
                    <a:pt x="417" y="552"/>
                    <a:pt x="416" y="551"/>
                  </a:cubicBezTo>
                  <a:cubicBezTo>
                    <a:pt x="417" y="551"/>
                    <a:pt x="417" y="551"/>
                    <a:pt x="417" y="550"/>
                  </a:cubicBezTo>
                  <a:cubicBezTo>
                    <a:pt x="416" y="546"/>
                    <a:pt x="417" y="541"/>
                    <a:pt x="417" y="537"/>
                  </a:cubicBezTo>
                  <a:cubicBezTo>
                    <a:pt x="417" y="536"/>
                    <a:pt x="415" y="536"/>
                    <a:pt x="415" y="537"/>
                  </a:cubicBezTo>
                  <a:cubicBezTo>
                    <a:pt x="415" y="541"/>
                    <a:pt x="413" y="546"/>
                    <a:pt x="414" y="551"/>
                  </a:cubicBezTo>
                  <a:cubicBezTo>
                    <a:pt x="414" y="551"/>
                    <a:pt x="414" y="551"/>
                    <a:pt x="414" y="551"/>
                  </a:cubicBezTo>
                  <a:cubicBezTo>
                    <a:pt x="413" y="550"/>
                    <a:pt x="411" y="550"/>
                    <a:pt x="410" y="549"/>
                  </a:cubicBezTo>
                  <a:close/>
                  <a:moveTo>
                    <a:pt x="468" y="463"/>
                  </a:moveTo>
                  <a:cubicBezTo>
                    <a:pt x="469" y="461"/>
                    <a:pt x="470" y="459"/>
                    <a:pt x="473" y="458"/>
                  </a:cubicBezTo>
                  <a:cubicBezTo>
                    <a:pt x="471" y="459"/>
                    <a:pt x="470" y="461"/>
                    <a:pt x="468" y="463"/>
                  </a:cubicBezTo>
                  <a:close/>
                  <a:moveTo>
                    <a:pt x="509" y="589"/>
                  </a:moveTo>
                  <a:cubicBezTo>
                    <a:pt x="507" y="588"/>
                    <a:pt x="504" y="588"/>
                    <a:pt x="502" y="587"/>
                  </a:cubicBezTo>
                  <a:cubicBezTo>
                    <a:pt x="502" y="586"/>
                    <a:pt x="501" y="585"/>
                    <a:pt x="501" y="584"/>
                  </a:cubicBezTo>
                  <a:cubicBezTo>
                    <a:pt x="501" y="583"/>
                    <a:pt x="500" y="583"/>
                    <a:pt x="499" y="584"/>
                  </a:cubicBezTo>
                  <a:cubicBezTo>
                    <a:pt x="499" y="584"/>
                    <a:pt x="499" y="585"/>
                    <a:pt x="499" y="586"/>
                  </a:cubicBezTo>
                  <a:cubicBezTo>
                    <a:pt x="498" y="586"/>
                    <a:pt x="498" y="585"/>
                    <a:pt x="497" y="585"/>
                  </a:cubicBezTo>
                  <a:cubicBezTo>
                    <a:pt x="497" y="584"/>
                    <a:pt x="497" y="583"/>
                    <a:pt x="498" y="581"/>
                  </a:cubicBezTo>
                  <a:cubicBezTo>
                    <a:pt x="498" y="580"/>
                    <a:pt x="497" y="580"/>
                    <a:pt x="496" y="580"/>
                  </a:cubicBezTo>
                  <a:cubicBezTo>
                    <a:pt x="495" y="581"/>
                    <a:pt x="494" y="582"/>
                    <a:pt x="494" y="584"/>
                  </a:cubicBezTo>
                  <a:cubicBezTo>
                    <a:pt x="494" y="584"/>
                    <a:pt x="494" y="584"/>
                    <a:pt x="494" y="584"/>
                  </a:cubicBezTo>
                  <a:cubicBezTo>
                    <a:pt x="493" y="581"/>
                    <a:pt x="493" y="580"/>
                    <a:pt x="495" y="578"/>
                  </a:cubicBezTo>
                  <a:cubicBezTo>
                    <a:pt x="495" y="577"/>
                    <a:pt x="494" y="577"/>
                    <a:pt x="494" y="577"/>
                  </a:cubicBezTo>
                  <a:cubicBezTo>
                    <a:pt x="492" y="578"/>
                    <a:pt x="491" y="580"/>
                    <a:pt x="491" y="582"/>
                  </a:cubicBezTo>
                  <a:cubicBezTo>
                    <a:pt x="490" y="582"/>
                    <a:pt x="490" y="582"/>
                    <a:pt x="489" y="582"/>
                  </a:cubicBezTo>
                  <a:cubicBezTo>
                    <a:pt x="490" y="580"/>
                    <a:pt x="490" y="579"/>
                    <a:pt x="491" y="577"/>
                  </a:cubicBezTo>
                  <a:cubicBezTo>
                    <a:pt x="492" y="576"/>
                    <a:pt x="493" y="575"/>
                    <a:pt x="494" y="574"/>
                  </a:cubicBezTo>
                  <a:cubicBezTo>
                    <a:pt x="494" y="574"/>
                    <a:pt x="493" y="574"/>
                    <a:pt x="493" y="574"/>
                  </a:cubicBezTo>
                  <a:cubicBezTo>
                    <a:pt x="491" y="575"/>
                    <a:pt x="487" y="577"/>
                    <a:pt x="487" y="580"/>
                  </a:cubicBezTo>
                  <a:cubicBezTo>
                    <a:pt x="486" y="580"/>
                    <a:pt x="486" y="580"/>
                    <a:pt x="485" y="579"/>
                  </a:cubicBezTo>
                  <a:cubicBezTo>
                    <a:pt x="485" y="579"/>
                    <a:pt x="485" y="579"/>
                    <a:pt x="485" y="578"/>
                  </a:cubicBezTo>
                  <a:cubicBezTo>
                    <a:pt x="486" y="577"/>
                    <a:pt x="487" y="576"/>
                    <a:pt x="488" y="576"/>
                  </a:cubicBezTo>
                  <a:cubicBezTo>
                    <a:pt x="489" y="574"/>
                    <a:pt x="490" y="574"/>
                    <a:pt x="491" y="572"/>
                  </a:cubicBezTo>
                  <a:cubicBezTo>
                    <a:pt x="491" y="572"/>
                    <a:pt x="491" y="572"/>
                    <a:pt x="491" y="572"/>
                  </a:cubicBezTo>
                  <a:cubicBezTo>
                    <a:pt x="488" y="572"/>
                    <a:pt x="483" y="575"/>
                    <a:pt x="483" y="578"/>
                  </a:cubicBezTo>
                  <a:cubicBezTo>
                    <a:pt x="482" y="578"/>
                    <a:pt x="482" y="578"/>
                    <a:pt x="481" y="578"/>
                  </a:cubicBezTo>
                  <a:cubicBezTo>
                    <a:pt x="484" y="574"/>
                    <a:pt x="486" y="571"/>
                    <a:pt x="489" y="567"/>
                  </a:cubicBezTo>
                  <a:cubicBezTo>
                    <a:pt x="490" y="566"/>
                    <a:pt x="491" y="565"/>
                    <a:pt x="492" y="564"/>
                  </a:cubicBezTo>
                  <a:cubicBezTo>
                    <a:pt x="497" y="561"/>
                    <a:pt x="503" y="561"/>
                    <a:pt x="508" y="559"/>
                  </a:cubicBezTo>
                  <a:cubicBezTo>
                    <a:pt x="509" y="561"/>
                    <a:pt x="509" y="563"/>
                    <a:pt x="510" y="566"/>
                  </a:cubicBezTo>
                  <a:cubicBezTo>
                    <a:pt x="511" y="568"/>
                    <a:pt x="514" y="574"/>
                    <a:pt x="516" y="580"/>
                  </a:cubicBezTo>
                  <a:cubicBezTo>
                    <a:pt x="516" y="583"/>
                    <a:pt x="516" y="586"/>
                    <a:pt x="516" y="589"/>
                  </a:cubicBezTo>
                  <a:cubicBezTo>
                    <a:pt x="515" y="595"/>
                    <a:pt x="515" y="589"/>
                    <a:pt x="509" y="589"/>
                  </a:cubicBezTo>
                  <a:close/>
                  <a:moveTo>
                    <a:pt x="508" y="536"/>
                  </a:moveTo>
                  <a:cubicBezTo>
                    <a:pt x="510" y="544"/>
                    <a:pt x="512" y="551"/>
                    <a:pt x="513" y="559"/>
                  </a:cubicBezTo>
                  <a:cubicBezTo>
                    <a:pt x="513" y="558"/>
                    <a:pt x="513" y="557"/>
                    <a:pt x="513" y="557"/>
                  </a:cubicBezTo>
                  <a:cubicBezTo>
                    <a:pt x="513" y="556"/>
                    <a:pt x="512" y="556"/>
                    <a:pt x="512" y="555"/>
                  </a:cubicBezTo>
                  <a:cubicBezTo>
                    <a:pt x="512" y="555"/>
                    <a:pt x="512" y="555"/>
                    <a:pt x="512" y="555"/>
                  </a:cubicBezTo>
                  <a:cubicBezTo>
                    <a:pt x="512" y="554"/>
                    <a:pt x="512" y="554"/>
                    <a:pt x="511" y="554"/>
                  </a:cubicBezTo>
                  <a:cubicBezTo>
                    <a:pt x="509" y="548"/>
                    <a:pt x="507" y="542"/>
                    <a:pt x="505" y="536"/>
                  </a:cubicBezTo>
                  <a:cubicBezTo>
                    <a:pt x="502" y="523"/>
                    <a:pt x="500" y="511"/>
                    <a:pt x="497" y="498"/>
                  </a:cubicBezTo>
                  <a:cubicBezTo>
                    <a:pt x="495" y="491"/>
                    <a:pt x="493" y="484"/>
                    <a:pt x="490" y="476"/>
                  </a:cubicBezTo>
                  <a:cubicBezTo>
                    <a:pt x="498" y="495"/>
                    <a:pt x="502" y="517"/>
                    <a:pt x="508" y="536"/>
                  </a:cubicBezTo>
                  <a:close/>
                  <a:moveTo>
                    <a:pt x="338" y="292"/>
                  </a:moveTo>
                  <a:cubicBezTo>
                    <a:pt x="360" y="320"/>
                    <a:pt x="384" y="348"/>
                    <a:pt x="407" y="375"/>
                  </a:cubicBezTo>
                  <a:cubicBezTo>
                    <a:pt x="429" y="400"/>
                    <a:pt x="454" y="424"/>
                    <a:pt x="475" y="449"/>
                  </a:cubicBezTo>
                  <a:cubicBezTo>
                    <a:pt x="476" y="451"/>
                    <a:pt x="478" y="454"/>
                    <a:pt x="480" y="456"/>
                  </a:cubicBezTo>
                  <a:cubicBezTo>
                    <a:pt x="470" y="454"/>
                    <a:pt x="469" y="456"/>
                    <a:pt x="464" y="465"/>
                  </a:cubicBezTo>
                  <a:cubicBezTo>
                    <a:pt x="461" y="471"/>
                    <a:pt x="458" y="475"/>
                    <a:pt x="453" y="478"/>
                  </a:cubicBezTo>
                  <a:cubicBezTo>
                    <a:pt x="403" y="420"/>
                    <a:pt x="354" y="362"/>
                    <a:pt x="302" y="305"/>
                  </a:cubicBezTo>
                  <a:cubicBezTo>
                    <a:pt x="277" y="277"/>
                    <a:pt x="254" y="247"/>
                    <a:pt x="231" y="217"/>
                  </a:cubicBezTo>
                  <a:cubicBezTo>
                    <a:pt x="219" y="203"/>
                    <a:pt x="207" y="189"/>
                    <a:pt x="195" y="175"/>
                  </a:cubicBezTo>
                  <a:cubicBezTo>
                    <a:pt x="183" y="159"/>
                    <a:pt x="167" y="144"/>
                    <a:pt x="156" y="127"/>
                  </a:cubicBezTo>
                  <a:cubicBezTo>
                    <a:pt x="164" y="120"/>
                    <a:pt x="173" y="114"/>
                    <a:pt x="182" y="107"/>
                  </a:cubicBezTo>
                  <a:cubicBezTo>
                    <a:pt x="196" y="121"/>
                    <a:pt x="210" y="135"/>
                    <a:pt x="223" y="150"/>
                  </a:cubicBezTo>
                  <a:cubicBezTo>
                    <a:pt x="265" y="194"/>
                    <a:pt x="300" y="244"/>
                    <a:pt x="338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2"/>
            <p:cNvSpPr/>
            <p:nvPr/>
          </p:nvSpPr>
          <p:spPr bwMode="auto">
            <a:xfrm>
              <a:off x="8475744" y="1870634"/>
              <a:ext cx="1874" cy="1874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/>
        </p:nvSpPr>
        <p:spPr>
          <a:xfrm>
            <a:off x="363489" y="942041"/>
            <a:ext cx="2861571" cy="45719"/>
          </a:xfrm>
          <a:custGeom>
            <a:avLst/>
            <a:gdLst>
              <a:gd name="connsiteX0" fmla="*/ 0 w 1934308"/>
              <a:gd name="connsiteY0" fmla="*/ 70449 h 70560"/>
              <a:gd name="connsiteX1" fmla="*/ 334108 w 1934308"/>
              <a:gd name="connsiteY1" fmla="*/ 17696 h 70560"/>
              <a:gd name="connsiteX2" fmla="*/ 738554 w 1934308"/>
              <a:gd name="connsiteY2" fmla="*/ 70449 h 70560"/>
              <a:gd name="connsiteX3" fmla="*/ 1037492 w 1934308"/>
              <a:gd name="connsiteY3" fmla="*/ 111 h 70560"/>
              <a:gd name="connsiteX4" fmla="*/ 1934308 w 1934308"/>
              <a:gd name="connsiteY4" fmla="*/ 52865 h 70560"/>
              <a:gd name="connsiteX5" fmla="*/ 1934308 w 1934308"/>
              <a:gd name="connsiteY5" fmla="*/ 52865 h 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308" h="70560">
                <a:moveTo>
                  <a:pt x="0" y="70449"/>
                </a:moveTo>
                <a:cubicBezTo>
                  <a:pt x="105508" y="44072"/>
                  <a:pt x="211016" y="17696"/>
                  <a:pt x="334108" y="17696"/>
                </a:cubicBezTo>
                <a:cubicBezTo>
                  <a:pt x="457200" y="17696"/>
                  <a:pt x="621323" y="73380"/>
                  <a:pt x="738554" y="70449"/>
                </a:cubicBezTo>
                <a:cubicBezTo>
                  <a:pt x="855785" y="67518"/>
                  <a:pt x="838200" y="3042"/>
                  <a:pt x="1037492" y="111"/>
                </a:cubicBezTo>
                <a:cubicBezTo>
                  <a:pt x="1236784" y="-2820"/>
                  <a:pt x="1934308" y="52865"/>
                  <a:pt x="1934308" y="52865"/>
                </a:cubicBezTo>
                <a:lnTo>
                  <a:pt x="1934308" y="52865"/>
                </a:lnTo>
              </a:path>
            </a:pathLst>
          </a:custGeom>
          <a:noFill/>
          <a:ln w="12700">
            <a:solidFill>
              <a:srgbClr val="515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76"/>
          <p:cNvSpPr txBox="1"/>
          <p:nvPr/>
        </p:nvSpPr>
        <p:spPr>
          <a:xfrm>
            <a:off x="398429" y="246351"/>
            <a:ext cx="3078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8930C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+mn-ea"/>
              </a:rPr>
              <a:t>Prompt </a:t>
            </a:r>
            <a:r>
              <a:rPr lang="zh-CN" altLang="en-US" sz="2400" dirty="0" smtClean="0">
                <a:solidFill>
                  <a:srgbClr val="F8930C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+mn-ea"/>
              </a:rPr>
              <a:t>六种使用场景</a:t>
            </a:r>
            <a:endParaRPr lang="zh-CN" altLang="en-US" sz="2400" dirty="0" smtClean="0">
              <a:solidFill>
                <a:srgbClr val="F8930C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8430" y="653891"/>
            <a:ext cx="3195994" cy="281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rgbClr val="515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PERSONAL INFORMATION</a:t>
            </a:r>
            <a:endParaRPr lang="en-US" altLang="zh-CN" sz="1050" dirty="0" smtClean="0">
              <a:solidFill>
                <a:srgbClr val="515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2032641" y="1668383"/>
            <a:ext cx="3123565" cy="4078191"/>
          </a:xfrm>
          <a:custGeom>
            <a:avLst/>
            <a:gdLst>
              <a:gd name="T0" fmla="*/ 82 w 720"/>
              <a:gd name="T1" fmla="*/ 36 h 941"/>
              <a:gd name="T2" fmla="*/ 134 w 720"/>
              <a:gd name="T3" fmla="*/ 36 h 941"/>
              <a:gd name="T4" fmla="*/ 231 w 720"/>
              <a:gd name="T5" fmla="*/ 36 h 941"/>
              <a:gd name="T6" fmla="*/ 272 w 720"/>
              <a:gd name="T7" fmla="*/ 36 h 941"/>
              <a:gd name="T8" fmla="*/ 328 w 720"/>
              <a:gd name="T9" fmla="*/ 27 h 941"/>
              <a:gd name="T10" fmla="*/ 391 w 720"/>
              <a:gd name="T11" fmla="*/ 13 h 941"/>
              <a:gd name="T12" fmla="*/ 452 w 720"/>
              <a:gd name="T13" fmla="*/ 13 h 941"/>
              <a:gd name="T14" fmla="*/ 515 w 720"/>
              <a:gd name="T15" fmla="*/ 11 h 941"/>
              <a:gd name="T16" fmla="*/ 572 w 720"/>
              <a:gd name="T17" fmla="*/ 34 h 941"/>
              <a:gd name="T18" fmla="*/ 635 w 720"/>
              <a:gd name="T19" fmla="*/ 28 h 941"/>
              <a:gd name="T20" fmla="*/ 700 w 720"/>
              <a:gd name="T21" fmla="*/ 364 h 941"/>
              <a:gd name="T22" fmla="*/ 706 w 720"/>
              <a:gd name="T23" fmla="*/ 783 h 941"/>
              <a:gd name="T24" fmla="*/ 578 w 720"/>
              <a:gd name="T25" fmla="*/ 941 h 941"/>
              <a:gd name="T26" fmla="*/ 102 w 720"/>
              <a:gd name="T27" fmla="*/ 931 h 941"/>
              <a:gd name="T28" fmla="*/ 12 w 720"/>
              <a:gd name="T29" fmla="*/ 851 h 941"/>
              <a:gd name="T30" fmla="*/ 4 w 720"/>
              <a:gd name="T31" fmla="*/ 428 h 941"/>
              <a:gd name="T32" fmla="*/ 41 w 720"/>
              <a:gd name="T33" fmla="*/ 33 h 941"/>
              <a:gd name="T34" fmla="*/ 689 w 720"/>
              <a:gd name="T35" fmla="*/ 732 h 941"/>
              <a:gd name="T36" fmla="*/ 691 w 720"/>
              <a:gd name="T37" fmla="*/ 326 h 941"/>
              <a:gd name="T38" fmla="*/ 637 w 720"/>
              <a:gd name="T39" fmla="*/ 49 h 941"/>
              <a:gd name="T40" fmla="*/ 603 w 720"/>
              <a:gd name="T41" fmla="*/ 49 h 941"/>
              <a:gd name="T42" fmla="*/ 539 w 720"/>
              <a:gd name="T43" fmla="*/ 76 h 941"/>
              <a:gd name="T44" fmla="*/ 512 w 720"/>
              <a:gd name="T45" fmla="*/ 87 h 941"/>
              <a:gd name="T46" fmla="*/ 457 w 720"/>
              <a:gd name="T47" fmla="*/ 61 h 941"/>
              <a:gd name="T48" fmla="*/ 420 w 720"/>
              <a:gd name="T49" fmla="*/ 49 h 941"/>
              <a:gd name="T50" fmla="*/ 360 w 720"/>
              <a:gd name="T51" fmla="*/ 66 h 941"/>
              <a:gd name="T52" fmla="*/ 323 w 720"/>
              <a:gd name="T53" fmla="*/ 87 h 941"/>
              <a:gd name="T54" fmla="*/ 264 w 720"/>
              <a:gd name="T55" fmla="*/ 85 h 941"/>
              <a:gd name="T56" fmla="*/ 202 w 720"/>
              <a:gd name="T57" fmla="*/ 60 h 941"/>
              <a:gd name="T58" fmla="*/ 168 w 720"/>
              <a:gd name="T59" fmla="*/ 49 h 941"/>
              <a:gd name="T60" fmla="*/ 101 w 720"/>
              <a:gd name="T61" fmla="*/ 76 h 941"/>
              <a:gd name="T62" fmla="*/ 65 w 720"/>
              <a:gd name="T63" fmla="*/ 87 h 941"/>
              <a:gd name="T64" fmla="*/ 18 w 720"/>
              <a:gd name="T65" fmla="*/ 100 h 941"/>
              <a:gd name="T66" fmla="*/ 24 w 720"/>
              <a:gd name="T67" fmla="*/ 533 h 941"/>
              <a:gd name="T68" fmla="*/ 24 w 720"/>
              <a:gd name="T69" fmla="*/ 908 h 941"/>
              <a:gd name="T70" fmla="*/ 104 w 720"/>
              <a:gd name="T71" fmla="*/ 907 h 941"/>
              <a:gd name="T72" fmla="*/ 190 w 720"/>
              <a:gd name="T73" fmla="*/ 917 h 941"/>
              <a:gd name="T74" fmla="*/ 486 w 720"/>
              <a:gd name="T75" fmla="*/ 915 h 941"/>
              <a:gd name="T76" fmla="*/ 553 w 720"/>
              <a:gd name="T77" fmla="*/ 927 h 941"/>
              <a:gd name="T78" fmla="*/ 698 w 720"/>
              <a:gd name="T79" fmla="*/ 875 h 941"/>
              <a:gd name="T80" fmla="*/ 584 w 720"/>
              <a:gd name="T81" fmla="*/ 921 h 941"/>
              <a:gd name="T82" fmla="*/ 685 w 720"/>
              <a:gd name="T83" fmla="*/ 909 h 941"/>
              <a:gd name="T84" fmla="*/ 511 w 720"/>
              <a:gd name="T85" fmla="*/ 65 h 941"/>
              <a:gd name="T86" fmla="*/ 371 w 720"/>
              <a:gd name="T87" fmla="*/ 68 h 941"/>
              <a:gd name="T88" fmla="*/ 374 w 720"/>
              <a:gd name="T89" fmla="*/ 13 h 941"/>
              <a:gd name="T90" fmla="*/ 192 w 720"/>
              <a:gd name="T91" fmla="*/ 33 h 941"/>
              <a:gd name="T92" fmla="*/ 119 w 720"/>
              <a:gd name="T93" fmla="*/ 75 h 941"/>
              <a:gd name="T94" fmla="*/ 554 w 720"/>
              <a:gd name="T95" fmla="*/ 13 h 941"/>
              <a:gd name="T96" fmla="*/ 566 w 720"/>
              <a:gd name="T97" fmla="*/ 35 h 941"/>
              <a:gd name="T98" fmla="*/ 439 w 720"/>
              <a:gd name="T99" fmla="*/ 75 h 941"/>
              <a:gd name="T100" fmla="*/ 308 w 720"/>
              <a:gd name="T101" fmla="*/ 59 h 941"/>
              <a:gd name="T102" fmla="*/ 320 w 720"/>
              <a:gd name="T103" fmla="*/ 12 h 941"/>
              <a:gd name="T104" fmla="*/ 256 w 720"/>
              <a:gd name="T105" fmla="*/ 53 h 941"/>
              <a:gd name="T106" fmla="*/ 66 w 720"/>
              <a:gd name="T107" fmla="*/ 67 h 941"/>
              <a:gd name="T108" fmla="*/ 621 w 720"/>
              <a:gd name="T109" fmla="*/ 75 h 941"/>
              <a:gd name="T110" fmla="*/ 249 w 720"/>
              <a:gd name="T111" fmla="*/ 916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20" h="941">
                <a:moveTo>
                  <a:pt x="41" y="33"/>
                </a:moveTo>
                <a:cubicBezTo>
                  <a:pt x="42" y="26"/>
                  <a:pt x="42" y="20"/>
                  <a:pt x="43" y="15"/>
                </a:cubicBezTo>
                <a:cubicBezTo>
                  <a:pt x="44" y="6"/>
                  <a:pt x="48" y="4"/>
                  <a:pt x="55" y="3"/>
                </a:cubicBezTo>
                <a:cubicBezTo>
                  <a:pt x="66" y="2"/>
                  <a:pt x="70" y="5"/>
                  <a:pt x="70" y="14"/>
                </a:cubicBezTo>
                <a:cubicBezTo>
                  <a:pt x="71" y="19"/>
                  <a:pt x="70" y="23"/>
                  <a:pt x="71" y="27"/>
                </a:cubicBezTo>
                <a:cubicBezTo>
                  <a:pt x="71" y="34"/>
                  <a:pt x="73" y="36"/>
                  <a:pt x="82" y="36"/>
                </a:cubicBezTo>
                <a:cubicBezTo>
                  <a:pt x="88" y="37"/>
                  <a:pt x="95" y="37"/>
                  <a:pt x="103" y="37"/>
                </a:cubicBezTo>
                <a:cubicBezTo>
                  <a:pt x="104" y="32"/>
                  <a:pt x="105" y="27"/>
                  <a:pt x="106" y="22"/>
                </a:cubicBezTo>
                <a:cubicBezTo>
                  <a:pt x="106" y="19"/>
                  <a:pt x="106" y="15"/>
                  <a:pt x="107" y="12"/>
                </a:cubicBezTo>
                <a:cubicBezTo>
                  <a:pt x="110" y="4"/>
                  <a:pt x="122" y="0"/>
                  <a:pt x="130" y="5"/>
                </a:cubicBezTo>
                <a:cubicBezTo>
                  <a:pt x="132" y="6"/>
                  <a:pt x="133" y="9"/>
                  <a:pt x="133" y="12"/>
                </a:cubicBezTo>
                <a:cubicBezTo>
                  <a:pt x="134" y="20"/>
                  <a:pt x="134" y="27"/>
                  <a:pt x="134" y="36"/>
                </a:cubicBezTo>
                <a:cubicBezTo>
                  <a:pt x="168" y="36"/>
                  <a:pt x="168" y="36"/>
                  <a:pt x="168" y="36"/>
                </a:cubicBezTo>
                <a:cubicBezTo>
                  <a:pt x="169" y="29"/>
                  <a:pt x="170" y="21"/>
                  <a:pt x="171" y="14"/>
                </a:cubicBezTo>
                <a:cubicBezTo>
                  <a:pt x="173" y="5"/>
                  <a:pt x="177" y="2"/>
                  <a:pt x="188" y="3"/>
                </a:cubicBezTo>
                <a:cubicBezTo>
                  <a:pt x="196" y="4"/>
                  <a:pt x="198" y="5"/>
                  <a:pt x="198" y="12"/>
                </a:cubicBezTo>
                <a:cubicBezTo>
                  <a:pt x="198" y="20"/>
                  <a:pt x="198" y="27"/>
                  <a:pt x="198" y="36"/>
                </a:cubicBezTo>
                <a:cubicBezTo>
                  <a:pt x="231" y="36"/>
                  <a:pt x="231" y="36"/>
                  <a:pt x="231" y="36"/>
                </a:cubicBezTo>
                <a:cubicBezTo>
                  <a:pt x="232" y="32"/>
                  <a:pt x="233" y="28"/>
                  <a:pt x="233" y="23"/>
                </a:cubicBezTo>
                <a:cubicBezTo>
                  <a:pt x="234" y="20"/>
                  <a:pt x="233" y="16"/>
                  <a:pt x="234" y="13"/>
                </a:cubicBezTo>
                <a:cubicBezTo>
                  <a:pt x="237" y="4"/>
                  <a:pt x="247" y="0"/>
                  <a:pt x="256" y="4"/>
                </a:cubicBezTo>
                <a:cubicBezTo>
                  <a:pt x="259" y="5"/>
                  <a:pt x="260" y="9"/>
                  <a:pt x="261" y="11"/>
                </a:cubicBezTo>
                <a:cubicBezTo>
                  <a:pt x="262" y="16"/>
                  <a:pt x="261" y="21"/>
                  <a:pt x="261" y="26"/>
                </a:cubicBezTo>
                <a:cubicBezTo>
                  <a:pt x="262" y="34"/>
                  <a:pt x="263" y="36"/>
                  <a:pt x="272" y="36"/>
                </a:cubicBezTo>
                <a:cubicBezTo>
                  <a:pt x="281" y="37"/>
                  <a:pt x="289" y="37"/>
                  <a:pt x="298" y="37"/>
                </a:cubicBezTo>
                <a:cubicBezTo>
                  <a:pt x="299" y="32"/>
                  <a:pt x="300" y="28"/>
                  <a:pt x="300" y="24"/>
                </a:cubicBezTo>
                <a:cubicBezTo>
                  <a:pt x="301" y="20"/>
                  <a:pt x="300" y="16"/>
                  <a:pt x="301" y="13"/>
                </a:cubicBezTo>
                <a:cubicBezTo>
                  <a:pt x="304" y="4"/>
                  <a:pt x="314" y="0"/>
                  <a:pt x="323" y="4"/>
                </a:cubicBezTo>
                <a:cubicBezTo>
                  <a:pt x="325" y="5"/>
                  <a:pt x="327" y="8"/>
                  <a:pt x="328" y="11"/>
                </a:cubicBezTo>
                <a:cubicBezTo>
                  <a:pt x="329" y="16"/>
                  <a:pt x="328" y="22"/>
                  <a:pt x="328" y="27"/>
                </a:cubicBezTo>
                <a:cubicBezTo>
                  <a:pt x="329" y="34"/>
                  <a:pt x="331" y="36"/>
                  <a:pt x="339" y="36"/>
                </a:cubicBezTo>
                <a:cubicBezTo>
                  <a:pt x="346" y="37"/>
                  <a:pt x="353" y="37"/>
                  <a:pt x="361" y="37"/>
                </a:cubicBezTo>
                <a:cubicBezTo>
                  <a:pt x="362" y="32"/>
                  <a:pt x="363" y="27"/>
                  <a:pt x="363" y="22"/>
                </a:cubicBezTo>
                <a:cubicBezTo>
                  <a:pt x="364" y="19"/>
                  <a:pt x="364" y="15"/>
                  <a:pt x="365" y="12"/>
                </a:cubicBezTo>
                <a:cubicBezTo>
                  <a:pt x="367" y="4"/>
                  <a:pt x="380" y="0"/>
                  <a:pt x="387" y="5"/>
                </a:cubicBezTo>
                <a:cubicBezTo>
                  <a:pt x="390" y="6"/>
                  <a:pt x="391" y="10"/>
                  <a:pt x="391" y="13"/>
                </a:cubicBezTo>
                <a:cubicBezTo>
                  <a:pt x="392" y="20"/>
                  <a:pt x="391" y="27"/>
                  <a:pt x="391" y="36"/>
                </a:cubicBezTo>
                <a:cubicBezTo>
                  <a:pt x="422" y="36"/>
                  <a:pt x="422" y="36"/>
                  <a:pt x="422" y="36"/>
                </a:cubicBezTo>
                <a:cubicBezTo>
                  <a:pt x="422" y="32"/>
                  <a:pt x="423" y="28"/>
                  <a:pt x="424" y="23"/>
                </a:cubicBezTo>
                <a:cubicBezTo>
                  <a:pt x="425" y="19"/>
                  <a:pt x="424" y="15"/>
                  <a:pt x="426" y="12"/>
                </a:cubicBezTo>
                <a:cubicBezTo>
                  <a:pt x="428" y="4"/>
                  <a:pt x="431" y="3"/>
                  <a:pt x="440" y="3"/>
                </a:cubicBezTo>
                <a:cubicBezTo>
                  <a:pt x="449" y="3"/>
                  <a:pt x="451" y="5"/>
                  <a:pt x="452" y="13"/>
                </a:cubicBezTo>
                <a:cubicBezTo>
                  <a:pt x="452" y="18"/>
                  <a:pt x="452" y="23"/>
                  <a:pt x="452" y="27"/>
                </a:cubicBezTo>
                <a:cubicBezTo>
                  <a:pt x="453" y="34"/>
                  <a:pt x="454" y="36"/>
                  <a:pt x="462" y="36"/>
                </a:cubicBezTo>
                <a:cubicBezTo>
                  <a:pt x="469" y="37"/>
                  <a:pt x="477" y="36"/>
                  <a:pt x="485" y="36"/>
                </a:cubicBezTo>
                <a:cubicBezTo>
                  <a:pt x="486" y="29"/>
                  <a:pt x="487" y="22"/>
                  <a:pt x="488" y="15"/>
                </a:cubicBezTo>
                <a:cubicBezTo>
                  <a:pt x="490" y="5"/>
                  <a:pt x="495" y="2"/>
                  <a:pt x="507" y="3"/>
                </a:cubicBezTo>
                <a:cubicBezTo>
                  <a:pt x="512" y="4"/>
                  <a:pt x="515" y="6"/>
                  <a:pt x="515" y="11"/>
                </a:cubicBezTo>
                <a:cubicBezTo>
                  <a:pt x="515" y="19"/>
                  <a:pt x="515" y="26"/>
                  <a:pt x="515" y="34"/>
                </a:cubicBezTo>
                <a:cubicBezTo>
                  <a:pt x="524" y="38"/>
                  <a:pt x="532" y="37"/>
                  <a:pt x="542" y="36"/>
                </a:cubicBezTo>
                <a:cubicBezTo>
                  <a:pt x="543" y="29"/>
                  <a:pt x="543" y="22"/>
                  <a:pt x="545" y="15"/>
                </a:cubicBezTo>
                <a:cubicBezTo>
                  <a:pt x="546" y="5"/>
                  <a:pt x="550" y="2"/>
                  <a:pt x="561" y="3"/>
                </a:cubicBezTo>
                <a:cubicBezTo>
                  <a:pt x="569" y="3"/>
                  <a:pt x="571" y="5"/>
                  <a:pt x="572" y="12"/>
                </a:cubicBezTo>
                <a:cubicBezTo>
                  <a:pt x="572" y="20"/>
                  <a:pt x="572" y="27"/>
                  <a:pt x="572" y="34"/>
                </a:cubicBezTo>
                <a:cubicBezTo>
                  <a:pt x="583" y="38"/>
                  <a:pt x="593" y="36"/>
                  <a:pt x="605" y="36"/>
                </a:cubicBezTo>
                <a:cubicBezTo>
                  <a:pt x="606" y="32"/>
                  <a:pt x="606" y="27"/>
                  <a:pt x="607" y="23"/>
                </a:cubicBezTo>
                <a:cubicBezTo>
                  <a:pt x="607" y="20"/>
                  <a:pt x="607" y="16"/>
                  <a:pt x="608" y="12"/>
                </a:cubicBezTo>
                <a:cubicBezTo>
                  <a:pt x="611" y="5"/>
                  <a:pt x="614" y="3"/>
                  <a:pt x="623" y="3"/>
                </a:cubicBezTo>
                <a:cubicBezTo>
                  <a:pt x="632" y="3"/>
                  <a:pt x="634" y="5"/>
                  <a:pt x="635" y="12"/>
                </a:cubicBezTo>
                <a:cubicBezTo>
                  <a:pt x="635" y="18"/>
                  <a:pt x="635" y="23"/>
                  <a:pt x="635" y="28"/>
                </a:cubicBezTo>
                <a:cubicBezTo>
                  <a:pt x="636" y="34"/>
                  <a:pt x="637" y="36"/>
                  <a:pt x="645" y="36"/>
                </a:cubicBezTo>
                <a:cubicBezTo>
                  <a:pt x="654" y="37"/>
                  <a:pt x="663" y="37"/>
                  <a:pt x="672" y="38"/>
                </a:cubicBezTo>
                <a:cubicBezTo>
                  <a:pt x="684" y="39"/>
                  <a:pt x="687" y="40"/>
                  <a:pt x="689" y="50"/>
                </a:cubicBezTo>
                <a:cubicBezTo>
                  <a:pt x="691" y="67"/>
                  <a:pt x="694" y="84"/>
                  <a:pt x="695" y="102"/>
                </a:cubicBezTo>
                <a:cubicBezTo>
                  <a:pt x="697" y="148"/>
                  <a:pt x="698" y="195"/>
                  <a:pt x="699" y="242"/>
                </a:cubicBezTo>
                <a:cubicBezTo>
                  <a:pt x="700" y="283"/>
                  <a:pt x="701" y="323"/>
                  <a:pt x="700" y="364"/>
                </a:cubicBezTo>
                <a:cubicBezTo>
                  <a:pt x="700" y="387"/>
                  <a:pt x="702" y="410"/>
                  <a:pt x="708" y="433"/>
                </a:cubicBezTo>
                <a:cubicBezTo>
                  <a:pt x="711" y="446"/>
                  <a:pt x="711" y="459"/>
                  <a:pt x="707" y="473"/>
                </a:cubicBezTo>
                <a:cubicBezTo>
                  <a:pt x="704" y="483"/>
                  <a:pt x="704" y="494"/>
                  <a:pt x="704" y="504"/>
                </a:cubicBezTo>
                <a:cubicBezTo>
                  <a:pt x="705" y="540"/>
                  <a:pt x="708" y="576"/>
                  <a:pt x="708" y="612"/>
                </a:cubicBezTo>
                <a:cubicBezTo>
                  <a:pt x="709" y="648"/>
                  <a:pt x="707" y="684"/>
                  <a:pt x="707" y="719"/>
                </a:cubicBezTo>
                <a:cubicBezTo>
                  <a:pt x="706" y="741"/>
                  <a:pt x="706" y="762"/>
                  <a:pt x="706" y="783"/>
                </a:cubicBezTo>
                <a:cubicBezTo>
                  <a:pt x="706" y="796"/>
                  <a:pt x="706" y="809"/>
                  <a:pt x="706" y="822"/>
                </a:cubicBezTo>
                <a:cubicBezTo>
                  <a:pt x="706" y="852"/>
                  <a:pt x="708" y="882"/>
                  <a:pt x="714" y="912"/>
                </a:cubicBezTo>
                <a:cubicBezTo>
                  <a:pt x="715" y="917"/>
                  <a:pt x="716" y="923"/>
                  <a:pt x="718" y="929"/>
                </a:cubicBezTo>
                <a:cubicBezTo>
                  <a:pt x="720" y="935"/>
                  <a:pt x="718" y="938"/>
                  <a:pt x="710" y="939"/>
                </a:cubicBezTo>
                <a:cubicBezTo>
                  <a:pt x="709" y="940"/>
                  <a:pt x="707" y="940"/>
                  <a:pt x="705" y="940"/>
                </a:cubicBezTo>
                <a:cubicBezTo>
                  <a:pt x="663" y="937"/>
                  <a:pt x="620" y="941"/>
                  <a:pt x="578" y="941"/>
                </a:cubicBezTo>
                <a:cubicBezTo>
                  <a:pt x="556" y="941"/>
                  <a:pt x="535" y="939"/>
                  <a:pt x="513" y="939"/>
                </a:cubicBezTo>
                <a:cubicBezTo>
                  <a:pt x="465" y="939"/>
                  <a:pt x="416" y="937"/>
                  <a:pt x="368" y="934"/>
                </a:cubicBezTo>
                <a:cubicBezTo>
                  <a:pt x="356" y="933"/>
                  <a:pt x="344" y="933"/>
                  <a:pt x="332" y="934"/>
                </a:cubicBezTo>
                <a:cubicBezTo>
                  <a:pt x="306" y="936"/>
                  <a:pt x="281" y="934"/>
                  <a:pt x="255" y="930"/>
                </a:cubicBezTo>
                <a:cubicBezTo>
                  <a:pt x="238" y="927"/>
                  <a:pt x="221" y="927"/>
                  <a:pt x="204" y="928"/>
                </a:cubicBezTo>
                <a:cubicBezTo>
                  <a:pt x="170" y="929"/>
                  <a:pt x="136" y="930"/>
                  <a:pt x="102" y="931"/>
                </a:cubicBezTo>
                <a:cubicBezTo>
                  <a:pt x="91" y="931"/>
                  <a:pt x="80" y="930"/>
                  <a:pt x="69" y="928"/>
                </a:cubicBezTo>
                <a:cubicBezTo>
                  <a:pt x="59" y="926"/>
                  <a:pt x="49" y="924"/>
                  <a:pt x="39" y="926"/>
                </a:cubicBezTo>
                <a:cubicBezTo>
                  <a:pt x="35" y="926"/>
                  <a:pt x="32" y="927"/>
                  <a:pt x="28" y="927"/>
                </a:cubicBezTo>
                <a:cubicBezTo>
                  <a:pt x="17" y="927"/>
                  <a:pt x="14" y="924"/>
                  <a:pt x="13" y="915"/>
                </a:cubicBezTo>
                <a:cubicBezTo>
                  <a:pt x="13" y="902"/>
                  <a:pt x="11" y="889"/>
                  <a:pt x="11" y="876"/>
                </a:cubicBezTo>
                <a:cubicBezTo>
                  <a:pt x="10" y="867"/>
                  <a:pt x="10" y="859"/>
                  <a:pt x="12" y="851"/>
                </a:cubicBezTo>
                <a:cubicBezTo>
                  <a:pt x="17" y="830"/>
                  <a:pt x="15" y="810"/>
                  <a:pt x="14" y="789"/>
                </a:cubicBezTo>
                <a:cubicBezTo>
                  <a:pt x="12" y="765"/>
                  <a:pt x="11" y="740"/>
                  <a:pt x="11" y="715"/>
                </a:cubicBezTo>
                <a:cubicBezTo>
                  <a:pt x="12" y="683"/>
                  <a:pt x="10" y="651"/>
                  <a:pt x="7" y="618"/>
                </a:cubicBezTo>
                <a:cubicBezTo>
                  <a:pt x="6" y="606"/>
                  <a:pt x="7" y="594"/>
                  <a:pt x="6" y="582"/>
                </a:cubicBezTo>
                <a:cubicBezTo>
                  <a:pt x="6" y="545"/>
                  <a:pt x="5" y="509"/>
                  <a:pt x="5" y="473"/>
                </a:cubicBezTo>
                <a:cubicBezTo>
                  <a:pt x="5" y="458"/>
                  <a:pt x="5" y="443"/>
                  <a:pt x="4" y="428"/>
                </a:cubicBezTo>
                <a:cubicBezTo>
                  <a:pt x="0" y="371"/>
                  <a:pt x="0" y="314"/>
                  <a:pt x="3" y="257"/>
                </a:cubicBezTo>
                <a:cubicBezTo>
                  <a:pt x="6" y="221"/>
                  <a:pt x="7" y="184"/>
                  <a:pt x="6" y="148"/>
                </a:cubicBezTo>
                <a:cubicBezTo>
                  <a:pt x="5" y="119"/>
                  <a:pt x="6" y="90"/>
                  <a:pt x="7" y="62"/>
                </a:cubicBezTo>
                <a:cubicBezTo>
                  <a:pt x="7" y="55"/>
                  <a:pt x="8" y="49"/>
                  <a:pt x="8" y="42"/>
                </a:cubicBezTo>
                <a:cubicBezTo>
                  <a:pt x="9" y="37"/>
                  <a:pt x="13" y="34"/>
                  <a:pt x="19" y="33"/>
                </a:cubicBezTo>
                <a:cubicBezTo>
                  <a:pt x="26" y="33"/>
                  <a:pt x="33" y="33"/>
                  <a:pt x="41" y="33"/>
                </a:cubicBezTo>
                <a:moveTo>
                  <a:pt x="685" y="909"/>
                </a:moveTo>
                <a:cubicBezTo>
                  <a:pt x="688" y="896"/>
                  <a:pt x="692" y="769"/>
                  <a:pt x="689" y="759"/>
                </a:cubicBezTo>
                <a:cubicBezTo>
                  <a:pt x="685" y="778"/>
                  <a:pt x="681" y="795"/>
                  <a:pt x="677" y="812"/>
                </a:cubicBezTo>
                <a:cubicBezTo>
                  <a:pt x="675" y="809"/>
                  <a:pt x="674" y="806"/>
                  <a:pt x="675" y="803"/>
                </a:cubicBezTo>
                <a:cubicBezTo>
                  <a:pt x="677" y="793"/>
                  <a:pt x="678" y="783"/>
                  <a:pt x="681" y="774"/>
                </a:cubicBezTo>
                <a:cubicBezTo>
                  <a:pt x="683" y="760"/>
                  <a:pt x="688" y="746"/>
                  <a:pt x="689" y="732"/>
                </a:cubicBezTo>
                <a:cubicBezTo>
                  <a:pt x="691" y="695"/>
                  <a:pt x="691" y="657"/>
                  <a:pt x="692" y="620"/>
                </a:cubicBezTo>
                <a:cubicBezTo>
                  <a:pt x="693" y="580"/>
                  <a:pt x="692" y="541"/>
                  <a:pt x="693" y="501"/>
                </a:cubicBezTo>
                <a:cubicBezTo>
                  <a:pt x="693" y="492"/>
                  <a:pt x="693" y="482"/>
                  <a:pt x="695" y="473"/>
                </a:cubicBezTo>
                <a:cubicBezTo>
                  <a:pt x="698" y="461"/>
                  <a:pt x="698" y="449"/>
                  <a:pt x="696" y="436"/>
                </a:cubicBezTo>
                <a:cubicBezTo>
                  <a:pt x="691" y="412"/>
                  <a:pt x="688" y="387"/>
                  <a:pt x="691" y="362"/>
                </a:cubicBezTo>
                <a:cubicBezTo>
                  <a:pt x="692" y="350"/>
                  <a:pt x="692" y="338"/>
                  <a:pt x="691" y="326"/>
                </a:cubicBezTo>
                <a:cubicBezTo>
                  <a:pt x="689" y="303"/>
                  <a:pt x="686" y="280"/>
                  <a:pt x="684" y="258"/>
                </a:cubicBezTo>
                <a:cubicBezTo>
                  <a:pt x="683" y="234"/>
                  <a:pt x="682" y="210"/>
                  <a:pt x="680" y="186"/>
                </a:cubicBezTo>
                <a:cubicBezTo>
                  <a:pt x="680" y="173"/>
                  <a:pt x="679" y="160"/>
                  <a:pt x="679" y="147"/>
                </a:cubicBezTo>
                <a:cubicBezTo>
                  <a:pt x="679" y="121"/>
                  <a:pt x="679" y="95"/>
                  <a:pt x="679" y="69"/>
                </a:cubicBezTo>
                <a:cubicBezTo>
                  <a:pt x="679" y="63"/>
                  <a:pt x="677" y="56"/>
                  <a:pt x="676" y="49"/>
                </a:cubicBezTo>
                <a:cubicBezTo>
                  <a:pt x="662" y="48"/>
                  <a:pt x="649" y="48"/>
                  <a:pt x="637" y="49"/>
                </a:cubicBezTo>
                <a:cubicBezTo>
                  <a:pt x="635" y="54"/>
                  <a:pt x="635" y="57"/>
                  <a:pt x="639" y="61"/>
                </a:cubicBezTo>
                <a:cubicBezTo>
                  <a:pt x="644" y="65"/>
                  <a:pt x="643" y="81"/>
                  <a:pt x="638" y="85"/>
                </a:cubicBezTo>
                <a:cubicBezTo>
                  <a:pt x="636" y="86"/>
                  <a:pt x="633" y="87"/>
                  <a:pt x="630" y="87"/>
                </a:cubicBezTo>
                <a:cubicBezTo>
                  <a:pt x="626" y="87"/>
                  <a:pt x="622" y="86"/>
                  <a:pt x="617" y="86"/>
                </a:cubicBezTo>
                <a:cubicBezTo>
                  <a:pt x="602" y="85"/>
                  <a:pt x="601" y="84"/>
                  <a:pt x="603" y="71"/>
                </a:cubicBezTo>
                <a:cubicBezTo>
                  <a:pt x="604" y="64"/>
                  <a:pt x="607" y="56"/>
                  <a:pt x="603" y="49"/>
                </a:cubicBezTo>
                <a:cubicBezTo>
                  <a:pt x="571" y="49"/>
                  <a:pt x="571" y="49"/>
                  <a:pt x="571" y="49"/>
                </a:cubicBezTo>
                <a:cubicBezTo>
                  <a:pt x="573" y="54"/>
                  <a:pt x="574" y="57"/>
                  <a:pt x="576" y="60"/>
                </a:cubicBezTo>
                <a:cubicBezTo>
                  <a:pt x="580" y="66"/>
                  <a:pt x="580" y="81"/>
                  <a:pt x="575" y="85"/>
                </a:cubicBezTo>
                <a:cubicBezTo>
                  <a:pt x="573" y="86"/>
                  <a:pt x="570" y="87"/>
                  <a:pt x="567" y="87"/>
                </a:cubicBezTo>
                <a:cubicBezTo>
                  <a:pt x="561" y="87"/>
                  <a:pt x="555" y="86"/>
                  <a:pt x="549" y="85"/>
                </a:cubicBezTo>
                <a:cubicBezTo>
                  <a:pt x="541" y="84"/>
                  <a:pt x="539" y="83"/>
                  <a:pt x="539" y="76"/>
                </a:cubicBezTo>
                <a:cubicBezTo>
                  <a:pt x="540" y="71"/>
                  <a:pt x="541" y="66"/>
                  <a:pt x="541" y="61"/>
                </a:cubicBezTo>
                <a:cubicBezTo>
                  <a:pt x="542" y="57"/>
                  <a:pt x="541" y="53"/>
                  <a:pt x="541" y="49"/>
                </a:cubicBezTo>
                <a:cubicBezTo>
                  <a:pt x="514" y="49"/>
                  <a:pt x="514" y="49"/>
                  <a:pt x="514" y="49"/>
                </a:cubicBezTo>
                <a:cubicBezTo>
                  <a:pt x="516" y="54"/>
                  <a:pt x="517" y="57"/>
                  <a:pt x="519" y="60"/>
                </a:cubicBezTo>
                <a:cubicBezTo>
                  <a:pt x="523" y="66"/>
                  <a:pt x="524" y="81"/>
                  <a:pt x="519" y="85"/>
                </a:cubicBezTo>
                <a:cubicBezTo>
                  <a:pt x="517" y="86"/>
                  <a:pt x="514" y="87"/>
                  <a:pt x="512" y="87"/>
                </a:cubicBezTo>
                <a:cubicBezTo>
                  <a:pt x="504" y="87"/>
                  <a:pt x="497" y="86"/>
                  <a:pt x="490" y="85"/>
                </a:cubicBezTo>
                <a:cubicBezTo>
                  <a:pt x="485" y="85"/>
                  <a:pt x="482" y="82"/>
                  <a:pt x="483" y="78"/>
                </a:cubicBezTo>
                <a:cubicBezTo>
                  <a:pt x="483" y="72"/>
                  <a:pt x="484" y="67"/>
                  <a:pt x="484" y="61"/>
                </a:cubicBezTo>
                <a:cubicBezTo>
                  <a:pt x="485" y="57"/>
                  <a:pt x="485" y="53"/>
                  <a:pt x="485" y="49"/>
                </a:cubicBezTo>
                <a:cubicBezTo>
                  <a:pt x="454" y="49"/>
                  <a:pt x="454" y="49"/>
                  <a:pt x="454" y="49"/>
                </a:cubicBezTo>
                <a:cubicBezTo>
                  <a:pt x="453" y="57"/>
                  <a:pt x="453" y="57"/>
                  <a:pt x="457" y="61"/>
                </a:cubicBezTo>
                <a:cubicBezTo>
                  <a:pt x="459" y="63"/>
                  <a:pt x="460" y="66"/>
                  <a:pt x="460" y="68"/>
                </a:cubicBezTo>
                <a:cubicBezTo>
                  <a:pt x="460" y="72"/>
                  <a:pt x="459" y="76"/>
                  <a:pt x="458" y="81"/>
                </a:cubicBezTo>
                <a:cubicBezTo>
                  <a:pt x="457" y="85"/>
                  <a:pt x="453" y="87"/>
                  <a:pt x="448" y="87"/>
                </a:cubicBezTo>
                <a:cubicBezTo>
                  <a:pt x="443" y="87"/>
                  <a:pt x="438" y="86"/>
                  <a:pt x="434" y="86"/>
                </a:cubicBezTo>
                <a:cubicBezTo>
                  <a:pt x="420" y="85"/>
                  <a:pt x="418" y="83"/>
                  <a:pt x="420" y="72"/>
                </a:cubicBezTo>
                <a:cubicBezTo>
                  <a:pt x="421" y="64"/>
                  <a:pt x="424" y="57"/>
                  <a:pt x="420" y="49"/>
                </a:cubicBezTo>
                <a:cubicBezTo>
                  <a:pt x="391" y="49"/>
                  <a:pt x="391" y="49"/>
                  <a:pt x="391" y="49"/>
                </a:cubicBezTo>
                <a:cubicBezTo>
                  <a:pt x="392" y="53"/>
                  <a:pt x="391" y="57"/>
                  <a:pt x="393" y="58"/>
                </a:cubicBezTo>
                <a:cubicBezTo>
                  <a:pt x="404" y="65"/>
                  <a:pt x="398" y="73"/>
                  <a:pt x="397" y="80"/>
                </a:cubicBezTo>
                <a:cubicBezTo>
                  <a:pt x="397" y="86"/>
                  <a:pt x="392" y="88"/>
                  <a:pt x="386" y="87"/>
                </a:cubicBezTo>
                <a:cubicBezTo>
                  <a:pt x="384" y="87"/>
                  <a:pt x="381" y="86"/>
                  <a:pt x="379" y="86"/>
                </a:cubicBezTo>
                <a:cubicBezTo>
                  <a:pt x="357" y="84"/>
                  <a:pt x="357" y="84"/>
                  <a:pt x="360" y="66"/>
                </a:cubicBezTo>
                <a:cubicBezTo>
                  <a:pt x="360" y="64"/>
                  <a:pt x="361" y="61"/>
                  <a:pt x="361" y="59"/>
                </a:cubicBezTo>
                <a:cubicBezTo>
                  <a:pt x="362" y="56"/>
                  <a:pt x="361" y="53"/>
                  <a:pt x="361" y="49"/>
                </a:cubicBezTo>
                <a:cubicBezTo>
                  <a:pt x="330" y="49"/>
                  <a:pt x="330" y="49"/>
                  <a:pt x="330" y="49"/>
                </a:cubicBezTo>
                <a:cubicBezTo>
                  <a:pt x="329" y="54"/>
                  <a:pt x="329" y="57"/>
                  <a:pt x="333" y="61"/>
                </a:cubicBezTo>
                <a:cubicBezTo>
                  <a:pt x="337" y="65"/>
                  <a:pt x="337" y="81"/>
                  <a:pt x="331" y="85"/>
                </a:cubicBezTo>
                <a:cubicBezTo>
                  <a:pt x="329" y="86"/>
                  <a:pt x="326" y="87"/>
                  <a:pt x="323" y="87"/>
                </a:cubicBezTo>
                <a:cubicBezTo>
                  <a:pt x="319" y="87"/>
                  <a:pt x="315" y="86"/>
                  <a:pt x="311" y="86"/>
                </a:cubicBezTo>
                <a:cubicBezTo>
                  <a:pt x="295" y="85"/>
                  <a:pt x="295" y="84"/>
                  <a:pt x="296" y="71"/>
                </a:cubicBezTo>
                <a:cubicBezTo>
                  <a:pt x="297" y="64"/>
                  <a:pt x="300" y="56"/>
                  <a:pt x="296" y="49"/>
                </a:cubicBezTo>
                <a:cubicBezTo>
                  <a:pt x="285" y="49"/>
                  <a:pt x="274" y="47"/>
                  <a:pt x="263" y="50"/>
                </a:cubicBezTo>
                <a:cubicBezTo>
                  <a:pt x="262" y="54"/>
                  <a:pt x="262" y="58"/>
                  <a:pt x="266" y="61"/>
                </a:cubicBezTo>
                <a:cubicBezTo>
                  <a:pt x="270" y="65"/>
                  <a:pt x="269" y="81"/>
                  <a:pt x="264" y="85"/>
                </a:cubicBezTo>
                <a:cubicBezTo>
                  <a:pt x="262" y="86"/>
                  <a:pt x="259" y="87"/>
                  <a:pt x="256" y="87"/>
                </a:cubicBezTo>
                <a:cubicBezTo>
                  <a:pt x="251" y="87"/>
                  <a:pt x="247" y="86"/>
                  <a:pt x="242" y="86"/>
                </a:cubicBezTo>
                <a:cubicBezTo>
                  <a:pt x="229" y="85"/>
                  <a:pt x="228" y="83"/>
                  <a:pt x="229" y="72"/>
                </a:cubicBezTo>
                <a:cubicBezTo>
                  <a:pt x="230" y="65"/>
                  <a:pt x="230" y="57"/>
                  <a:pt x="231" y="49"/>
                </a:cubicBezTo>
                <a:cubicBezTo>
                  <a:pt x="197" y="49"/>
                  <a:pt x="197" y="49"/>
                  <a:pt x="197" y="49"/>
                </a:cubicBezTo>
                <a:cubicBezTo>
                  <a:pt x="199" y="54"/>
                  <a:pt x="200" y="57"/>
                  <a:pt x="202" y="60"/>
                </a:cubicBezTo>
                <a:cubicBezTo>
                  <a:pt x="206" y="66"/>
                  <a:pt x="206" y="81"/>
                  <a:pt x="201" y="85"/>
                </a:cubicBezTo>
                <a:cubicBezTo>
                  <a:pt x="200" y="86"/>
                  <a:pt x="197" y="87"/>
                  <a:pt x="195" y="87"/>
                </a:cubicBezTo>
                <a:cubicBezTo>
                  <a:pt x="188" y="87"/>
                  <a:pt x="181" y="86"/>
                  <a:pt x="174" y="85"/>
                </a:cubicBezTo>
                <a:cubicBezTo>
                  <a:pt x="168" y="85"/>
                  <a:pt x="165" y="82"/>
                  <a:pt x="165" y="77"/>
                </a:cubicBezTo>
                <a:cubicBezTo>
                  <a:pt x="166" y="71"/>
                  <a:pt x="167" y="66"/>
                  <a:pt x="168" y="60"/>
                </a:cubicBezTo>
                <a:cubicBezTo>
                  <a:pt x="168" y="57"/>
                  <a:pt x="168" y="53"/>
                  <a:pt x="168" y="49"/>
                </a:cubicBezTo>
                <a:cubicBezTo>
                  <a:pt x="135" y="49"/>
                  <a:pt x="135" y="49"/>
                  <a:pt x="135" y="49"/>
                </a:cubicBezTo>
                <a:cubicBezTo>
                  <a:pt x="134" y="57"/>
                  <a:pt x="134" y="57"/>
                  <a:pt x="138" y="61"/>
                </a:cubicBezTo>
                <a:cubicBezTo>
                  <a:pt x="142" y="65"/>
                  <a:pt x="142" y="81"/>
                  <a:pt x="137" y="85"/>
                </a:cubicBezTo>
                <a:cubicBezTo>
                  <a:pt x="135" y="86"/>
                  <a:pt x="132" y="87"/>
                  <a:pt x="130" y="87"/>
                </a:cubicBezTo>
                <a:cubicBezTo>
                  <a:pt x="123" y="87"/>
                  <a:pt x="116" y="86"/>
                  <a:pt x="109" y="85"/>
                </a:cubicBezTo>
                <a:cubicBezTo>
                  <a:pt x="103" y="85"/>
                  <a:pt x="100" y="82"/>
                  <a:pt x="101" y="76"/>
                </a:cubicBezTo>
                <a:cubicBezTo>
                  <a:pt x="102" y="71"/>
                  <a:pt x="103" y="66"/>
                  <a:pt x="103" y="60"/>
                </a:cubicBezTo>
                <a:cubicBezTo>
                  <a:pt x="104" y="56"/>
                  <a:pt x="103" y="53"/>
                  <a:pt x="103" y="49"/>
                </a:cubicBezTo>
                <a:cubicBezTo>
                  <a:pt x="72" y="49"/>
                  <a:pt x="72" y="49"/>
                  <a:pt x="72" y="49"/>
                </a:cubicBezTo>
                <a:cubicBezTo>
                  <a:pt x="70" y="54"/>
                  <a:pt x="71" y="58"/>
                  <a:pt x="75" y="61"/>
                </a:cubicBezTo>
                <a:cubicBezTo>
                  <a:pt x="80" y="65"/>
                  <a:pt x="78" y="82"/>
                  <a:pt x="73" y="85"/>
                </a:cubicBezTo>
                <a:cubicBezTo>
                  <a:pt x="71" y="87"/>
                  <a:pt x="67" y="87"/>
                  <a:pt x="65" y="87"/>
                </a:cubicBezTo>
                <a:cubicBezTo>
                  <a:pt x="60" y="87"/>
                  <a:pt x="55" y="86"/>
                  <a:pt x="50" y="86"/>
                </a:cubicBezTo>
                <a:cubicBezTo>
                  <a:pt x="38" y="85"/>
                  <a:pt x="37" y="83"/>
                  <a:pt x="38" y="72"/>
                </a:cubicBezTo>
                <a:cubicBezTo>
                  <a:pt x="40" y="63"/>
                  <a:pt x="42" y="54"/>
                  <a:pt x="39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9" y="48"/>
                  <a:pt x="18" y="52"/>
                  <a:pt x="18" y="56"/>
                </a:cubicBezTo>
                <a:cubicBezTo>
                  <a:pt x="18" y="71"/>
                  <a:pt x="19" y="85"/>
                  <a:pt x="18" y="100"/>
                </a:cubicBezTo>
                <a:cubicBezTo>
                  <a:pt x="18" y="114"/>
                  <a:pt x="17" y="129"/>
                  <a:pt x="17" y="144"/>
                </a:cubicBezTo>
                <a:cubicBezTo>
                  <a:pt x="17" y="160"/>
                  <a:pt x="18" y="176"/>
                  <a:pt x="18" y="192"/>
                </a:cubicBezTo>
                <a:cubicBezTo>
                  <a:pt x="18" y="220"/>
                  <a:pt x="15" y="248"/>
                  <a:pt x="15" y="276"/>
                </a:cubicBezTo>
                <a:cubicBezTo>
                  <a:pt x="15" y="322"/>
                  <a:pt x="13" y="369"/>
                  <a:pt x="20" y="415"/>
                </a:cubicBezTo>
                <a:cubicBezTo>
                  <a:pt x="24" y="443"/>
                  <a:pt x="23" y="471"/>
                  <a:pt x="24" y="499"/>
                </a:cubicBezTo>
                <a:cubicBezTo>
                  <a:pt x="25" y="510"/>
                  <a:pt x="25" y="522"/>
                  <a:pt x="24" y="533"/>
                </a:cubicBezTo>
                <a:cubicBezTo>
                  <a:pt x="23" y="569"/>
                  <a:pt x="20" y="604"/>
                  <a:pt x="23" y="640"/>
                </a:cubicBezTo>
                <a:cubicBezTo>
                  <a:pt x="25" y="661"/>
                  <a:pt x="25" y="683"/>
                  <a:pt x="26" y="704"/>
                </a:cubicBezTo>
                <a:cubicBezTo>
                  <a:pt x="27" y="731"/>
                  <a:pt x="27" y="758"/>
                  <a:pt x="29" y="785"/>
                </a:cubicBezTo>
                <a:cubicBezTo>
                  <a:pt x="30" y="804"/>
                  <a:pt x="32" y="822"/>
                  <a:pt x="28" y="841"/>
                </a:cubicBezTo>
                <a:cubicBezTo>
                  <a:pt x="25" y="856"/>
                  <a:pt x="23" y="872"/>
                  <a:pt x="25" y="887"/>
                </a:cubicBezTo>
                <a:cubicBezTo>
                  <a:pt x="26" y="894"/>
                  <a:pt x="25" y="901"/>
                  <a:pt x="24" y="908"/>
                </a:cubicBezTo>
                <a:cubicBezTo>
                  <a:pt x="24" y="911"/>
                  <a:pt x="24" y="914"/>
                  <a:pt x="24" y="919"/>
                </a:cubicBezTo>
                <a:cubicBezTo>
                  <a:pt x="31" y="917"/>
                  <a:pt x="38" y="916"/>
                  <a:pt x="46" y="915"/>
                </a:cubicBezTo>
                <a:cubicBezTo>
                  <a:pt x="40" y="913"/>
                  <a:pt x="36" y="912"/>
                  <a:pt x="33" y="910"/>
                </a:cubicBezTo>
                <a:cubicBezTo>
                  <a:pt x="33" y="909"/>
                  <a:pt x="33" y="909"/>
                  <a:pt x="33" y="908"/>
                </a:cubicBezTo>
                <a:cubicBezTo>
                  <a:pt x="38" y="908"/>
                  <a:pt x="44" y="907"/>
                  <a:pt x="49" y="908"/>
                </a:cubicBezTo>
                <a:cubicBezTo>
                  <a:pt x="68" y="910"/>
                  <a:pt x="86" y="909"/>
                  <a:pt x="104" y="907"/>
                </a:cubicBezTo>
                <a:cubicBezTo>
                  <a:pt x="116" y="906"/>
                  <a:pt x="128" y="905"/>
                  <a:pt x="140" y="906"/>
                </a:cubicBezTo>
                <a:cubicBezTo>
                  <a:pt x="149" y="906"/>
                  <a:pt x="159" y="906"/>
                  <a:pt x="166" y="912"/>
                </a:cubicBezTo>
                <a:cubicBezTo>
                  <a:pt x="132" y="906"/>
                  <a:pt x="100" y="917"/>
                  <a:pt x="66" y="916"/>
                </a:cubicBezTo>
                <a:cubicBezTo>
                  <a:pt x="76" y="919"/>
                  <a:pt x="85" y="921"/>
                  <a:pt x="96" y="921"/>
                </a:cubicBezTo>
                <a:cubicBezTo>
                  <a:pt x="121" y="920"/>
                  <a:pt x="146" y="919"/>
                  <a:pt x="172" y="918"/>
                </a:cubicBezTo>
                <a:cubicBezTo>
                  <a:pt x="177" y="918"/>
                  <a:pt x="183" y="918"/>
                  <a:pt x="190" y="917"/>
                </a:cubicBezTo>
                <a:cubicBezTo>
                  <a:pt x="186" y="915"/>
                  <a:pt x="184" y="913"/>
                  <a:pt x="181" y="911"/>
                </a:cubicBezTo>
                <a:cubicBezTo>
                  <a:pt x="182" y="911"/>
                  <a:pt x="183" y="910"/>
                  <a:pt x="184" y="910"/>
                </a:cubicBezTo>
                <a:cubicBezTo>
                  <a:pt x="221" y="910"/>
                  <a:pt x="258" y="910"/>
                  <a:pt x="296" y="913"/>
                </a:cubicBezTo>
                <a:cubicBezTo>
                  <a:pt x="320" y="916"/>
                  <a:pt x="345" y="917"/>
                  <a:pt x="370" y="914"/>
                </a:cubicBezTo>
                <a:cubicBezTo>
                  <a:pt x="388" y="912"/>
                  <a:pt x="407" y="912"/>
                  <a:pt x="425" y="912"/>
                </a:cubicBezTo>
                <a:cubicBezTo>
                  <a:pt x="445" y="912"/>
                  <a:pt x="466" y="914"/>
                  <a:pt x="486" y="915"/>
                </a:cubicBezTo>
                <a:cubicBezTo>
                  <a:pt x="492" y="915"/>
                  <a:pt x="499" y="916"/>
                  <a:pt x="506" y="917"/>
                </a:cubicBezTo>
                <a:cubicBezTo>
                  <a:pt x="505" y="920"/>
                  <a:pt x="505" y="920"/>
                  <a:pt x="505" y="920"/>
                </a:cubicBezTo>
                <a:cubicBezTo>
                  <a:pt x="460" y="922"/>
                  <a:pt x="414" y="915"/>
                  <a:pt x="368" y="922"/>
                </a:cubicBezTo>
                <a:cubicBezTo>
                  <a:pt x="406" y="924"/>
                  <a:pt x="444" y="926"/>
                  <a:pt x="483" y="927"/>
                </a:cubicBezTo>
                <a:cubicBezTo>
                  <a:pt x="492" y="927"/>
                  <a:pt x="502" y="927"/>
                  <a:pt x="512" y="927"/>
                </a:cubicBezTo>
                <a:cubicBezTo>
                  <a:pt x="526" y="927"/>
                  <a:pt x="540" y="927"/>
                  <a:pt x="553" y="927"/>
                </a:cubicBezTo>
                <a:cubicBezTo>
                  <a:pt x="569" y="927"/>
                  <a:pt x="585" y="928"/>
                  <a:pt x="601" y="928"/>
                </a:cubicBezTo>
                <a:cubicBezTo>
                  <a:pt x="631" y="928"/>
                  <a:pt x="662" y="927"/>
                  <a:pt x="692" y="926"/>
                </a:cubicBezTo>
                <a:cubicBezTo>
                  <a:pt x="696" y="926"/>
                  <a:pt x="699" y="926"/>
                  <a:pt x="704" y="926"/>
                </a:cubicBezTo>
                <a:cubicBezTo>
                  <a:pt x="703" y="920"/>
                  <a:pt x="705" y="914"/>
                  <a:pt x="702" y="912"/>
                </a:cubicBezTo>
                <a:cubicBezTo>
                  <a:pt x="696" y="906"/>
                  <a:pt x="697" y="900"/>
                  <a:pt x="697" y="894"/>
                </a:cubicBezTo>
                <a:cubicBezTo>
                  <a:pt x="697" y="888"/>
                  <a:pt x="698" y="881"/>
                  <a:pt x="698" y="875"/>
                </a:cubicBezTo>
                <a:cubicBezTo>
                  <a:pt x="698" y="869"/>
                  <a:pt x="697" y="863"/>
                  <a:pt x="697" y="857"/>
                </a:cubicBezTo>
                <a:cubicBezTo>
                  <a:pt x="695" y="878"/>
                  <a:pt x="698" y="901"/>
                  <a:pt x="691" y="921"/>
                </a:cubicBezTo>
                <a:cubicBezTo>
                  <a:pt x="685" y="920"/>
                  <a:pt x="681" y="918"/>
                  <a:pt x="677" y="918"/>
                </a:cubicBezTo>
                <a:cubicBezTo>
                  <a:pt x="670" y="919"/>
                  <a:pt x="664" y="920"/>
                  <a:pt x="657" y="921"/>
                </a:cubicBezTo>
                <a:cubicBezTo>
                  <a:pt x="646" y="922"/>
                  <a:pt x="634" y="925"/>
                  <a:pt x="624" y="923"/>
                </a:cubicBezTo>
                <a:cubicBezTo>
                  <a:pt x="610" y="921"/>
                  <a:pt x="597" y="922"/>
                  <a:pt x="584" y="921"/>
                </a:cubicBezTo>
                <a:cubicBezTo>
                  <a:pt x="579" y="921"/>
                  <a:pt x="573" y="922"/>
                  <a:pt x="567" y="921"/>
                </a:cubicBezTo>
                <a:cubicBezTo>
                  <a:pt x="565" y="921"/>
                  <a:pt x="563" y="919"/>
                  <a:pt x="560" y="919"/>
                </a:cubicBezTo>
                <a:cubicBezTo>
                  <a:pt x="564" y="917"/>
                  <a:pt x="567" y="917"/>
                  <a:pt x="570" y="917"/>
                </a:cubicBezTo>
                <a:cubicBezTo>
                  <a:pt x="581" y="917"/>
                  <a:pt x="593" y="916"/>
                  <a:pt x="604" y="917"/>
                </a:cubicBezTo>
                <a:cubicBezTo>
                  <a:pt x="615" y="917"/>
                  <a:pt x="626" y="911"/>
                  <a:pt x="637" y="918"/>
                </a:cubicBezTo>
                <a:cubicBezTo>
                  <a:pt x="653" y="915"/>
                  <a:pt x="669" y="912"/>
                  <a:pt x="685" y="909"/>
                </a:cubicBezTo>
                <a:moveTo>
                  <a:pt x="498" y="12"/>
                </a:moveTo>
                <a:cubicBezTo>
                  <a:pt x="497" y="17"/>
                  <a:pt x="496" y="22"/>
                  <a:pt x="496" y="27"/>
                </a:cubicBezTo>
                <a:cubicBezTo>
                  <a:pt x="495" y="41"/>
                  <a:pt x="495" y="55"/>
                  <a:pt x="495" y="69"/>
                </a:cubicBezTo>
                <a:cubicBezTo>
                  <a:pt x="495" y="72"/>
                  <a:pt x="496" y="75"/>
                  <a:pt x="501" y="75"/>
                </a:cubicBezTo>
                <a:cubicBezTo>
                  <a:pt x="506" y="75"/>
                  <a:pt x="509" y="73"/>
                  <a:pt x="511" y="69"/>
                </a:cubicBezTo>
                <a:cubicBezTo>
                  <a:pt x="511" y="68"/>
                  <a:pt x="511" y="66"/>
                  <a:pt x="511" y="65"/>
                </a:cubicBezTo>
                <a:cubicBezTo>
                  <a:pt x="510" y="54"/>
                  <a:pt x="510" y="43"/>
                  <a:pt x="509" y="32"/>
                </a:cubicBezTo>
                <a:cubicBezTo>
                  <a:pt x="509" y="25"/>
                  <a:pt x="508" y="19"/>
                  <a:pt x="508" y="12"/>
                </a:cubicBezTo>
                <a:lnTo>
                  <a:pt x="498" y="12"/>
                </a:lnTo>
                <a:close/>
                <a:moveTo>
                  <a:pt x="374" y="13"/>
                </a:moveTo>
                <a:cubicBezTo>
                  <a:pt x="373" y="18"/>
                  <a:pt x="373" y="22"/>
                  <a:pt x="372" y="27"/>
                </a:cubicBezTo>
                <a:cubicBezTo>
                  <a:pt x="372" y="41"/>
                  <a:pt x="371" y="54"/>
                  <a:pt x="371" y="68"/>
                </a:cubicBezTo>
                <a:cubicBezTo>
                  <a:pt x="371" y="72"/>
                  <a:pt x="372" y="75"/>
                  <a:pt x="377" y="75"/>
                </a:cubicBezTo>
                <a:cubicBezTo>
                  <a:pt x="382" y="76"/>
                  <a:pt x="386" y="73"/>
                  <a:pt x="387" y="69"/>
                </a:cubicBezTo>
                <a:cubicBezTo>
                  <a:pt x="387" y="67"/>
                  <a:pt x="387" y="66"/>
                  <a:pt x="387" y="64"/>
                </a:cubicBezTo>
                <a:cubicBezTo>
                  <a:pt x="386" y="56"/>
                  <a:pt x="386" y="47"/>
                  <a:pt x="385" y="39"/>
                </a:cubicBezTo>
                <a:cubicBezTo>
                  <a:pt x="385" y="31"/>
                  <a:pt x="385" y="24"/>
                  <a:pt x="384" y="17"/>
                </a:cubicBezTo>
                <a:cubicBezTo>
                  <a:pt x="384" y="12"/>
                  <a:pt x="381" y="10"/>
                  <a:pt x="374" y="13"/>
                </a:cubicBezTo>
                <a:moveTo>
                  <a:pt x="180" y="13"/>
                </a:moveTo>
                <a:cubicBezTo>
                  <a:pt x="179" y="31"/>
                  <a:pt x="178" y="49"/>
                  <a:pt x="177" y="68"/>
                </a:cubicBezTo>
                <a:cubicBezTo>
                  <a:pt x="177" y="71"/>
                  <a:pt x="178" y="75"/>
                  <a:pt x="184" y="75"/>
                </a:cubicBezTo>
                <a:cubicBezTo>
                  <a:pt x="189" y="76"/>
                  <a:pt x="193" y="72"/>
                  <a:pt x="194" y="67"/>
                </a:cubicBezTo>
                <a:cubicBezTo>
                  <a:pt x="194" y="66"/>
                  <a:pt x="194" y="66"/>
                  <a:pt x="194" y="65"/>
                </a:cubicBezTo>
                <a:cubicBezTo>
                  <a:pt x="193" y="54"/>
                  <a:pt x="193" y="43"/>
                  <a:pt x="192" y="33"/>
                </a:cubicBezTo>
                <a:cubicBezTo>
                  <a:pt x="192" y="27"/>
                  <a:pt x="191" y="22"/>
                  <a:pt x="191" y="17"/>
                </a:cubicBezTo>
                <a:cubicBezTo>
                  <a:pt x="191" y="12"/>
                  <a:pt x="187" y="11"/>
                  <a:pt x="180" y="13"/>
                </a:cubicBezTo>
                <a:moveTo>
                  <a:pt x="116" y="13"/>
                </a:moveTo>
                <a:cubicBezTo>
                  <a:pt x="115" y="27"/>
                  <a:pt x="114" y="42"/>
                  <a:pt x="113" y="56"/>
                </a:cubicBezTo>
                <a:cubicBezTo>
                  <a:pt x="113" y="60"/>
                  <a:pt x="112" y="65"/>
                  <a:pt x="113" y="69"/>
                </a:cubicBezTo>
                <a:cubicBezTo>
                  <a:pt x="114" y="71"/>
                  <a:pt x="117" y="75"/>
                  <a:pt x="119" y="75"/>
                </a:cubicBezTo>
                <a:cubicBezTo>
                  <a:pt x="122" y="75"/>
                  <a:pt x="126" y="73"/>
                  <a:pt x="128" y="71"/>
                </a:cubicBezTo>
                <a:cubicBezTo>
                  <a:pt x="129" y="70"/>
                  <a:pt x="129" y="67"/>
                  <a:pt x="129" y="65"/>
                </a:cubicBezTo>
                <a:cubicBezTo>
                  <a:pt x="129" y="55"/>
                  <a:pt x="128" y="45"/>
                  <a:pt x="128" y="35"/>
                </a:cubicBezTo>
                <a:cubicBezTo>
                  <a:pt x="127" y="29"/>
                  <a:pt x="127" y="23"/>
                  <a:pt x="127" y="17"/>
                </a:cubicBezTo>
                <a:cubicBezTo>
                  <a:pt x="126" y="12"/>
                  <a:pt x="123" y="10"/>
                  <a:pt x="116" y="13"/>
                </a:cubicBezTo>
                <a:moveTo>
                  <a:pt x="554" y="13"/>
                </a:moveTo>
                <a:cubicBezTo>
                  <a:pt x="555" y="22"/>
                  <a:pt x="549" y="32"/>
                  <a:pt x="555" y="41"/>
                </a:cubicBezTo>
                <a:cubicBezTo>
                  <a:pt x="556" y="42"/>
                  <a:pt x="555" y="44"/>
                  <a:pt x="555" y="45"/>
                </a:cubicBezTo>
                <a:cubicBezTo>
                  <a:pt x="548" y="53"/>
                  <a:pt x="552" y="62"/>
                  <a:pt x="552" y="70"/>
                </a:cubicBezTo>
                <a:cubicBezTo>
                  <a:pt x="552" y="75"/>
                  <a:pt x="557" y="76"/>
                  <a:pt x="562" y="75"/>
                </a:cubicBezTo>
                <a:cubicBezTo>
                  <a:pt x="567" y="73"/>
                  <a:pt x="568" y="69"/>
                  <a:pt x="567" y="65"/>
                </a:cubicBezTo>
                <a:cubicBezTo>
                  <a:pt x="567" y="55"/>
                  <a:pt x="566" y="45"/>
                  <a:pt x="566" y="35"/>
                </a:cubicBezTo>
                <a:cubicBezTo>
                  <a:pt x="565" y="29"/>
                  <a:pt x="565" y="23"/>
                  <a:pt x="565" y="17"/>
                </a:cubicBezTo>
                <a:cubicBezTo>
                  <a:pt x="565" y="12"/>
                  <a:pt x="561" y="10"/>
                  <a:pt x="554" y="13"/>
                </a:cubicBezTo>
                <a:moveTo>
                  <a:pt x="444" y="12"/>
                </a:moveTo>
                <a:cubicBezTo>
                  <a:pt x="437" y="11"/>
                  <a:pt x="434" y="13"/>
                  <a:pt x="434" y="17"/>
                </a:cubicBezTo>
                <a:cubicBezTo>
                  <a:pt x="433" y="34"/>
                  <a:pt x="432" y="51"/>
                  <a:pt x="432" y="68"/>
                </a:cubicBezTo>
                <a:cubicBezTo>
                  <a:pt x="431" y="72"/>
                  <a:pt x="433" y="75"/>
                  <a:pt x="439" y="75"/>
                </a:cubicBezTo>
                <a:cubicBezTo>
                  <a:pt x="444" y="75"/>
                  <a:pt x="447" y="73"/>
                  <a:pt x="447" y="68"/>
                </a:cubicBezTo>
                <a:cubicBezTo>
                  <a:pt x="447" y="63"/>
                  <a:pt x="447" y="58"/>
                  <a:pt x="446" y="53"/>
                </a:cubicBezTo>
                <a:cubicBezTo>
                  <a:pt x="446" y="39"/>
                  <a:pt x="445" y="26"/>
                  <a:pt x="444" y="12"/>
                </a:cubicBezTo>
                <a:moveTo>
                  <a:pt x="320" y="12"/>
                </a:moveTo>
                <a:cubicBezTo>
                  <a:pt x="311" y="12"/>
                  <a:pt x="310" y="12"/>
                  <a:pt x="310" y="19"/>
                </a:cubicBezTo>
                <a:cubicBezTo>
                  <a:pt x="309" y="32"/>
                  <a:pt x="308" y="45"/>
                  <a:pt x="308" y="59"/>
                </a:cubicBezTo>
                <a:cubicBezTo>
                  <a:pt x="308" y="62"/>
                  <a:pt x="307" y="66"/>
                  <a:pt x="308" y="69"/>
                </a:cubicBezTo>
                <a:cubicBezTo>
                  <a:pt x="309" y="72"/>
                  <a:pt x="312" y="75"/>
                  <a:pt x="314" y="75"/>
                </a:cubicBezTo>
                <a:cubicBezTo>
                  <a:pt x="319" y="76"/>
                  <a:pt x="323" y="74"/>
                  <a:pt x="323" y="69"/>
                </a:cubicBezTo>
                <a:cubicBezTo>
                  <a:pt x="324" y="67"/>
                  <a:pt x="323" y="65"/>
                  <a:pt x="323" y="63"/>
                </a:cubicBezTo>
                <a:cubicBezTo>
                  <a:pt x="323" y="53"/>
                  <a:pt x="323" y="44"/>
                  <a:pt x="322" y="35"/>
                </a:cubicBezTo>
                <a:cubicBezTo>
                  <a:pt x="322" y="27"/>
                  <a:pt x="321" y="20"/>
                  <a:pt x="320" y="12"/>
                </a:cubicBezTo>
                <a:moveTo>
                  <a:pt x="254" y="13"/>
                </a:moveTo>
                <a:cubicBezTo>
                  <a:pt x="246" y="10"/>
                  <a:pt x="243" y="13"/>
                  <a:pt x="243" y="17"/>
                </a:cubicBezTo>
                <a:cubicBezTo>
                  <a:pt x="242" y="34"/>
                  <a:pt x="241" y="51"/>
                  <a:pt x="241" y="68"/>
                </a:cubicBezTo>
                <a:cubicBezTo>
                  <a:pt x="241" y="72"/>
                  <a:pt x="242" y="75"/>
                  <a:pt x="248" y="75"/>
                </a:cubicBezTo>
                <a:cubicBezTo>
                  <a:pt x="253" y="75"/>
                  <a:pt x="257" y="73"/>
                  <a:pt x="256" y="68"/>
                </a:cubicBezTo>
                <a:cubicBezTo>
                  <a:pt x="256" y="63"/>
                  <a:pt x="256" y="58"/>
                  <a:pt x="256" y="53"/>
                </a:cubicBezTo>
                <a:cubicBezTo>
                  <a:pt x="255" y="39"/>
                  <a:pt x="254" y="26"/>
                  <a:pt x="254" y="13"/>
                </a:cubicBezTo>
                <a:moveTo>
                  <a:pt x="63" y="13"/>
                </a:moveTo>
                <a:cubicBezTo>
                  <a:pt x="55" y="10"/>
                  <a:pt x="52" y="13"/>
                  <a:pt x="52" y="18"/>
                </a:cubicBezTo>
                <a:cubicBezTo>
                  <a:pt x="51" y="35"/>
                  <a:pt x="51" y="51"/>
                  <a:pt x="50" y="68"/>
                </a:cubicBezTo>
                <a:cubicBezTo>
                  <a:pt x="50" y="71"/>
                  <a:pt x="51" y="75"/>
                  <a:pt x="57" y="75"/>
                </a:cubicBezTo>
                <a:cubicBezTo>
                  <a:pt x="62" y="75"/>
                  <a:pt x="66" y="72"/>
                  <a:pt x="66" y="67"/>
                </a:cubicBezTo>
                <a:cubicBezTo>
                  <a:pt x="65" y="49"/>
                  <a:pt x="64" y="31"/>
                  <a:pt x="63" y="13"/>
                </a:cubicBezTo>
                <a:moveTo>
                  <a:pt x="627" y="13"/>
                </a:moveTo>
                <a:cubicBezTo>
                  <a:pt x="619" y="10"/>
                  <a:pt x="617" y="14"/>
                  <a:pt x="617" y="19"/>
                </a:cubicBezTo>
                <a:cubicBezTo>
                  <a:pt x="616" y="32"/>
                  <a:pt x="615" y="45"/>
                  <a:pt x="614" y="59"/>
                </a:cubicBezTo>
                <a:cubicBezTo>
                  <a:pt x="614" y="62"/>
                  <a:pt x="614" y="66"/>
                  <a:pt x="615" y="69"/>
                </a:cubicBezTo>
                <a:cubicBezTo>
                  <a:pt x="616" y="72"/>
                  <a:pt x="619" y="75"/>
                  <a:pt x="621" y="75"/>
                </a:cubicBezTo>
                <a:cubicBezTo>
                  <a:pt x="626" y="76"/>
                  <a:pt x="630" y="74"/>
                  <a:pt x="630" y="69"/>
                </a:cubicBezTo>
                <a:cubicBezTo>
                  <a:pt x="630" y="67"/>
                  <a:pt x="630" y="65"/>
                  <a:pt x="630" y="63"/>
                </a:cubicBezTo>
                <a:cubicBezTo>
                  <a:pt x="630" y="53"/>
                  <a:pt x="629" y="44"/>
                  <a:pt x="629" y="35"/>
                </a:cubicBezTo>
                <a:cubicBezTo>
                  <a:pt x="628" y="27"/>
                  <a:pt x="628" y="20"/>
                  <a:pt x="627" y="13"/>
                </a:cubicBezTo>
                <a:moveTo>
                  <a:pt x="332" y="922"/>
                </a:moveTo>
                <a:cubicBezTo>
                  <a:pt x="304" y="920"/>
                  <a:pt x="277" y="918"/>
                  <a:pt x="249" y="916"/>
                </a:cubicBezTo>
                <a:cubicBezTo>
                  <a:pt x="276" y="924"/>
                  <a:pt x="304" y="923"/>
                  <a:pt x="332" y="922"/>
                </a:cubicBezTo>
              </a:path>
            </a:pathLst>
          </a:custGeom>
          <a:solidFill>
            <a:srgbClr val="5151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76"/>
          <p:cNvSpPr txBox="1"/>
          <p:nvPr/>
        </p:nvSpPr>
        <p:spPr>
          <a:xfrm>
            <a:off x="6228080" y="2733675"/>
            <a:ext cx="3589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515161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场景2：基于示例回答</a:t>
            </a:r>
            <a:endParaRPr lang="zh-CN" altLang="en-US" sz="2400" dirty="0" smtClean="0">
              <a:solidFill>
                <a:srgbClr val="515161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28316" y="3195329"/>
            <a:ext cx="4981829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rgbClr val="515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在某些场景下，我们能比较简单地向 AI 描述出什么能做，什么不能做。但有些场景，有些需求很难通过文字指令传递给 AI，即使描述出来了，AI 也不能很好地理解。</a:t>
            </a:r>
            <a:endParaRPr lang="en-US" altLang="zh-CN" sz="1200" dirty="0" smtClean="0">
              <a:solidFill>
                <a:srgbClr val="515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rgbClr val="515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Few-Shot Prompting 被用作一种技术，以实现上下文学习，在Prompt中提供演示，以引导模型获得更好的性能。这些演示作为后续示例的条件，我们希望模型生成响应。</a:t>
            </a:r>
            <a:endParaRPr lang="en-US" altLang="zh-CN" sz="1200" dirty="0" smtClean="0">
              <a:solidFill>
                <a:srgbClr val="515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4362072">
            <a:off x="3220811" y="288453"/>
            <a:ext cx="571853" cy="657205"/>
            <a:chOff x="7657210" y="935967"/>
            <a:chExt cx="1003970" cy="1153816"/>
          </a:xfrm>
          <a:solidFill>
            <a:srgbClr val="515161"/>
          </a:solidFill>
        </p:grpSpPr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7657210" y="935967"/>
              <a:ext cx="1003970" cy="1153816"/>
            </a:xfrm>
            <a:custGeom>
              <a:avLst/>
              <a:gdLst>
                <a:gd name="T0" fmla="*/ 7 w 523"/>
                <a:gd name="T1" fmla="*/ 103 h 602"/>
                <a:gd name="T2" fmla="*/ 393 w 523"/>
                <a:gd name="T3" fmla="*/ 545 h 602"/>
                <a:gd name="T4" fmla="*/ 518 w 523"/>
                <a:gd name="T5" fmla="*/ 572 h 602"/>
                <a:gd name="T6" fmla="*/ 374 w 523"/>
                <a:gd name="T7" fmla="*/ 327 h 602"/>
                <a:gd name="T8" fmla="*/ 293 w 523"/>
                <a:gd name="T9" fmla="*/ 302 h 602"/>
                <a:gd name="T10" fmla="*/ 348 w 523"/>
                <a:gd name="T11" fmla="*/ 423 h 602"/>
                <a:gd name="T12" fmla="*/ 446 w 523"/>
                <a:gd name="T13" fmla="*/ 484 h 602"/>
                <a:gd name="T14" fmla="*/ 105 w 523"/>
                <a:gd name="T15" fmla="*/ 166 h 602"/>
                <a:gd name="T16" fmla="*/ 93 w 523"/>
                <a:gd name="T17" fmla="*/ 180 h 602"/>
                <a:gd name="T18" fmla="*/ 90 w 523"/>
                <a:gd name="T19" fmla="*/ 159 h 602"/>
                <a:gd name="T20" fmla="*/ 85 w 523"/>
                <a:gd name="T21" fmla="*/ 150 h 602"/>
                <a:gd name="T22" fmla="*/ 79 w 523"/>
                <a:gd name="T23" fmla="*/ 163 h 602"/>
                <a:gd name="T24" fmla="*/ 74 w 523"/>
                <a:gd name="T25" fmla="*/ 166 h 602"/>
                <a:gd name="T26" fmla="*/ 67 w 523"/>
                <a:gd name="T27" fmla="*/ 157 h 602"/>
                <a:gd name="T28" fmla="*/ 64 w 523"/>
                <a:gd name="T29" fmla="*/ 150 h 602"/>
                <a:gd name="T30" fmla="*/ 95 w 523"/>
                <a:gd name="T31" fmla="*/ 116 h 602"/>
                <a:gd name="T32" fmla="*/ 33 w 523"/>
                <a:gd name="T33" fmla="*/ 126 h 602"/>
                <a:gd name="T34" fmla="*/ 60 w 523"/>
                <a:gd name="T35" fmla="*/ 141 h 602"/>
                <a:gd name="T36" fmla="*/ 123 w 523"/>
                <a:gd name="T37" fmla="*/ 81 h 602"/>
                <a:gd name="T38" fmla="*/ 143 w 523"/>
                <a:gd name="T39" fmla="*/ 65 h 602"/>
                <a:gd name="T40" fmla="*/ 95 w 523"/>
                <a:gd name="T41" fmla="*/ 103 h 602"/>
                <a:gd name="T42" fmla="*/ 93 w 523"/>
                <a:gd name="T43" fmla="*/ 105 h 602"/>
                <a:gd name="T44" fmla="*/ 90 w 523"/>
                <a:gd name="T45" fmla="*/ 114 h 602"/>
                <a:gd name="T46" fmla="*/ 80 w 523"/>
                <a:gd name="T47" fmla="*/ 122 h 602"/>
                <a:gd name="T48" fmla="*/ 79 w 523"/>
                <a:gd name="T49" fmla="*/ 123 h 602"/>
                <a:gd name="T50" fmla="*/ 68 w 523"/>
                <a:gd name="T51" fmla="*/ 130 h 602"/>
                <a:gd name="T52" fmla="*/ 65 w 523"/>
                <a:gd name="T53" fmla="*/ 132 h 602"/>
                <a:gd name="T54" fmla="*/ 58 w 523"/>
                <a:gd name="T55" fmla="*/ 144 h 602"/>
                <a:gd name="T56" fmla="*/ 109 w 523"/>
                <a:gd name="T57" fmla="*/ 83 h 602"/>
                <a:gd name="T58" fmla="*/ 56 w 523"/>
                <a:gd name="T59" fmla="*/ 133 h 602"/>
                <a:gd name="T60" fmla="*/ 51 w 523"/>
                <a:gd name="T61" fmla="*/ 134 h 602"/>
                <a:gd name="T62" fmla="*/ 52 w 523"/>
                <a:gd name="T63" fmla="*/ 122 h 602"/>
                <a:gd name="T64" fmla="*/ 45 w 523"/>
                <a:gd name="T65" fmla="*/ 119 h 602"/>
                <a:gd name="T66" fmla="*/ 36 w 523"/>
                <a:gd name="T67" fmla="*/ 129 h 602"/>
                <a:gd name="T68" fmla="*/ 39 w 523"/>
                <a:gd name="T69" fmla="*/ 98 h 602"/>
                <a:gd name="T70" fmla="*/ 26 w 523"/>
                <a:gd name="T71" fmla="*/ 117 h 602"/>
                <a:gd name="T72" fmla="*/ 25 w 523"/>
                <a:gd name="T73" fmla="*/ 94 h 602"/>
                <a:gd name="T74" fmla="*/ 23 w 523"/>
                <a:gd name="T75" fmla="*/ 74 h 602"/>
                <a:gd name="T76" fmla="*/ 11 w 523"/>
                <a:gd name="T77" fmla="*/ 90 h 602"/>
                <a:gd name="T78" fmla="*/ 45 w 523"/>
                <a:gd name="T79" fmla="*/ 152 h 602"/>
                <a:gd name="T80" fmla="*/ 45 w 523"/>
                <a:gd name="T81" fmla="*/ 152 h 602"/>
                <a:gd name="T82" fmla="*/ 344 w 523"/>
                <a:gd name="T83" fmla="*/ 427 h 602"/>
                <a:gd name="T84" fmla="*/ 406 w 523"/>
                <a:gd name="T85" fmla="*/ 518 h 602"/>
                <a:gd name="T86" fmla="*/ 407 w 523"/>
                <a:gd name="T87" fmla="*/ 548 h 602"/>
                <a:gd name="T88" fmla="*/ 401 w 523"/>
                <a:gd name="T89" fmla="*/ 538 h 602"/>
                <a:gd name="T90" fmla="*/ 429 w 523"/>
                <a:gd name="T91" fmla="*/ 505 h 602"/>
                <a:gd name="T92" fmla="*/ 507 w 523"/>
                <a:gd name="T93" fmla="*/ 554 h 602"/>
                <a:gd name="T94" fmla="*/ 474 w 523"/>
                <a:gd name="T95" fmla="*/ 568 h 602"/>
                <a:gd name="T96" fmla="*/ 466 w 523"/>
                <a:gd name="T97" fmla="*/ 570 h 602"/>
                <a:gd name="T98" fmla="*/ 463 w 523"/>
                <a:gd name="T99" fmla="*/ 557 h 602"/>
                <a:gd name="T100" fmla="*/ 454 w 523"/>
                <a:gd name="T101" fmla="*/ 560 h 602"/>
                <a:gd name="T102" fmla="*/ 447 w 523"/>
                <a:gd name="T103" fmla="*/ 544 h 602"/>
                <a:gd name="T104" fmla="*/ 441 w 523"/>
                <a:gd name="T105" fmla="*/ 540 h 602"/>
                <a:gd name="T106" fmla="*/ 432 w 523"/>
                <a:gd name="T107" fmla="*/ 542 h 602"/>
                <a:gd name="T108" fmla="*/ 422 w 523"/>
                <a:gd name="T109" fmla="*/ 553 h 602"/>
                <a:gd name="T110" fmla="*/ 417 w 523"/>
                <a:gd name="T111" fmla="*/ 537 h 602"/>
                <a:gd name="T112" fmla="*/ 509 w 523"/>
                <a:gd name="T113" fmla="*/ 589 h 602"/>
                <a:gd name="T114" fmla="*/ 494 w 523"/>
                <a:gd name="T115" fmla="*/ 584 h 602"/>
                <a:gd name="T116" fmla="*/ 493 w 523"/>
                <a:gd name="T117" fmla="*/ 574 h 602"/>
                <a:gd name="T118" fmla="*/ 481 w 523"/>
                <a:gd name="T119" fmla="*/ 578 h 602"/>
                <a:gd name="T120" fmla="*/ 508 w 523"/>
                <a:gd name="T121" fmla="*/ 536 h 602"/>
                <a:gd name="T122" fmla="*/ 490 w 523"/>
                <a:gd name="T123" fmla="*/ 476 h 602"/>
                <a:gd name="T124" fmla="*/ 302 w 523"/>
                <a:gd name="T125" fmla="*/ 305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3" h="602">
                  <a:moveTo>
                    <a:pt x="256" y="176"/>
                  </a:moveTo>
                  <a:cubicBezTo>
                    <a:pt x="243" y="161"/>
                    <a:pt x="230" y="147"/>
                    <a:pt x="216" y="134"/>
                  </a:cubicBezTo>
                  <a:cubicBezTo>
                    <a:pt x="196" y="110"/>
                    <a:pt x="177" y="86"/>
                    <a:pt x="156" y="62"/>
                  </a:cubicBezTo>
                  <a:cubicBezTo>
                    <a:pt x="142" y="47"/>
                    <a:pt x="129" y="29"/>
                    <a:pt x="112" y="18"/>
                  </a:cubicBezTo>
                  <a:cubicBezTo>
                    <a:pt x="106" y="11"/>
                    <a:pt x="99" y="6"/>
                    <a:pt x="90" y="4"/>
                  </a:cubicBezTo>
                  <a:cubicBezTo>
                    <a:pt x="77" y="2"/>
                    <a:pt x="64" y="10"/>
                    <a:pt x="54" y="17"/>
                  </a:cubicBezTo>
                  <a:cubicBezTo>
                    <a:pt x="32" y="33"/>
                    <a:pt x="0" y="54"/>
                    <a:pt x="4" y="83"/>
                  </a:cubicBezTo>
                  <a:cubicBezTo>
                    <a:pt x="4" y="90"/>
                    <a:pt x="5" y="97"/>
                    <a:pt x="7" y="103"/>
                  </a:cubicBezTo>
                  <a:cubicBezTo>
                    <a:pt x="20" y="135"/>
                    <a:pt x="50" y="162"/>
                    <a:pt x="73" y="186"/>
                  </a:cubicBezTo>
                  <a:cubicBezTo>
                    <a:pt x="103" y="217"/>
                    <a:pt x="130" y="250"/>
                    <a:pt x="158" y="282"/>
                  </a:cubicBezTo>
                  <a:cubicBezTo>
                    <a:pt x="160" y="285"/>
                    <a:pt x="162" y="287"/>
                    <a:pt x="164" y="290"/>
                  </a:cubicBezTo>
                  <a:cubicBezTo>
                    <a:pt x="182" y="313"/>
                    <a:pt x="202" y="335"/>
                    <a:pt x="222" y="356"/>
                  </a:cubicBezTo>
                  <a:cubicBezTo>
                    <a:pt x="271" y="408"/>
                    <a:pt x="311" y="467"/>
                    <a:pt x="361" y="517"/>
                  </a:cubicBezTo>
                  <a:cubicBezTo>
                    <a:pt x="372" y="527"/>
                    <a:pt x="381" y="536"/>
                    <a:pt x="391" y="544"/>
                  </a:cubicBezTo>
                  <a:cubicBezTo>
                    <a:pt x="392" y="544"/>
                    <a:pt x="392" y="544"/>
                    <a:pt x="392" y="545"/>
                  </a:cubicBezTo>
                  <a:cubicBezTo>
                    <a:pt x="392" y="545"/>
                    <a:pt x="393" y="545"/>
                    <a:pt x="393" y="545"/>
                  </a:cubicBezTo>
                  <a:cubicBezTo>
                    <a:pt x="401" y="550"/>
                    <a:pt x="410" y="555"/>
                    <a:pt x="421" y="559"/>
                  </a:cubicBezTo>
                  <a:cubicBezTo>
                    <a:pt x="439" y="566"/>
                    <a:pt x="458" y="572"/>
                    <a:pt x="477" y="580"/>
                  </a:cubicBezTo>
                  <a:cubicBezTo>
                    <a:pt x="478" y="580"/>
                    <a:pt x="478" y="580"/>
                    <a:pt x="478" y="580"/>
                  </a:cubicBezTo>
                  <a:cubicBezTo>
                    <a:pt x="492" y="586"/>
                    <a:pt x="506" y="593"/>
                    <a:pt x="518" y="601"/>
                  </a:cubicBezTo>
                  <a:cubicBezTo>
                    <a:pt x="519" y="601"/>
                    <a:pt x="520" y="601"/>
                    <a:pt x="521" y="601"/>
                  </a:cubicBezTo>
                  <a:cubicBezTo>
                    <a:pt x="522" y="602"/>
                    <a:pt x="523" y="601"/>
                    <a:pt x="522" y="600"/>
                  </a:cubicBezTo>
                  <a:cubicBezTo>
                    <a:pt x="523" y="599"/>
                    <a:pt x="523" y="599"/>
                    <a:pt x="523" y="599"/>
                  </a:cubicBezTo>
                  <a:cubicBezTo>
                    <a:pt x="523" y="589"/>
                    <a:pt x="521" y="581"/>
                    <a:pt x="518" y="572"/>
                  </a:cubicBezTo>
                  <a:cubicBezTo>
                    <a:pt x="518" y="570"/>
                    <a:pt x="518" y="568"/>
                    <a:pt x="518" y="566"/>
                  </a:cubicBezTo>
                  <a:cubicBezTo>
                    <a:pt x="517" y="556"/>
                    <a:pt x="514" y="546"/>
                    <a:pt x="511" y="536"/>
                  </a:cubicBezTo>
                  <a:cubicBezTo>
                    <a:pt x="504" y="512"/>
                    <a:pt x="499" y="485"/>
                    <a:pt x="488" y="463"/>
                  </a:cubicBezTo>
                  <a:cubicBezTo>
                    <a:pt x="487" y="461"/>
                    <a:pt x="486" y="459"/>
                    <a:pt x="485" y="457"/>
                  </a:cubicBezTo>
                  <a:cubicBezTo>
                    <a:pt x="485" y="456"/>
                    <a:pt x="485" y="456"/>
                    <a:pt x="485" y="456"/>
                  </a:cubicBezTo>
                  <a:cubicBezTo>
                    <a:pt x="485" y="455"/>
                    <a:pt x="484" y="454"/>
                    <a:pt x="483" y="454"/>
                  </a:cubicBezTo>
                  <a:cubicBezTo>
                    <a:pt x="472" y="435"/>
                    <a:pt x="454" y="419"/>
                    <a:pt x="439" y="403"/>
                  </a:cubicBezTo>
                  <a:cubicBezTo>
                    <a:pt x="417" y="378"/>
                    <a:pt x="395" y="352"/>
                    <a:pt x="374" y="327"/>
                  </a:cubicBezTo>
                  <a:cubicBezTo>
                    <a:pt x="333" y="278"/>
                    <a:pt x="296" y="225"/>
                    <a:pt x="256" y="176"/>
                  </a:cubicBezTo>
                  <a:close/>
                  <a:moveTo>
                    <a:pt x="201" y="118"/>
                  </a:moveTo>
                  <a:cubicBezTo>
                    <a:pt x="176" y="94"/>
                    <a:pt x="152" y="70"/>
                    <a:pt x="131" y="43"/>
                  </a:cubicBezTo>
                  <a:cubicBezTo>
                    <a:pt x="128" y="38"/>
                    <a:pt x="125" y="33"/>
                    <a:pt x="121" y="28"/>
                  </a:cubicBezTo>
                  <a:cubicBezTo>
                    <a:pt x="151" y="54"/>
                    <a:pt x="175" y="88"/>
                    <a:pt x="201" y="118"/>
                  </a:cubicBezTo>
                  <a:close/>
                  <a:moveTo>
                    <a:pt x="184" y="166"/>
                  </a:moveTo>
                  <a:cubicBezTo>
                    <a:pt x="195" y="180"/>
                    <a:pt x="206" y="194"/>
                    <a:pt x="217" y="207"/>
                  </a:cubicBezTo>
                  <a:cubicBezTo>
                    <a:pt x="243" y="239"/>
                    <a:pt x="266" y="272"/>
                    <a:pt x="293" y="302"/>
                  </a:cubicBezTo>
                  <a:cubicBezTo>
                    <a:pt x="346" y="361"/>
                    <a:pt x="397" y="421"/>
                    <a:pt x="448" y="480"/>
                  </a:cubicBezTo>
                  <a:cubicBezTo>
                    <a:pt x="448" y="481"/>
                    <a:pt x="447" y="481"/>
                    <a:pt x="446" y="482"/>
                  </a:cubicBezTo>
                  <a:cubicBezTo>
                    <a:pt x="446" y="481"/>
                    <a:pt x="436" y="482"/>
                    <a:pt x="439" y="481"/>
                  </a:cubicBezTo>
                  <a:cubicBezTo>
                    <a:pt x="433" y="482"/>
                    <a:pt x="430" y="484"/>
                    <a:pt x="427" y="488"/>
                  </a:cubicBezTo>
                  <a:cubicBezTo>
                    <a:pt x="427" y="489"/>
                    <a:pt x="425" y="492"/>
                    <a:pt x="425" y="492"/>
                  </a:cubicBezTo>
                  <a:cubicBezTo>
                    <a:pt x="425" y="494"/>
                    <a:pt x="424" y="496"/>
                    <a:pt x="424" y="497"/>
                  </a:cubicBezTo>
                  <a:cubicBezTo>
                    <a:pt x="422" y="503"/>
                    <a:pt x="419" y="507"/>
                    <a:pt x="416" y="510"/>
                  </a:cubicBezTo>
                  <a:cubicBezTo>
                    <a:pt x="392" y="482"/>
                    <a:pt x="370" y="453"/>
                    <a:pt x="348" y="423"/>
                  </a:cubicBezTo>
                  <a:cubicBezTo>
                    <a:pt x="326" y="393"/>
                    <a:pt x="297" y="367"/>
                    <a:pt x="273" y="338"/>
                  </a:cubicBezTo>
                  <a:cubicBezTo>
                    <a:pt x="247" y="308"/>
                    <a:pt x="220" y="280"/>
                    <a:pt x="196" y="249"/>
                  </a:cubicBezTo>
                  <a:cubicBezTo>
                    <a:pt x="172" y="219"/>
                    <a:pt x="147" y="187"/>
                    <a:pt x="119" y="162"/>
                  </a:cubicBezTo>
                  <a:cubicBezTo>
                    <a:pt x="124" y="157"/>
                    <a:pt x="128" y="153"/>
                    <a:pt x="132" y="149"/>
                  </a:cubicBezTo>
                  <a:cubicBezTo>
                    <a:pt x="140" y="142"/>
                    <a:pt x="147" y="136"/>
                    <a:pt x="154" y="129"/>
                  </a:cubicBezTo>
                  <a:cubicBezTo>
                    <a:pt x="161" y="143"/>
                    <a:pt x="174" y="154"/>
                    <a:pt x="184" y="166"/>
                  </a:cubicBezTo>
                  <a:close/>
                  <a:moveTo>
                    <a:pt x="447" y="484"/>
                  </a:moveTo>
                  <a:cubicBezTo>
                    <a:pt x="447" y="484"/>
                    <a:pt x="446" y="484"/>
                    <a:pt x="446" y="484"/>
                  </a:cubicBezTo>
                  <a:cubicBezTo>
                    <a:pt x="445" y="485"/>
                    <a:pt x="442" y="485"/>
                    <a:pt x="440" y="485"/>
                  </a:cubicBezTo>
                  <a:cubicBezTo>
                    <a:pt x="444" y="483"/>
                    <a:pt x="445" y="483"/>
                    <a:pt x="447" y="484"/>
                  </a:cubicBezTo>
                  <a:close/>
                  <a:moveTo>
                    <a:pt x="110" y="164"/>
                  </a:moveTo>
                  <a:cubicBezTo>
                    <a:pt x="109" y="164"/>
                    <a:pt x="108" y="164"/>
                    <a:pt x="108" y="165"/>
                  </a:cubicBezTo>
                  <a:cubicBezTo>
                    <a:pt x="108" y="165"/>
                    <a:pt x="108" y="165"/>
                    <a:pt x="108" y="166"/>
                  </a:cubicBezTo>
                  <a:cubicBezTo>
                    <a:pt x="108" y="167"/>
                    <a:pt x="107" y="168"/>
                    <a:pt x="106" y="168"/>
                  </a:cubicBezTo>
                  <a:cubicBezTo>
                    <a:pt x="106" y="168"/>
                    <a:pt x="106" y="167"/>
                    <a:pt x="105" y="166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5" y="167"/>
                    <a:pt x="105" y="168"/>
                    <a:pt x="105" y="169"/>
                  </a:cubicBezTo>
                  <a:cubicBezTo>
                    <a:pt x="103" y="171"/>
                    <a:pt x="101" y="172"/>
                    <a:pt x="100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69"/>
                    <a:pt x="101" y="167"/>
                    <a:pt x="101" y="165"/>
                  </a:cubicBezTo>
                  <a:cubicBezTo>
                    <a:pt x="101" y="164"/>
                    <a:pt x="99" y="164"/>
                    <a:pt x="99" y="165"/>
                  </a:cubicBezTo>
                  <a:cubicBezTo>
                    <a:pt x="99" y="168"/>
                    <a:pt x="98" y="170"/>
                    <a:pt x="97" y="172"/>
                  </a:cubicBezTo>
                  <a:cubicBezTo>
                    <a:pt x="97" y="174"/>
                    <a:pt x="96" y="176"/>
                    <a:pt x="96" y="177"/>
                  </a:cubicBezTo>
                  <a:cubicBezTo>
                    <a:pt x="95" y="178"/>
                    <a:pt x="94" y="179"/>
                    <a:pt x="93" y="180"/>
                  </a:cubicBezTo>
                  <a:cubicBezTo>
                    <a:pt x="93" y="178"/>
                    <a:pt x="93" y="177"/>
                    <a:pt x="93" y="175"/>
                  </a:cubicBezTo>
                  <a:cubicBezTo>
                    <a:pt x="94" y="171"/>
                    <a:pt x="94" y="167"/>
                    <a:pt x="95" y="163"/>
                  </a:cubicBezTo>
                  <a:cubicBezTo>
                    <a:pt x="95" y="162"/>
                    <a:pt x="94" y="162"/>
                    <a:pt x="94" y="163"/>
                  </a:cubicBezTo>
                  <a:cubicBezTo>
                    <a:pt x="93" y="165"/>
                    <a:pt x="87" y="181"/>
                    <a:pt x="91" y="182"/>
                  </a:cubicBezTo>
                  <a:cubicBezTo>
                    <a:pt x="91" y="182"/>
                    <a:pt x="91" y="182"/>
                    <a:pt x="91" y="183"/>
                  </a:cubicBezTo>
                  <a:cubicBezTo>
                    <a:pt x="90" y="182"/>
                    <a:pt x="89" y="181"/>
                    <a:pt x="88" y="180"/>
                  </a:cubicBezTo>
                  <a:cubicBezTo>
                    <a:pt x="88" y="177"/>
                    <a:pt x="89" y="173"/>
                    <a:pt x="89" y="170"/>
                  </a:cubicBezTo>
                  <a:cubicBezTo>
                    <a:pt x="89" y="166"/>
                    <a:pt x="89" y="162"/>
                    <a:pt x="90" y="159"/>
                  </a:cubicBezTo>
                  <a:cubicBezTo>
                    <a:pt x="90" y="158"/>
                    <a:pt x="89" y="158"/>
                    <a:pt x="89" y="158"/>
                  </a:cubicBezTo>
                  <a:cubicBezTo>
                    <a:pt x="88" y="162"/>
                    <a:pt x="88" y="166"/>
                    <a:pt x="87" y="170"/>
                  </a:cubicBezTo>
                  <a:cubicBezTo>
                    <a:pt x="87" y="172"/>
                    <a:pt x="86" y="175"/>
                    <a:pt x="86" y="177"/>
                  </a:cubicBezTo>
                  <a:cubicBezTo>
                    <a:pt x="85" y="177"/>
                    <a:pt x="85" y="176"/>
                    <a:pt x="84" y="176"/>
                  </a:cubicBezTo>
                  <a:cubicBezTo>
                    <a:pt x="85" y="174"/>
                    <a:pt x="84" y="173"/>
                    <a:pt x="84" y="171"/>
                  </a:cubicBezTo>
                  <a:cubicBezTo>
                    <a:pt x="84" y="169"/>
                    <a:pt x="85" y="167"/>
                    <a:pt x="85" y="165"/>
                  </a:cubicBezTo>
                  <a:cubicBezTo>
                    <a:pt x="85" y="160"/>
                    <a:pt x="86" y="155"/>
                    <a:pt x="86" y="150"/>
                  </a:cubicBezTo>
                  <a:cubicBezTo>
                    <a:pt x="86" y="150"/>
                    <a:pt x="85" y="149"/>
                    <a:pt x="85" y="150"/>
                  </a:cubicBezTo>
                  <a:cubicBezTo>
                    <a:pt x="84" y="156"/>
                    <a:pt x="83" y="161"/>
                    <a:pt x="83" y="166"/>
                  </a:cubicBezTo>
                  <a:cubicBezTo>
                    <a:pt x="82" y="168"/>
                    <a:pt x="82" y="171"/>
                    <a:pt x="82" y="173"/>
                  </a:cubicBezTo>
                  <a:cubicBezTo>
                    <a:pt x="81" y="173"/>
                    <a:pt x="80" y="172"/>
                    <a:pt x="80" y="171"/>
                  </a:cubicBezTo>
                  <a:cubicBezTo>
                    <a:pt x="80" y="171"/>
                    <a:pt x="80" y="171"/>
                    <a:pt x="80" y="171"/>
                  </a:cubicBezTo>
                  <a:cubicBezTo>
                    <a:pt x="81" y="169"/>
                    <a:pt x="81" y="166"/>
                    <a:pt x="81" y="163"/>
                  </a:cubicBezTo>
                  <a:cubicBezTo>
                    <a:pt x="81" y="160"/>
                    <a:pt x="81" y="157"/>
                    <a:pt x="81" y="155"/>
                  </a:cubicBezTo>
                  <a:cubicBezTo>
                    <a:pt x="81" y="154"/>
                    <a:pt x="80" y="154"/>
                    <a:pt x="80" y="154"/>
                  </a:cubicBezTo>
                  <a:cubicBezTo>
                    <a:pt x="79" y="157"/>
                    <a:pt x="79" y="160"/>
                    <a:pt x="79" y="163"/>
                  </a:cubicBezTo>
                  <a:cubicBezTo>
                    <a:pt x="78" y="165"/>
                    <a:pt x="78" y="167"/>
                    <a:pt x="78" y="170"/>
                  </a:cubicBezTo>
                  <a:cubicBezTo>
                    <a:pt x="77" y="169"/>
                    <a:pt x="77" y="169"/>
                    <a:pt x="77" y="168"/>
                  </a:cubicBezTo>
                  <a:cubicBezTo>
                    <a:pt x="76" y="168"/>
                    <a:pt x="76" y="168"/>
                    <a:pt x="76" y="168"/>
                  </a:cubicBezTo>
                  <a:cubicBezTo>
                    <a:pt x="77" y="163"/>
                    <a:pt x="77" y="159"/>
                    <a:pt x="77" y="154"/>
                  </a:cubicBezTo>
                  <a:cubicBezTo>
                    <a:pt x="77" y="149"/>
                    <a:pt x="79" y="144"/>
                    <a:pt x="79" y="139"/>
                  </a:cubicBezTo>
                  <a:cubicBezTo>
                    <a:pt x="79" y="138"/>
                    <a:pt x="78" y="137"/>
                    <a:pt x="77" y="139"/>
                  </a:cubicBezTo>
                  <a:cubicBezTo>
                    <a:pt x="77" y="143"/>
                    <a:pt x="76" y="148"/>
                    <a:pt x="75" y="153"/>
                  </a:cubicBezTo>
                  <a:cubicBezTo>
                    <a:pt x="75" y="157"/>
                    <a:pt x="75" y="162"/>
                    <a:pt x="74" y="166"/>
                  </a:cubicBezTo>
                  <a:cubicBezTo>
                    <a:pt x="73" y="165"/>
                    <a:pt x="73" y="165"/>
                    <a:pt x="72" y="164"/>
                  </a:cubicBezTo>
                  <a:cubicBezTo>
                    <a:pt x="72" y="160"/>
                    <a:pt x="72" y="157"/>
                    <a:pt x="72" y="153"/>
                  </a:cubicBezTo>
                  <a:cubicBezTo>
                    <a:pt x="73" y="149"/>
                    <a:pt x="73" y="145"/>
                    <a:pt x="73" y="141"/>
                  </a:cubicBezTo>
                  <a:cubicBezTo>
                    <a:pt x="73" y="141"/>
                    <a:pt x="73" y="141"/>
                    <a:pt x="73" y="141"/>
                  </a:cubicBezTo>
                  <a:cubicBezTo>
                    <a:pt x="73" y="146"/>
                    <a:pt x="72" y="150"/>
                    <a:pt x="71" y="154"/>
                  </a:cubicBezTo>
                  <a:cubicBezTo>
                    <a:pt x="70" y="157"/>
                    <a:pt x="70" y="159"/>
                    <a:pt x="70" y="162"/>
                  </a:cubicBezTo>
                  <a:cubicBezTo>
                    <a:pt x="69" y="161"/>
                    <a:pt x="68" y="161"/>
                    <a:pt x="67" y="160"/>
                  </a:cubicBezTo>
                  <a:cubicBezTo>
                    <a:pt x="67" y="159"/>
                    <a:pt x="67" y="158"/>
                    <a:pt x="67" y="157"/>
                  </a:cubicBezTo>
                  <a:cubicBezTo>
                    <a:pt x="68" y="156"/>
                    <a:pt x="68" y="155"/>
                    <a:pt x="68" y="153"/>
                  </a:cubicBezTo>
                  <a:cubicBezTo>
                    <a:pt x="69" y="151"/>
                    <a:pt x="69" y="148"/>
                    <a:pt x="68" y="146"/>
                  </a:cubicBezTo>
                  <a:cubicBezTo>
                    <a:pt x="68" y="145"/>
                    <a:pt x="67" y="145"/>
                    <a:pt x="67" y="146"/>
                  </a:cubicBezTo>
                  <a:cubicBezTo>
                    <a:pt x="67" y="149"/>
                    <a:pt x="66" y="152"/>
                    <a:pt x="65" y="154"/>
                  </a:cubicBezTo>
                  <a:cubicBezTo>
                    <a:pt x="65" y="156"/>
                    <a:pt x="65" y="157"/>
                    <a:pt x="65" y="158"/>
                  </a:cubicBezTo>
                  <a:cubicBezTo>
                    <a:pt x="64" y="157"/>
                    <a:pt x="64" y="157"/>
                    <a:pt x="63" y="156"/>
                  </a:cubicBezTo>
                  <a:cubicBezTo>
                    <a:pt x="64" y="154"/>
                    <a:pt x="64" y="152"/>
                    <a:pt x="64" y="150"/>
                  </a:cubicBezTo>
                  <a:cubicBezTo>
                    <a:pt x="64" y="150"/>
                    <a:pt x="64" y="150"/>
                    <a:pt x="64" y="150"/>
                  </a:cubicBezTo>
                  <a:cubicBezTo>
                    <a:pt x="64" y="152"/>
                    <a:pt x="63" y="154"/>
                    <a:pt x="63" y="155"/>
                  </a:cubicBezTo>
                  <a:cubicBezTo>
                    <a:pt x="63" y="155"/>
                    <a:pt x="63" y="156"/>
                    <a:pt x="63" y="156"/>
                  </a:cubicBezTo>
                  <a:cubicBezTo>
                    <a:pt x="61" y="154"/>
                    <a:pt x="59" y="153"/>
                    <a:pt x="58" y="151"/>
                  </a:cubicBezTo>
                  <a:cubicBezTo>
                    <a:pt x="58" y="151"/>
                    <a:pt x="59" y="150"/>
                    <a:pt x="60" y="149"/>
                  </a:cubicBezTo>
                  <a:cubicBezTo>
                    <a:pt x="60" y="150"/>
                    <a:pt x="61" y="149"/>
                    <a:pt x="61" y="149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62" y="147"/>
                    <a:pt x="63" y="146"/>
                    <a:pt x="64" y="145"/>
                  </a:cubicBezTo>
                  <a:cubicBezTo>
                    <a:pt x="74" y="134"/>
                    <a:pt x="84" y="125"/>
                    <a:pt x="95" y="116"/>
                  </a:cubicBezTo>
                  <a:cubicBezTo>
                    <a:pt x="111" y="102"/>
                    <a:pt x="127" y="78"/>
                    <a:pt x="146" y="69"/>
                  </a:cubicBezTo>
                  <a:cubicBezTo>
                    <a:pt x="151" y="75"/>
                    <a:pt x="156" y="81"/>
                    <a:pt x="161" y="86"/>
                  </a:cubicBezTo>
                  <a:cubicBezTo>
                    <a:pt x="167" y="92"/>
                    <a:pt x="173" y="98"/>
                    <a:pt x="178" y="104"/>
                  </a:cubicBezTo>
                  <a:cubicBezTo>
                    <a:pt x="155" y="123"/>
                    <a:pt x="132" y="144"/>
                    <a:pt x="110" y="164"/>
                  </a:cubicBez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3" y="126"/>
                    <a:pt x="33" y="126"/>
                    <a:pt x="33" y="126"/>
                  </a:cubicBezTo>
                  <a:cubicBezTo>
                    <a:pt x="33" y="126"/>
                    <a:pt x="33" y="126"/>
                    <a:pt x="33" y="126"/>
                  </a:cubicBezTo>
                  <a:close/>
                  <a:moveTo>
                    <a:pt x="53" y="142"/>
                  </a:moveTo>
                  <a:cubicBezTo>
                    <a:pt x="53" y="143"/>
                    <a:pt x="54" y="143"/>
                    <a:pt x="54" y="144"/>
                  </a:cubicBezTo>
                  <a:cubicBezTo>
                    <a:pt x="54" y="146"/>
                    <a:pt x="55" y="147"/>
                    <a:pt x="55" y="149"/>
                  </a:cubicBezTo>
                  <a:cubicBezTo>
                    <a:pt x="55" y="149"/>
                    <a:pt x="55" y="149"/>
                    <a:pt x="55" y="148"/>
                  </a:cubicBezTo>
                  <a:cubicBezTo>
                    <a:pt x="54" y="146"/>
                    <a:pt x="53" y="145"/>
                    <a:pt x="52" y="143"/>
                  </a:cubicBezTo>
                  <a:cubicBezTo>
                    <a:pt x="52" y="143"/>
                    <a:pt x="53" y="142"/>
                    <a:pt x="53" y="142"/>
                  </a:cubicBezTo>
                  <a:close/>
                  <a:moveTo>
                    <a:pt x="59" y="137"/>
                  </a:moveTo>
                  <a:cubicBezTo>
                    <a:pt x="59" y="138"/>
                    <a:pt x="60" y="140"/>
                    <a:pt x="60" y="141"/>
                  </a:cubicBezTo>
                  <a:cubicBezTo>
                    <a:pt x="60" y="141"/>
                    <a:pt x="60" y="141"/>
                    <a:pt x="60" y="142"/>
                  </a:cubicBezTo>
                  <a:cubicBezTo>
                    <a:pt x="59" y="140"/>
                    <a:pt x="59" y="139"/>
                    <a:pt x="58" y="137"/>
                  </a:cubicBezTo>
                  <a:cubicBezTo>
                    <a:pt x="59" y="137"/>
                    <a:pt x="59" y="137"/>
                    <a:pt x="59" y="137"/>
                  </a:cubicBezTo>
                  <a:close/>
                  <a:moveTo>
                    <a:pt x="107" y="95"/>
                  </a:moveTo>
                  <a:cubicBezTo>
                    <a:pt x="108" y="95"/>
                    <a:pt x="109" y="95"/>
                    <a:pt x="110" y="94"/>
                  </a:cubicBezTo>
                  <a:cubicBezTo>
                    <a:pt x="110" y="94"/>
                    <a:pt x="110" y="93"/>
                    <a:pt x="110" y="93"/>
                  </a:cubicBezTo>
                  <a:cubicBezTo>
                    <a:pt x="109" y="93"/>
                    <a:pt x="108" y="93"/>
                    <a:pt x="108" y="92"/>
                  </a:cubicBezTo>
                  <a:cubicBezTo>
                    <a:pt x="113" y="89"/>
                    <a:pt x="118" y="85"/>
                    <a:pt x="123" y="81"/>
                  </a:cubicBezTo>
                  <a:cubicBezTo>
                    <a:pt x="117" y="87"/>
                    <a:pt x="111" y="94"/>
                    <a:pt x="105" y="100"/>
                  </a:cubicBezTo>
                  <a:cubicBezTo>
                    <a:pt x="105" y="99"/>
                    <a:pt x="104" y="98"/>
                    <a:pt x="103" y="96"/>
                  </a:cubicBezTo>
                  <a:cubicBezTo>
                    <a:pt x="104" y="96"/>
                    <a:pt x="105" y="95"/>
                    <a:pt x="106" y="94"/>
                  </a:cubicBezTo>
                  <a:cubicBezTo>
                    <a:pt x="106" y="95"/>
                    <a:pt x="106" y="95"/>
                    <a:pt x="107" y="95"/>
                  </a:cubicBezTo>
                  <a:close/>
                  <a:moveTo>
                    <a:pt x="143" y="65"/>
                  </a:moveTo>
                  <a:cubicBezTo>
                    <a:pt x="141" y="66"/>
                    <a:pt x="140" y="67"/>
                    <a:pt x="138" y="68"/>
                  </a:cubicBezTo>
                  <a:cubicBezTo>
                    <a:pt x="140" y="67"/>
                    <a:pt x="141" y="65"/>
                    <a:pt x="142" y="64"/>
                  </a:cubicBezTo>
                  <a:cubicBezTo>
                    <a:pt x="142" y="65"/>
                    <a:pt x="142" y="65"/>
                    <a:pt x="143" y="65"/>
                  </a:cubicBezTo>
                  <a:close/>
                  <a:moveTo>
                    <a:pt x="104" y="102"/>
                  </a:moveTo>
                  <a:cubicBezTo>
                    <a:pt x="103" y="103"/>
                    <a:pt x="102" y="104"/>
                    <a:pt x="100" y="105"/>
                  </a:cubicBezTo>
                  <a:cubicBezTo>
                    <a:pt x="100" y="103"/>
                    <a:pt x="99" y="102"/>
                    <a:pt x="98" y="101"/>
                  </a:cubicBezTo>
                  <a:cubicBezTo>
                    <a:pt x="99" y="100"/>
                    <a:pt x="100" y="99"/>
                    <a:pt x="101" y="98"/>
                  </a:cubicBezTo>
                  <a:cubicBezTo>
                    <a:pt x="102" y="99"/>
                    <a:pt x="103" y="101"/>
                    <a:pt x="104" y="102"/>
                  </a:cubicBezTo>
                  <a:close/>
                  <a:moveTo>
                    <a:pt x="99" y="106"/>
                  </a:moveTo>
                  <a:cubicBezTo>
                    <a:pt x="99" y="107"/>
                    <a:pt x="98" y="107"/>
                    <a:pt x="98" y="107"/>
                  </a:cubicBezTo>
                  <a:cubicBezTo>
                    <a:pt x="97" y="106"/>
                    <a:pt x="96" y="104"/>
                    <a:pt x="95" y="103"/>
                  </a:cubicBezTo>
                  <a:cubicBezTo>
                    <a:pt x="95" y="103"/>
                    <a:pt x="96" y="102"/>
                    <a:pt x="96" y="102"/>
                  </a:cubicBezTo>
                  <a:cubicBezTo>
                    <a:pt x="97" y="103"/>
                    <a:pt x="98" y="105"/>
                    <a:pt x="99" y="106"/>
                  </a:cubicBezTo>
                  <a:close/>
                  <a:moveTo>
                    <a:pt x="95" y="108"/>
                  </a:moveTo>
                  <a:cubicBezTo>
                    <a:pt x="95" y="109"/>
                    <a:pt x="95" y="109"/>
                    <a:pt x="95" y="110"/>
                  </a:cubicBezTo>
                  <a:cubicBezTo>
                    <a:pt x="94" y="111"/>
                    <a:pt x="94" y="111"/>
                    <a:pt x="93" y="112"/>
                  </a:cubicBezTo>
                  <a:cubicBezTo>
                    <a:pt x="93" y="112"/>
                    <a:pt x="92" y="112"/>
                    <a:pt x="92" y="112"/>
                  </a:cubicBezTo>
                  <a:cubicBezTo>
                    <a:pt x="91" y="111"/>
                    <a:pt x="91" y="109"/>
                    <a:pt x="90" y="108"/>
                  </a:cubicBezTo>
                  <a:cubicBezTo>
                    <a:pt x="91" y="107"/>
                    <a:pt x="92" y="106"/>
                    <a:pt x="93" y="105"/>
                  </a:cubicBezTo>
                  <a:cubicBezTo>
                    <a:pt x="94" y="106"/>
                    <a:pt x="94" y="107"/>
                    <a:pt x="95" y="108"/>
                  </a:cubicBezTo>
                  <a:close/>
                  <a:moveTo>
                    <a:pt x="90" y="114"/>
                  </a:moveTo>
                  <a:cubicBezTo>
                    <a:pt x="90" y="115"/>
                    <a:pt x="90" y="115"/>
                    <a:pt x="89" y="115"/>
                  </a:cubicBezTo>
                  <a:cubicBezTo>
                    <a:pt x="89" y="115"/>
                    <a:pt x="89" y="115"/>
                    <a:pt x="89" y="115"/>
                  </a:cubicBezTo>
                  <a:cubicBezTo>
                    <a:pt x="89" y="114"/>
                    <a:pt x="88" y="113"/>
                    <a:pt x="88" y="112"/>
                  </a:cubicBezTo>
                  <a:cubicBezTo>
                    <a:pt x="87" y="112"/>
                    <a:pt x="87" y="111"/>
                    <a:pt x="87" y="111"/>
                  </a:cubicBezTo>
                  <a:cubicBezTo>
                    <a:pt x="87" y="111"/>
                    <a:pt x="87" y="110"/>
                    <a:pt x="88" y="110"/>
                  </a:cubicBezTo>
                  <a:cubicBezTo>
                    <a:pt x="88" y="111"/>
                    <a:pt x="89" y="113"/>
                    <a:pt x="90" y="114"/>
                  </a:cubicBezTo>
                  <a:close/>
                  <a:moveTo>
                    <a:pt x="87" y="117"/>
                  </a:moveTo>
                  <a:cubicBezTo>
                    <a:pt x="86" y="117"/>
                    <a:pt x="85" y="118"/>
                    <a:pt x="84" y="119"/>
                  </a:cubicBezTo>
                  <a:cubicBezTo>
                    <a:pt x="83" y="118"/>
                    <a:pt x="83" y="117"/>
                    <a:pt x="82" y="116"/>
                  </a:cubicBezTo>
                  <a:cubicBezTo>
                    <a:pt x="83" y="115"/>
                    <a:pt x="84" y="114"/>
                    <a:pt x="85" y="113"/>
                  </a:cubicBezTo>
                  <a:cubicBezTo>
                    <a:pt x="86" y="114"/>
                    <a:pt x="86" y="115"/>
                    <a:pt x="87" y="117"/>
                  </a:cubicBezTo>
                  <a:cubicBezTo>
                    <a:pt x="87" y="117"/>
                    <a:pt x="87" y="117"/>
                    <a:pt x="87" y="117"/>
                  </a:cubicBezTo>
                  <a:close/>
                  <a:moveTo>
                    <a:pt x="82" y="121"/>
                  </a:moveTo>
                  <a:cubicBezTo>
                    <a:pt x="82" y="121"/>
                    <a:pt x="81" y="122"/>
                    <a:pt x="80" y="122"/>
                  </a:cubicBezTo>
                  <a:cubicBezTo>
                    <a:pt x="80" y="121"/>
                    <a:pt x="79" y="120"/>
                    <a:pt x="79" y="119"/>
                  </a:cubicBezTo>
                  <a:cubicBezTo>
                    <a:pt x="79" y="118"/>
                    <a:pt x="80" y="118"/>
                    <a:pt x="80" y="117"/>
                  </a:cubicBezTo>
                  <a:cubicBezTo>
                    <a:pt x="81" y="118"/>
                    <a:pt x="81" y="120"/>
                    <a:pt x="82" y="121"/>
                  </a:cubicBezTo>
                  <a:close/>
                  <a:moveTo>
                    <a:pt x="79" y="123"/>
                  </a:moveTo>
                  <a:cubicBezTo>
                    <a:pt x="78" y="124"/>
                    <a:pt x="77" y="125"/>
                    <a:pt x="76" y="126"/>
                  </a:cubicBezTo>
                  <a:cubicBezTo>
                    <a:pt x="76" y="124"/>
                    <a:pt x="75" y="123"/>
                    <a:pt x="75" y="122"/>
                  </a:cubicBezTo>
                  <a:cubicBezTo>
                    <a:pt x="76" y="122"/>
                    <a:pt x="76" y="121"/>
                    <a:pt x="77" y="120"/>
                  </a:cubicBezTo>
                  <a:cubicBezTo>
                    <a:pt x="77" y="122"/>
                    <a:pt x="78" y="123"/>
                    <a:pt x="79" y="123"/>
                  </a:cubicBezTo>
                  <a:close/>
                  <a:moveTo>
                    <a:pt x="75" y="127"/>
                  </a:moveTo>
                  <a:cubicBezTo>
                    <a:pt x="74" y="127"/>
                    <a:pt x="73" y="128"/>
                    <a:pt x="72" y="129"/>
                  </a:cubicBezTo>
                  <a:cubicBezTo>
                    <a:pt x="72" y="128"/>
                    <a:pt x="71" y="127"/>
                    <a:pt x="71" y="127"/>
                  </a:cubicBezTo>
                  <a:cubicBezTo>
                    <a:pt x="72" y="126"/>
                    <a:pt x="73" y="125"/>
                    <a:pt x="74" y="124"/>
                  </a:cubicBezTo>
                  <a:cubicBezTo>
                    <a:pt x="74" y="125"/>
                    <a:pt x="74" y="126"/>
                    <a:pt x="75" y="127"/>
                  </a:cubicBezTo>
                  <a:close/>
                  <a:moveTo>
                    <a:pt x="71" y="130"/>
                  </a:moveTo>
                  <a:cubicBezTo>
                    <a:pt x="70" y="131"/>
                    <a:pt x="69" y="131"/>
                    <a:pt x="69" y="132"/>
                  </a:cubicBezTo>
                  <a:cubicBezTo>
                    <a:pt x="69" y="131"/>
                    <a:pt x="68" y="131"/>
                    <a:pt x="68" y="130"/>
                  </a:cubicBezTo>
                  <a:cubicBezTo>
                    <a:pt x="68" y="130"/>
                    <a:pt x="68" y="130"/>
                    <a:pt x="68" y="129"/>
                  </a:cubicBezTo>
                  <a:cubicBezTo>
                    <a:pt x="68" y="129"/>
                    <a:pt x="69" y="128"/>
                    <a:pt x="70" y="127"/>
                  </a:cubicBezTo>
                  <a:cubicBezTo>
                    <a:pt x="70" y="128"/>
                    <a:pt x="70" y="129"/>
                    <a:pt x="71" y="130"/>
                  </a:cubicBezTo>
                  <a:close/>
                  <a:moveTo>
                    <a:pt x="67" y="134"/>
                  </a:moveTo>
                  <a:cubicBezTo>
                    <a:pt x="66" y="135"/>
                    <a:pt x="65" y="135"/>
                    <a:pt x="64" y="136"/>
                  </a:cubicBezTo>
                  <a:cubicBezTo>
                    <a:pt x="64" y="136"/>
                    <a:pt x="64" y="136"/>
                    <a:pt x="64" y="135"/>
                  </a:cubicBezTo>
                  <a:cubicBezTo>
                    <a:pt x="64" y="135"/>
                    <a:pt x="64" y="134"/>
                    <a:pt x="64" y="133"/>
                  </a:cubicBezTo>
                  <a:cubicBezTo>
                    <a:pt x="64" y="132"/>
                    <a:pt x="65" y="132"/>
                    <a:pt x="65" y="132"/>
                  </a:cubicBezTo>
                  <a:cubicBezTo>
                    <a:pt x="65" y="132"/>
                    <a:pt x="66" y="133"/>
                    <a:pt x="67" y="134"/>
                  </a:cubicBezTo>
                  <a:close/>
                  <a:moveTo>
                    <a:pt x="63" y="136"/>
                  </a:moveTo>
                  <a:cubicBezTo>
                    <a:pt x="63" y="136"/>
                    <a:pt x="63" y="137"/>
                    <a:pt x="63" y="137"/>
                  </a:cubicBezTo>
                  <a:cubicBezTo>
                    <a:pt x="63" y="138"/>
                    <a:pt x="62" y="138"/>
                    <a:pt x="62" y="139"/>
                  </a:cubicBezTo>
                  <a:cubicBezTo>
                    <a:pt x="62" y="137"/>
                    <a:pt x="62" y="136"/>
                    <a:pt x="61" y="135"/>
                  </a:cubicBezTo>
                  <a:cubicBezTo>
                    <a:pt x="62" y="135"/>
                    <a:pt x="62" y="134"/>
                    <a:pt x="63" y="134"/>
                  </a:cubicBezTo>
                  <a:cubicBezTo>
                    <a:pt x="63" y="134"/>
                    <a:pt x="63" y="135"/>
                    <a:pt x="63" y="136"/>
                  </a:cubicBezTo>
                  <a:close/>
                  <a:moveTo>
                    <a:pt x="58" y="144"/>
                  </a:moveTo>
                  <a:cubicBezTo>
                    <a:pt x="57" y="145"/>
                    <a:pt x="57" y="145"/>
                    <a:pt x="57" y="146"/>
                  </a:cubicBezTo>
                  <a:cubicBezTo>
                    <a:pt x="56" y="144"/>
                    <a:pt x="55" y="142"/>
                    <a:pt x="55" y="141"/>
                  </a:cubicBezTo>
                  <a:cubicBezTo>
                    <a:pt x="55" y="140"/>
                    <a:pt x="56" y="139"/>
                    <a:pt x="57" y="139"/>
                  </a:cubicBezTo>
                  <a:cubicBezTo>
                    <a:pt x="57" y="141"/>
                    <a:pt x="57" y="142"/>
                    <a:pt x="58" y="144"/>
                  </a:cubicBezTo>
                  <a:close/>
                  <a:moveTo>
                    <a:pt x="43" y="35"/>
                  </a:moveTo>
                  <a:cubicBezTo>
                    <a:pt x="64" y="17"/>
                    <a:pt x="86" y="0"/>
                    <a:pt x="109" y="25"/>
                  </a:cubicBezTo>
                  <a:cubicBezTo>
                    <a:pt x="119" y="36"/>
                    <a:pt x="129" y="48"/>
                    <a:pt x="139" y="60"/>
                  </a:cubicBezTo>
                  <a:cubicBezTo>
                    <a:pt x="130" y="70"/>
                    <a:pt x="119" y="75"/>
                    <a:pt x="109" y="83"/>
                  </a:cubicBezTo>
                  <a:cubicBezTo>
                    <a:pt x="101" y="90"/>
                    <a:pt x="94" y="98"/>
                    <a:pt x="86" y="105"/>
                  </a:cubicBezTo>
                  <a:cubicBezTo>
                    <a:pt x="77" y="112"/>
                    <a:pt x="68" y="120"/>
                    <a:pt x="60" y="129"/>
                  </a:cubicBezTo>
                  <a:cubicBezTo>
                    <a:pt x="60" y="128"/>
                    <a:pt x="60" y="128"/>
                    <a:pt x="60" y="127"/>
                  </a:cubicBezTo>
                  <a:cubicBezTo>
                    <a:pt x="60" y="127"/>
                    <a:pt x="59" y="126"/>
                    <a:pt x="59" y="127"/>
                  </a:cubicBezTo>
                  <a:cubicBezTo>
                    <a:pt x="59" y="128"/>
                    <a:pt x="58" y="129"/>
                    <a:pt x="58" y="129"/>
                  </a:cubicBezTo>
                  <a:cubicBezTo>
                    <a:pt x="58" y="130"/>
                    <a:pt x="58" y="130"/>
                    <a:pt x="58" y="130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2"/>
                    <a:pt x="56" y="132"/>
                    <a:pt x="56" y="133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5" y="131"/>
                    <a:pt x="53" y="132"/>
                    <a:pt x="54" y="133"/>
                  </a:cubicBezTo>
                  <a:cubicBezTo>
                    <a:pt x="54" y="133"/>
                    <a:pt x="55" y="134"/>
                    <a:pt x="55" y="134"/>
                  </a:cubicBezTo>
                  <a:cubicBezTo>
                    <a:pt x="54" y="135"/>
                    <a:pt x="53" y="135"/>
                    <a:pt x="53" y="136"/>
                  </a:cubicBezTo>
                  <a:cubicBezTo>
                    <a:pt x="53" y="135"/>
                    <a:pt x="53" y="135"/>
                    <a:pt x="53" y="134"/>
                  </a:cubicBezTo>
                  <a:cubicBezTo>
                    <a:pt x="54" y="132"/>
                    <a:pt x="54" y="130"/>
                    <a:pt x="54" y="128"/>
                  </a:cubicBezTo>
                  <a:cubicBezTo>
                    <a:pt x="54" y="127"/>
                    <a:pt x="53" y="127"/>
                    <a:pt x="53" y="128"/>
                  </a:cubicBezTo>
                  <a:cubicBezTo>
                    <a:pt x="53" y="130"/>
                    <a:pt x="52" y="132"/>
                    <a:pt x="51" y="134"/>
                  </a:cubicBezTo>
                  <a:cubicBezTo>
                    <a:pt x="50" y="136"/>
                    <a:pt x="49" y="138"/>
                    <a:pt x="49" y="140"/>
                  </a:cubicBezTo>
                  <a:cubicBezTo>
                    <a:pt x="49" y="140"/>
                    <a:pt x="49" y="140"/>
                    <a:pt x="49" y="140"/>
                  </a:cubicBezTo>
                  <a:cubicBezTo>
                    <a:pt x="49" y="140"/>
                    <a:pt x="49" y="140"/>
                    <a:pt x="49" y="141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48" y="141"/>
                    <a:pt x="48" y="141"/>
                    <a:pt x="48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7" y="139"/>
                    <a:pt x="47" y="138"/>
                    <a:pt x="47" y="137"/>
                  </a:cubicBezTo>
                  <a:cubicBezTo>
                    <a:pt x="49" y="132"/>
                    <a:pt x="51" y="127"/>
                    <a:pt x="52" y="122"/>
                  </a:cubicBezTo>
                  <a:cubicBezTo>
                    <a:pt x="52" y="121"/>
                    <a:pt x="51" y="121"/>
                    <a:pt x="51" y="122"/>
                  </a:cubicBezTo>
                  <a:cubicBezTo>
                    <a:pt x="50" y="127"/>
                    <a:pt x="47" y="131"/>
                    <a:pt x="45" y="135"/>
                  </a:cubicBezTo>
                  <a:cubicBezTo>
                    <a:pt x="45" y="136"/>
                    <a:pt x="45" y="137"/>
                    <a:pt x="44" y="138"/>
                  </a:cubicBezTo>
                  <a:cubicBezTo>
                    <a:pt x="44" y="138"/>
                    <a:pt x="43" y="137"/>
                    <a:pt x="43" y="137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3" y="134"/>
                    <a:pt x="44" y="132"/>
                    <a:pt x="44" y="130"/>
                  </a:cubicBezTo>
                  <a:cubicBezTo>
                    <a:pt x="46" y="126"/>
                    <a:pt x="47" y="123"/>
                    <a:pt x="48" y="119"/>
                  </a:cubicBezTo>
                  <a:cubicBezTo>
                    <a:pt x="48" y="117"/>
                    <a:pt x="46" y="117"/>
                    <a:pt x="45" y="119"/>
                  </a:cubicBezTo>
                  <a:cubicBezTo>
                    <a:pt x="44" y="124"/>
                    <a:pt x="41" y="129"/>
                    <a:pt x="40" y="134"/>
                  </a:cubicBezTo>
                  <a:cubicBezTo>
                    <a:pt x="40" y="134"/>
                    <a:pt x="40" y="133"/>
                    <a:pt x="39" y="133"/>
                  </a:cubicBezTo>
                  <a:cubicBezTo>
                    <a:pt x="41" y="131"/>
                    <a:pt x="42" y="127"/>
                    <a:pt x="42" y="125"/>
                  </a:cubicBezTo>
                  <a:cubicBezTo>
                    <a:pt x="43" y="122"/>
                    <a:pt x="43" y="120"/>
                    <a:pt x="44" y="117"/>
                  </a:cubicBezTo>
                  <a:cubicBezTo>
                    <a:pt x="45" y="115"/>
                    <a:pt x="45" y="113"/>
                    <a:pt x="45" y="111"/>
                  </a:cubicBezTo>
                  <a:cubicBezTo>
                    <a:pt x="45" y="111"/>
                    <a:pt x="44" y="111"/>
                    <a:pt x="44" y="111"/>
                  </a:cubicBezTo>
                  <a:cubicBezTo>
                    <a:pt x="41" y="117"/>
                    <a:pt x="38" y="124"/>
                    <a:pt x="37" y="130"/>
                  </a:cubicBezTo>
                  <a:cubicBezTo>
                    <a:pt x="36" y="130"/>
                    <a:pt x="36" y="130"/>
                    <a:pt x="36" y="129"/>
                  </a:cubicBezTo>
                  <a:cubicBezTo>
                    <a:pt x="36" y="129"/>
                    <a:pt x="36" y="129"/>
                    <a:pt x="36" y="129"/>
                  </a:cubicBezTo>
                  <a:cubicBezTo>
                    <a:pt x="36" y="126"/>
                    <a:pt x="37" y="122"/>
                    <a:pt x="38" y="119"/>
                  </a:cubicBezTo>
                  <a:cubicBezTo>
                    <a:pt x="39" y="116"/>
                    <a:pt x="40" y="113"/>
                    <a:pt x="41" y="110"/>
                  </a:cubicBezTo>
                  <a:cubicBezTo>
                    <a:pt x="41" y="109"/>
                    <a:pt x="40" y="108"/>
                    <a:pt x="40" y="109"/>
                  </a:cubicBezTo>
                  <a:cubicBezTo>
                    <a:pt x="38" y="113"/>
                    <a:pt x="36" y="117"/>
                    <a:pt x="35" y="121"/>
                  </a:cubicBezTo>
                  <a:cubicBezTo>
                    <a:pt x="35" y="122"/>
                    <a:pt x="34" y="123"/>
                    <a:pt x="33" y="124"/>
                  </a:cubicBezTo>
                  <a:cubicBezTo>
                    <a:pt x="33" y="121"/>
                    <a:pt x="35" y="117"/>
                    <a:pt x="35" y="114"/>
                  </a:cubicBezTo>
                  <a:cubicBezTo>
                    <a:pt x="36" y="109"/>
                    <a:pt x="38" y="104"/>
                    <a:pt x="39" y="98"/>
                  </a:cubicBezTo>
                  <a:cubicBezTo>
                    <a:pt x="39" y="98"/>
                    <a:pt x="39" y="98"/>
                    <a:pt x="38" y="98"/>
                  </a:cubicBezTo>
                  <a:cubicBezTo>
                    <a:pt x="37" y="104"/>
                    <a:pt x="34" y="110"/>
                    <a:pt x="32" y="115"/>
                  </a:cubicBezTo>
                  <a:cubicBezTo>
                    <a:pt x="32" y="117"/>
                    <a:pt x="30" y="120"/>
                    <a:pt x="30" y="123"/>
                  </a:cubicBezTo>
                  <a:cubicBezTo>
                    <a:pt x="30" y="122"/>
                    <a:pt x="29" y="121"/>
                    <a:pt x="28" y="120"/>
                  </a:cubicBezTo>
                  <a:cubicBezTo>
                    <a:pt x="29" y="120"/>
                    <a:pt x="29" y="119"/>
                    <a:pt x="29" y="119"/>
                  </a:cubicBezTo>
                  <a:cubicBezTo>
                    <a:pt x="30" y="110"/>
                    <a:pt x="34" y="101"/>
                    <a:pt x="35" y="92"/>
                  </a:cubicBezTo>
                  <a:cubicBezTo>
                    <a:pt x="35" y="92"/>
                    <a:pt x="34" y="92"/>
                    <a:pt x="34" y="92"/>
                  </a:cubicBezTo>
                  <a:cubicBezTo>
                    <a:pt x="32" y="101"/>
                    <a:pt x="27" y="108"/>
                    <a:pt x="26" y="117"/>
                  </a:cubicBezTo>
                  <a:cubicBezTo>
                    <a:pt x="25" y="116"/>
                    <a:pt x="25" y="115"/>
                    <a:pt x="24" y="114"/>
                  </a:cubicBezTo>
                  <a:cubicBezTo>
                    <a:pt x="27" y="105"/>
                    <a:pt x="29" y="97"/>
                    <a:pt x="31" y="88"/>
                  </a:cubicBezTo>
                  <a:cubicBezTo>
                    <a:pt x="31" y="88"/>
                    <a:pt x="30" y="87"/>
                    <a:pt x="30" y="88"/>
                  </a:cubicBezTo>
                  <a:cubicBezTo>
                    <a:pt x="27" y="95"/>
                    <a:pt x="24" y="102"/>
                    <a:pt x="21" y="110"/>
                  </a:cubicBezTo>
                  <a:cubicBezTo>
                    <a:pt x="21" y="110"/>
                    <a:pt x="21" y="110"/>
                    <a:pt x="21" y="109"/>
                  </a:cubicBezTo>
                  <a:cubicBezTo>
                    <a:pt x="21" y="109"/>
                    <a:pt x="21" y="109"/>
                    <a:pt x="21" y="108"/>
                  </a:cubicBezTo>
                  <a:cubicBezTo>
                    <a:pt x="21" y="107"/>
                    <a:pt x="22" y="105"/>
                    <a:pt x="22" y="104"/>
                  </a:cubicBezTo>
                  <a:cubicBezTo>
                    <a:pt x="23" y="101"/>
                    <a:pt x="24" y="97"/>
                    <a:pt x="25" y="94"/>
                  </a:cubicBezTo>
                  <a:cubicBezTo>
                    <a:pt x="26" y="88"/>
                    <a:pt x="28" y="83"/>
                    <a:pt x="29" y="77"/>
                  </a:cubicBezTo>
                  <a:cubicBezTo>
                    <a:pt x="29" y="76"/>
                    <a:pt x="28" y="76"/>
                    <a:pt x="27" y="77"/>
                  </a:cubicBezTo>
                  <a:cubicBezTo>
                    <a:pt x="25" y="84"/>
                    <a:pt x="22" y="91"/>
                    <a:pt x="20" y="98"/>
                  </a:cubicBezTo>
                  <a:cubicBezTo>
                    <a:pt x="20" y="99"/>
                    <a:pt x="19" y="102"/>
                    <a:pt x="18" y="105"/>
                  </a:cubicBezTo>
                  <a:cubicBezTo>
                    <a:pt x="18" y="104"/>
                    <a:pt x="17" y="103"/>
                    <a:pt x="17" y="102"/>
                  </a:cubicBezTo>
                  <a:cubicBezTo>
                    <a:pt x="18" y="99"/>
                    <a:pt x="19" y="95"/>
                    <a:pt x="19" y="92"/>
                  </a:cubicBezTo>
                  <a:cubicBezTo>
                    <a:pt x="21" y="86"/>
                    <a:pt x="22" y="80"/>
                    <a:pt x="24" y="74"/>
                  </a:cubicBezTo>
                  <a:cubicBezTo>
                    <a:pt x="24" y="74"/>
                    <a:pt x="23" y="74"/>
                    <a:pt x="23" y="74"/>
                  </a:cubicBezTo>
                  <a:cubicBezTo>
                    <a:pt x="20" y="80"/>
                    <a:pt x="18" y="86"/>
                    <a:pt x="16" y="92"/>
                  </a:cubicBezTo>
                  <a:cubicBezTo>
                    <a:pt x="16" y="94"/>
                    <a:pt x="15" y="96"/>
                    <a:pt x="14" y="97"/>
                  </a:cubicBezTo>
                  <a:cubicBezTo>
                    <a:pt x="14" y="97"/>
                    <a:pt x="13" y="96"/>
                    <a:pt x="13" y="95"/>
                  </a:cubicBezTo>
                  <a:cubicBezTo>
                    <a:pt x="14" y="90"/>
                    <a:pt x="15" y="86"/>
                    <a:pt x="16" y="82"/>
                  </a:cubicBezTo>
                  <a:cubicBezTo>
                    <a:pt x="18" y="75"/>
                    <a:pt x="19" y="69"/>
                    <a:pt x="21" y="62"/>
                  </a:cubicBezTo>
                  <a:cubicBezTo>
                    <a:pt x="21" y="61"/>
                    <a:pt x="20" y="61"/>
                    <a:pt x="20" y="62"/>
                  </a:cubicBezTo>
                  <a:cubicBezTo>
                    <a:pt x="17" y="69"/>
                    <a:pt x="15" y="76"/>
                    <a:pt x="13" y="83"/>
                  </a:cubicBezTo>
                  <a:cubicBezTo>
                    <a:pt x="13" y="85"/>
                    <a:pt x="12" y="87"/>
                    <a:pt x="11" y="90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11" y="83"/>
                    <a:pt x="13" y="79"/>
                    <a:pt x="15" y="74"/>
                  </a:cubicBezTo>
                  <a:cubicBezTo>
                    <a:pt x="16" y="69"/>
                    <a:pt x="17" y="64"/>
                    <a:pt x="19" y="59"/>
                  </a:cubicBezTo>
                  <a:cubicBezTo>
                    <a:pt x="19" y="59"/>
                    <a:pt x="18" y="58"/>
                    <a:pt x="18" y="59"/>
                  </a:cubicBezTo>
                  <a:cubicBezTo>
                    <a:pt x="14" y="62"/>
                    <a:pt x="14" y="68"/>
                    <a:pt x="13" y="73"/>
                  </a:cubicBezTo>
                  <a:cubicBezTo>
                    <a:pt x="12" y="76"/>
                    <a:pt x="11" y="79"/>
                    <a:pt x="10" y="83"/>
                  </a:cubicBezTo>
                  <a:cubicBezTo>
                    <a:pt x="8" y="62"/>
                    <a:pt x="27" y="48"/>
                    <a:pt x="43" y="35"/>
                  </a:cubicBezTo>
                  <a:close/>
                  <a:moveTo>
                    <a:pt x="45" y="152"/>
                  </a:moveTo>
                  <a:cubicBezTo>
                    <a:pt x="35" y="141"/>
                    <a:pt x="22" y="125"/>
                    <a:pt x="13" y="108"/>
                  </a:cubicBezTo>
                  <a:cubicBezTo>
                    <a:pt x="22" y="122"/>
                    <a:pt x="33" y="135"/>
                    <a:pt x="44" y="147"/>
                  </a:cubicBezTo>
                  <a:cubicBezTo>
                    <a:pt x="44" y="147"/>
                    <a:pt x="44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65" y="169"/>
                    <a:pt x="86" y="185"/>
                    <a:pt x="104" y="207"/>
                  </a:cubicBezTo>
                  <a:cubicBezTo>
                    <a:pt x="117" y="223"/>
                    <a:pt x="129" y="240"/>
                    <a:pt x="140" y="257"/>
                  </a:cubicBezTo>
                  <a:cubicBezTo>
                    <a:pt x="131" y="246"/>
                    <a:pt x="122" y="236"/>
                    <a:pt x="112" y="225"/>
                  </a:cubicBezTo>
                  <a:cubicBezTo>
                    <a:pt x="90" y="200"/>
                    <a:pt x="66" y="177"/>
                    <a:pt x="45" y="152"/>
                  </a:cubicBezTo>
                  <a:close/>
                  <a:moveTo>
                    <a:pt x="244" y="370"/>
                  </a:moveTo>
                  <a:cubicBezTo>
                    <a:pt x="223" y="348"/>
                    <a:pt x="202" y="327"/>
                    <a:pt x="182" y="304"/>
                  </a:cubicBezTo>
                  <a:cubicBezTo>
                    <a:pt x="162" y="281"/>
                    <a:pt x="146" y="255"/>
                    <a:pt x="128" y="230"/>
                  </a:cubicBezTo>
                  <a:cubicBezTo>
                    <a:pt x="117" y="215"/>
                    <a:pt x="105" y="199"/>
                    <a:pt x="92" y="184"/>
                  </a:cubicBezTo>
                  <a:cubicBezTo>
                    <a:pt x="101" y="180"/>
                    <a:pt x="109" y="172"/>
                    <a:pt x="117" y="164"/>
                  </a:cubicBezTo>
                  <a:cubicBezTo>
                    <a:pt x="138" y="196"/>
                    <a:pt x="167" y="223"/>
                    <a:pt x="191" y="253"/>
                  </a:cubicBezTo>
                  <a:cubicBezTo>
                    <a:pt x="215" y="284"/>
                    <a:pt x="243" y="312"/>
                    <a:pt x="269" y="341"/>
                  </a:cubicBezTo>
                  <a:cubicBezTo>
                    <a:pt x="293" y="370"/>
                    <a:pt x="322" y="396"/>
                    <a:pt x="344" y="427"/>
                  </a:cubicBezTo>
                  <a:cubicBezTo>
                    <a:pt x="366" y="456"/>
                    <a:pt x="387" y="485"/>
                    <a:pt x="411" y="513"/>
                  </a:cubicBezTo>
                  <a:cubicBezTo>
                    <a:pt x="408" y="515"/>
                    <a:pt x="405" y="515"/>
                    <a:pt x="402" y="515"/>
                  </a:cubicBezTo>
                  <a:cubicBezTo>
                    <a:pt x="398" y="517"/>
                    <a:pt x="395" y="515"/>
                    <a:pt x="391" y="519"/>
                  </a:cubicBezTo>
                  <a:cubicBezTo>
                    <a:pt x="386" y="523"/>
                    <a:pt x="385" y="530"/>
                    <a:pt x="387" y="535"/>
                  </a:cubicBezTo>
                  <a:cubicBezTo>
                    <a:pt x="378" y="527"/>
                    <a:pt x="369" y="516"/>
                    <a:pt x="360" y="508"/>
                  </a:cubicBezTo>
                  <a:cubicBezTo>
                    <a:pt x="318" y="465"/>
                    <a:pt x="285" y="415"/>
                    <a:pt x="244" y="370"/>
                  </a:cubicBezTo>
                  <a:close/>
                  <a:moveTo>
                    <a:pt x="407" y="518"/>
                  </a:moveTo>
                  <a:cubicBezTo>
                    <a:pt x="407" y="518"/>
                    <a:pt x="406" y="518"/>
                    <a:pt x="406" y="518"/>
                  </a:cubicBezTo>
                  <a:cubicBezTo>
                    <a:pt x="406" y="518"/>
                    <a:pt x="407" y="518"/>
                    <a:pt x="407" y="518"/>
                  </a:cubicBezTo>
                  <a:close/>
                  <a:moveTo>
                    <a:pt x="394" y="521"/>
                  </a:moveTo>
                  <a:cubicBezTo>
                    <a:pt x="391" y="524"/>
                    <a:pt x="389" y="528"/>
                    <a:pt x="389" y="532"/>
                  </a:cubicBezTo>
                  <a:cubicBezTo>
                    <a:pt x="387" y="526"/>
                    <a:pt x="389" y="523"/>
                    <a:pt x="394" y="521"/>
                  </a:cubicBezTo>
                  <a:close/>
                  <a:moveTo>
                    <a:pt x="410" y="549"/>
                  </a:moveTo>
                  <a:cubicBezTo>
                    <a:pt x="411" y="546"/>
                    <a:pt x="411" y="542"/>
                    <a:pt x="411" y="539"/>
                  </a:cubicBezTo>
                  <a:cubicBezTo>
                    <a:pt x="411" y="538"/>
                    <a:pt x="410" y="538"/>
                    <a:pt x="410" y="539"/>
                  </a:cubicBezTo>
                  <a:cubicBezTo>
                    <a:pt x="409" y="542"/>
                    <a:pt x="408" y="545"/>
                    <a:pt x="407" y="548"/>
                  </a:cubicBezTo>
                  <a:cubicBezTo>
                    <a:pt x="406" y="548"/>
                    <a:pt x="405" y="547"/>
                    <a:pt x="404" y="547"/>
                  </a:cubicBezTo>
                  <a:cubicBezTo>
                    <a:pt x="404" y="546"/>
                    <a:pt x="404" y="544"/>
                    <a:pt x="405" y="543"/>
                  </a:cubicBezTo>
                  <a:cubicBezTo>
                    <a:pt x="405" y="541"/>
                    <a:pt x="406" y="538"/>
                    <a:pt x="407" y="536"/>
                  </a:cubicBezTo>
                  <a:cubicBezTo>
                    <a:pt x="407" y="535"/>
                    <a:pt x="406" y="534"/>
                    <a:pt x="405" y="535"/>
                  </a:cubicBezTo>
                  <a:cubicBezTo>
                    <a:pt x="404" y="537"/>
                    <a:pt x="403" y="540"/>
                    <a:pt x="402" y="543"/>
                  </a:cubicBezTo>
                  <a:cubicBezTo>
                    <a:pt x="402" y="543"/>
                    <a:pt x="402" y="545"/>
                    <a:pt x="402" y="546"/>
                  </a:cubicBezTo>
                  <a:cubicBezTo>
                    <a:pt x="401" y="545"/>
                    <a:pt x="400" y="545"/>
                    <a:pt x="400" y="545"/>
                  </a:cubicBezTo>
                  <a:cubicBezTo>
                    <a:pt x="400" y="542"/>
                    <a:pt x="400" y="540"/>
                    <a:pt x="401" y="538"/>
                  </a:cubicBezTo>
                  <a:cubicBezTo>
                    <a:pt x="402" y="535"/>
                    <a:pt x="403" y="532"/>
                    <a:pt x="404" y="530"/>
                  </a:cubicBezTo>
                  <a:cubicBezTo>
                    <a:pt x="404" y="530"/>
                    <a:pt x="404" y="530"/>
                    <a:pt x="404" y="530"/>
                  </a:cubicBezTo>
                  <a:cubicBezTo>
                    <a:pt x="401" y="531"/>
                    <a:pt x="400" y="534"/>
                    <a:pt x="399" y="537"/>
                  </a:cubicBezTo>
                  <a:cubicBezTo>
                    <a:pt x="398" y="539"/>
                    <a:pt x="398" y="541"/>
                    <a:pt x="397" y="543"/>
                  </a:cubicBezTo>
                  <a:cubicBezTo>
                    <a:pt x="397" y="543"/>
                    <a:pt x="396" y="542"/>
                    <a:pt x="396" y="542"/>
                  </a:cubicBezTo>
                  <a:cubicBezTo>
                    <a:pt x="395" y="541"/>
                    <a:pt x="394" y="541"/>
                    <a:pt x="393" y="540"/>
                  </a:cubicBezTo>
                  <a:cubicBezTo>
                    <a:pt x="389" y="519"/>
                    <a:pt x="408" y="526"/>
                    <a:pt x="419" y="521"/>
                  </a:cubicBezTo>
                  <a:cubicBezTo>
                    <a:pt x="426" y="518"/>
                    <a:pt x="427" y="512"/>
                    <a:pt x="429" y="505"/>
                  </a:cubicBezTo>
                  <a:cubicBezTo>
                    <a:pt x="434" y="494"/>
                    <a:pt x="437" y="491"/>
                    <a:pt x="449" y="488"/>
                  </a:cubicBezTo>
                  <a:cubicBezTo>
                    <a:pt x="452" y="487"/>
                    <a:pt x="453" y="487"/>
                    <a:pt x="454" y="487"/>
                  </a:cubicBezTo>
                  <a:cubicBezTo>
                    <a:pt x="456" y="487"/>
                    <a:pt x="457" y="487"/>
                    <a:pt x="457" y="486"/>
                  </a:cubicBezTo>
                  <a:cubicBezTo>
                    <a:pt x="458" y="486"/>
                    <a:pt x="458" y="485"/>
                    <a:pt x="458" y="485"/>
                  </a:cubicBezTo>
                  <a:cubicBezTo>
                    <a:pt x="469" y="479"/>
                    <a:pt x="466" y="460"/>
                    <a:pt x="481" y="462"/>
                  </a:cubicBezTo>
                  <a:cubicBezTo>
                    <a:pt x="485" y="474"/>
                    <a:pt x="491" y="486"/>
                    <a:pt x="495" y="498"/>
                  </a:cubicBezTo>
                  <a:cubicBezTo>
                    <a:pt x="499" y="511"/>
                    <a:pt x="501" y="524"/>
                    <a:pt x="503" y="536"/>
                  </a:cubicBezTo>
                  <a:cubicBezTo>
                    <a:pt x="504" y="542"/>
                    <a:pt x="505" y="548"/>
                    <a:pt x="507" y="554"/>
                  </a:cubicBezTo>
                  <a:cubicBezTo>
                    <a:pt x="504" y="554"/>
                    <a:pt x="502" y="555"/>
                    <a:pt x="500" y="556"/>
                  </a:cubicBezTo>
                  <a:cubicBezTo>
                    <a:pt x="495" y="557"/>
                    <a:pt x="490" y="559"/>
                    <a:pt x="487" y="562"/>
                  </a:cubicBezTo>
                  <a:cubicBezTo>
                    <a:pt x="484" y="565"/>
                    <a:pt x="480" y="568"/>
                    <a:pt x="478" y="572"/>
                  </a:cubicBezTo>
                  <a:cubicBezTo>
                    <a:pt x="478" y="571"/>
                    <a:pt x="477" y="571"/>
                    <a:pt x="477" y="572"/>
                  </a:cubicBezTo>
                  <a:cubicBezTo>
                    <a:pt x="476" y="573"/>
                    <a:pt x="476" y="573"/>
                    <a:pt x="475" y="574"/>
                  </a:cubicBezTo>
                  <a:cubicBezTo>
                    <a:pt x="475" y="574"/>
                    <a:pt x="474" y="574"/>
                    <a:pt x="473" y="573"/>
                  </a:cubicBezTo>
                  <a:cubicBezTo>
                    <a:pt x="474" y="572"/>
                    <a:pt x="474" y="570"/>
                    <a:pt x="475" y="568"/>
                  </a:cubicBezTo>
                  <a:cubicBezTo>
                    <a:pt x="475" y="568"/>
                    <a:pt x="474" y="567"/>
                    <a:pt x="474" y="568"/>
                  </a:cubicBezTo>
                  <a:cubicBezTo>
                    <a:pt x="473" y="569"/>
                    <a:pt x="472" y="571"/>
                    <a:pt x="472" y="573"/>
                  </a:cubicBezTo>
                  <a:cubicBezTo>
                    <a:pt x="471" y="572"/>
                    <a:pt x="470" y="572"/>
                    <a:pt x="470" y="572"/>
                  </a:cubicBezTo>
                  <a:cubicBezTo>
                    <a:pt x="470" y="571"/>
                    <a:pt x="470" y="570"/>
                    <a:pt x="470" y="570"/>
                  </a:cubicBezTo>
                  <a:cubicBezTo>
                    <a:pt x="471" y="568"/>
                    <a:pt x="471" y="567"/>
                    <a:pt x="472" y="565"/>
                  </a:cubicBezTo>
                  <a:cubicBezTo>
                    <a:pt x="472" y="565"/>
                    <a:pt x="471" y="565"/>
                    <a:pt x="471" y="565"/>
                  </a:cubicBezTo>
                  <a:cubicBezTo>
                    <a:pt x="470" y="567"/>
                    <a:pt x="468" y="569"/>
                    <a:pt x="468" y="571"/>
                  </a:cubicBezTo>
                  <a:cubicBezTo>
                    <a:pt x="468" y="571"/>
                    <a:pt x="468" y="571"/>
                    <a:pt x="468" y="571"/>
                  </a:cubicBezTo>
                  <a:cubicBezTo>
                    <a:pt x="467" y="571"/>
                    <a:pt x="467" y="570"/>
                    <a:pt x="466" y="570"/>
                  </a:cubicBezTo>
                  <a:cubicBezTo>
                    <a:pt x="467" y="569"/>
                    <a:pt x="466" y="567"/>
                    <a:pt x="466" y="566"/>
                  </a:cubicBezTo>
                  <a:cubicBezTo>
                    <a:pt x="467" y="564"/>
                    <a:pt x="467" y="562"/>
                    <a:pt x="467" y="560"/>
                  </a:cubicBezTo>
                  <a:cubicBezTo>
                    <a:pt x="467" y="559"/>
                    <a:pt x="466" y="558"/>
                    <a:pt x="466" y="559"/>
                  </a:cubicBezTo>
                  <a:cubicBezTo>
                    <a:pt x="465" y="562"/>
                    <a:pt x="465" y="564"/>
                    <a:pt x="464" y="566"/>
                  </a:cubicBezTo>
                  <a:cubicBezTo>
                    <a:pt x="464" y="567"/>
                    <a:pt x="464" y="568"/>
                    <a:pt x="464" y="569"/>
                  </a:cubicBezTo>
                  <a:cubicBezTo>
                    <a:pt x="463" y="569"/>
                    <a:pt x="462" y="569"/>
                    <a:pt x="461" y="568"/>
                  </a:cubicBezTo>
                  <a:cubicBezTo>
                    <a:pt x="462" y="567"/>
                    <a:pt x="462" y="565"/>
                    <a:pt x="462" y="563"/>
                  </a:cubicBezTo>
                  <a:cubicBezTo>
                    <a:pt x="463" y="561"/>
                    <a:pt x="463" y="559"/>
                    <a:pt x="463" y="557"/>
                  </a:cubicBezTo>
                  <a:cubicBezTo>
                    <a:pt x="463" y="556"/>
                    <a:pt x="462" y="555"/>
                    <a:pt x="462" y="556"/>
                  </a:cubicBezTo>
                  <a:cubicBezTo>
                    <a:pt x="461" y="558"/>
                    <a:pt x="461" y="560"/>
                    <a:pt x="460" y="563"/>
                  </a:cubicBezTo>
                  <a:cubicBezTo>
                    <a:pt x="459" y="564"/>
                    <a:pt x="459" y="566"/>
                    <a:pt x="459" y="567"/>
                  </a:cubicBezTo>
                  <a:cubicBezTo>
                    <a:pt x="458" y="567"/>
                    <a:pt x="457" y="566"/>
                    <a:pt x="455" y="566"/>
                  </a:cubicBezTo>
                  <a:cubicBezTo>
                    <a:pt x="456" y="564"/>
                    <a:pt x="456" y="562"/>
                    <a:pt x="456" y="560"/>
                  </a:cubicBezTo>
                  <a:cubicBezTo>
                    <a:pt x="457" y="558"/>
                    <a:pt x="457" y="555"/>
                    <a:pt x="457" y="553"/>
                  </a:cubicBezTo>
                  <a:cubicBezTo>
                    <a:pt x="457" y="552"/>
                    <a:pt x="456" y="552"/>
                    <a:pt x="456" y="553"/>
                  </a:cubicBezTo>
                  <a:cubicBezTo>
                    <a:pt x="455" y="556"/>
                    <a:pt x="455" y="558"/>
                    <a:pt x="454" y="560"/>
                  </a:cubicBezTo>
                  <a:cubicBezTo>
                    <a:pt x="454" y="562"/>
                    <a:pt x="453" y="563"/>
                    <a:pt x="453" y="565"/>
                  </a:cubicBezTo>
                  <a:cubicBezTo>
                    <a:pt x="452" y="565"/>
                    <a:pt x="452" y="564"/>
                    <a:pt x="451" y="564"/>
                  </a:cubicBezTo>
                  <a:cubicBezTo>
                    <a:pt x="451" y="562"/>
                    <a:pt x="451" y="559"/>
                    <a:pt x="452" y="557"/>
                  </a:cubicBezTo>
                  <a:cubicBezTo>
                    <a:pt x="452" y="554"/>
                    <a:pt x="453" y="551"/>
                    <a:pt x="453" y="548"/>
                  </a:cubicBezTo>
                  <a:cubicBezTo>
                    <a:pt x="453" y="547"/>
                    <a:pt x="451" y="547"/>
                    <a:pt x="451" y="548"/>
                  </a:cubicBezTo>
                  <a:cubicBezTo>
                    <a:pt x="450" y="553"/>
                    <a:pt x="448" y="558"/>
                    <a:pt x="448" y="563"/>
                  </a:cubicBezTo>
                  <a:cubicBezTo>
                    <a:pt x="447" y="562"/>
                    <a:pt x="446" y="562"/>
                    <a:pt x="445" y="562"/>
                  </a:cubicBezTo>
                  <a:cubicBezTo>
                    <a:pt x="444" y="556"/>
                    <a:pt x="447" y="550"/>
                    <a:pt x="447" y="544"/>
                  </a:cubicBezTo>
                  <a:cubicBezTo>
                    <a:pt x="447" y="542"/>
                    <a:pt x="445" y="542"/>
                    <a:pt x="445" y="543"/>
                  </a:cubicBezTo>
                  <a:cubicBezTo>
                    <a:pt x="445" y="547"/>
                    <a:pt x="443" y="551"/>
                    <a:pt x="443" y="554"/>
                  </a:cubicBezTo>
                  <a:cubicBezTo>
                    <a:pt x="442" y="556"/>
                    <a:pt x="442" y="558"/>
                    <a:pt x="442" y="560"/>
                  </a:cubicBezTo>
                  <a:cubicBezTo>
                    <a:pt x="441" y="560"/>
                    <a:pt x="440" y="560"/>
                    <a:pt x="440" y="560"/>
                  </a:cubicBezTo>
                  <a:cubicBezTo>
                    <a:pt x="440" y="559"/>
                    <a:pt x="440" y="559"/>
                    <a:pt x="440" y="559"/>
                  </a:cubicBezTo>
                  <a:cubicBezTo>
                    <a:pt x="440" y="558"/>
                    <a:pt x="439" y="556"/>
                    <a:pt x="439" y="555"/>
                  </a:cubicBezTo>
                  <a:cubicBezTo>
                    <a:pt x="439" y="553"/>
                    <a:pt x="439" y="552"/>
                    <a:pt x="439" y="550"/>
                  </a:cubicBezTo>
                  <a:cubicBezTo>
                    <a:pt x="440" y="546"/>
                    <a:pt x="440" y="543"/>
                    <a:pt x="441" y="540"/>
                  </a:cubicBezTo>
                  <a:cubicBezTo>
                    <a:pt x="441" y="539"/>
                    <a:pt x="439" y="539"/>
                    <a:pt x="439" y="540"/>
                  </a:cubicBezTo>
                  <a:cubicBezTo>
                    <a:pt x="438" y="543"/>
                    <a:pt x="437" y="547"/>
                    <a:pt x="437" y="550"/>
                  </a:cubicBezTo>
                  <a:cubicBezTo>
                    <a:pt x="436" y="553"/>
                    <a:pt x="436" y="556"/>
                    <a:pt x="436" y="558"/>
                  </a:cubicBezTo>
                  <a:cubicBezTo>
                    <a:pt x="435" y="558"/>
                    <a:pt x="435" y="558"/>
                    <a:pt x="434" y="557"/>
                  </a:cubicBezTo>
                  <a:cubicBezTo>
                    <a:pt x="434" y="556"/>
                    <a:pt x="433" y="555"/>
                    <a:pt x="433" y="554"/>
                  </a:cubicBezTo>
                  <a:cubicBezTo>
                    <a:pt x="433" y="553"/>
                    <a:pt x="433" y="552"/>
                    <a:pt x="433" y="550"/>
                  </a:cubicBezTo>
                  <a:cubicBezTo>
                    <a:pt x="433" y="548"/>
                    <a:pt x="433" y="545"/>
                    <a:pt x="433" y="543"/>
                  </a:cubicBezTo>
                  <a:cubicBezTo>
                    <a:pt x="434" y="542"/>
                    <a:pt x="432" y="541"/>
                    <a:pt x="432" y="542"/>
                  </a:cubicBezTo>
                  <a:cubicBezTo>
                    <a:pt x="432" y="545"/>
                    <a:pt x="431" y="548"/>
                    <a:pt x="430" y="551"/>
                  </a:cubicBezTo>
                  <a:cubicBezTo>
                    <a:pt x="430" y="553"/>
                    <a:pt x="430" y="555"/>
                    <a:pt x="430" y="556"/>
                  </a:cubicBezTo>
                  <a:cubicBezTo>
                    <a:pt x="430" y="556"/>
                    <a:pt x="430" y="556"/>
                    <a:pt x="430" y="556"/>
                  </a:cubicBezTo>
                  <a:cubicBezTo>
                    <a:pt x="429" y="556"/>
                    <a:pt x="429" y="556"/>
                    <a:pt x="428" y="555"/>
                  </a:cubicBezTo>
                  <a:cubicBezTo>
                    <a:pt x="429" y="551"/>
                    <a:pt x="428" y="546"/>
                    <a:pt x="429" y="541"/>
                  </a:cubicBezTo>
                  <a:cubicBezTo>
                    <a:pt x="429" y="540"/>
                    <a:pt x="428" y="540"/>
                    <a:pt x="428" y="540"/>
                  </a:cubicBezTo>
                  <a:cubicBezTo>
                    <a:pt x="426" y="545"/>
                    <a:pt x="426" y="550"/>
                    <a:pt x="425" y="554"/>
                  </a:cubicBezTo>
                  <a:cubicBezTo>
                    <a:pt x="424" y="554"/>
                    <a:pt x="423" y="554"/>
                    <a:pt x="422" y="553"/>
                  </a:cubicBezTo>
                  <a:cubicBezTo>
                    <a:pt x="422" y="553"/>
                    <a:pt x="422" y="553"/>
                    <a:pt x="422" y="552"/>
                  </a:cubicBezTo>
                  <a:cubicBezTo>
                    <a:pt x="421" y="547"/>
                    <a:pt x="424" y="541"/>
                    <a:pt x="422" y="536"/>
                  </a:cubicBezTo>
                  <a:cubicBezTo>
                    <a:pt x="422" y="536"/>
                    <a:pt x="421" y="536"/>
                    <a:pt x="421" y="536"/>
                  </a:cubicBezTo>
                  <a:cubicBezTo>
                    <a:pt x="420" y="539"/>
                    <a:pt x="419" y="542"/>
                    <a:pt x="419" y="545"/>
                  </a:cubicBezTo>
                  <a:cubicBezTo>
                    <a:pt x="418" y="547"/>
                    <a:pt x="418" y="550"/>
                    <a:pt x="419" y="552"/>
                  </a:cubicBezTo>
                  <a:cubicBezTo>
                    <a:pt x="418" y="552"/>
                    <a:pt x="417" y="552"/>
                    <a:pt x="416" y="551"/>
                  </a:cubicBezTo>
                  <a:cubicBezTo>
                    <a:pt x="417" y="551"/>
                    <a:pt x="417" y="551"/>
                    <a:pt x="417" y="550"/>
                  </a:cubicBezTo>
                  <a:cubicBezTo>
                    <a:pt x="416" y="546"/>
                    <a:pt x="417" y="541"/>
                    <a:pt x="417" y="537"/>
                  </a:cubicBezTo>
                  <a:cubicBezTo>
                    <a:pt x="417" y="536"/>
                    <a:pt x="415" y="536"/>
                    <a:pt x="415" y="537"/>
                  </a:cubicBezTo>
                  <a:cubicBezTo>
                    <a:pt x="415" y="541"/>
                    <a:pt x="413" y="546"/>
                    <a:pt x="414" y="551"/>
                  </a:cubicBezTo>
                  <a:cubicBezTo>
                    <a:pt x="414" y="551"/>
                    <a:pt x="414" y="551"/>
                    <a:pt x="414" y="551"/>
                  </a:cubicBezTo>
                  <a:cubicBezTo>
                    <a:pt x="413" y="550"/>
                    <a:pt x="411" y="550"/>
                    <a:pt x="410" y="549"/>
                  </a:cubicBezTo>
                  <a:close/>
                  <a:moveTo>
                    <a:pt x="468" y="463"/>
                  </a:moveTo>
                  <a:cubicBezTo>
                    <a:pt x="469" y="461"/>
                    <a:pt x="470" y="459"/>
                    <a:pt x="473" y="458"/>
                  </a:cubicBezTo>
                  <a:cubicBezTo>
                    <a:pt x="471" y="459"/>
                    <a:pt x="470" y="461"/>
                    <a:pt x="468" y="463"/>
                  </a:cubicBezTo>
                  <a:close/>
                  <a:moveTo>
                    <a:pt x="509" y="589"/>
                  </a:moveTo>
                  <a:cubicBezTo>
                    <a:pt x="507" y="588"/>
                    <a:pt x="504" y="588"/>
                    <a:pt x="502" y="587"/>
                  </a:cubicBezTo>
                  <a:cubicBezTo>
                    <a:pt x="502" y="586"/>
                    <a:pt x="501" y="585"/>
                    <a:pt x="501" y="584"/>
                  </a:cubicBezTo>
                  <a:cubicBezTo>
                    <a:pt x="501" y="583"/>
                    <a:pt x="500" y="583"/>
                    <a:pt x="499" y="584"/>
                  </a:cubicBezTo>
                  <a:cubicBezTo>
                    <a:pt x="499" y="584"/>
                    <a:pt x="499" y="585"/>
                    <a:pt x="499" y="586"/>
                  </a:cubicBezTo>
                  <a:cubicBezTo>
                    <a:pt x="498" y="586"/>
                    <a:pt x="498" y="585"/>
                    <a:pt x="497" y="585"/>
                  </a:cubicBezTo>
                  <a:cubicBezTo>
                    <a:pt x="497" y="584"/>
                    <a:pt x="497" y="583"/>
                    <a:pt x="498" y="581"/>
                  </a:cubicBezTo>
                  <a:cubicBezTo>
                    <a:pt x="498" y="580"/>
                    <a:pt x="497" y="580"/>
                    <a:pt x="496" y="580"/>
                  </a:cubicBezTo>
                  <a:cubicBezTo>
                    <a:pt x="495" y="581"/>
                    <a:pt x="494" y="582"/>
                    <a:pt x="494" y="584"/>
                  </a:cubicBezTo>
                  <a:cubicBezTo>
                    <a:pt x="494" y="584"/>
                    <a:pt x="494" y="584"/>
                    <a:pt x="494" y="584"/>
                  </a:cubicBezTo>
                  <a:cubicBezTo>
                    <a:pt x="493" y="581"/>
                    <a:pt x="493" y="580"/>
                    <a:pt x="495" y="578"/>
                  </a:cubicBezTo>
                  <a:cubicBezTo>
                    <a:pt x="495" y="577"/>
                    <a:pt x="494" y="577"/>
                    <a:pt x="494" y="577"/>
                  </a:cubicBezTo>
                  <a:cubicBezTo>
                    <a:pt x="492" y="578"/>
                    <a:pt x="491" y="580"/>
                    <a:pt x="491" y="582"/>
                  </a:cubicBezTo>
                  <a:cubicBezTo>
                    <a:pt x="490" y="582"/>
                    <a:pt x="490" y="582"/>
                    <a:pt x="489" y="582"/>
                  </a:cubicBezTo>
                  <a:cubicBezTo>
                    <a:pt x="490" y="580"/>
                    <a:pt x="490" y="579"/>
                    <a:pt x="491" y="577"/>
                  </a:cubicBezTo>
                  <a:cubicBezTo>
                    <a:pt x="492" y="576"/>
                    <a:pt x="493" y="575"/>
                    <a:pt x="494" y="574"/>
                  </a:cubicBezTo>
                  <a:cubicBezTo>
                    <a:pt x="494" y="574"/>
                    <a:pt x="493" y="574"/>
                    <a:pt x="493" y="574"/>
                  </a:cubicBezTo>
                  <a:cubicBezTo>
                    <a:pt x="491" y="575"/>
                    <a:pt x="487" y="577"/>
                    <a:pt x="487" y="580"/>
                  </a:cubicBezTo>
                  <a:cubicBezTo>
                    <a:pt x="486" y="580"/>
                    <a:pt x="486" y="580"/>
                    <a:pt x="485" y="579"/>
                  </a:cubicBezTo>
                  <a:cubicBezTo>
                    <a:pt x="485" y="579"/>
                    <a:pt x="485" y="579"/>
                    <a:pt x="485" y="578"/>
                  </a:cubicBezTo>
                  <a:cubicBezTo>
                    <a:pt x="486" y="577"/>
                    <a:pt x="487" y="576"/>
                    <a:pt x="488" y="576"/>
                  </a:cubicBezTo>
                  <a:cubicBezTo>
                    <a:pt x="489" y="574"/>
                    <a:pt x="490" y="574"/>
                    <a:pt x="491" y="572"/>
                  </a:cubicBezTo>
                  <a:cubicBezTo>
                    <a:pt x="491" y="572"/>
                    <a:pt x="491" y="572"/>
                    <a:pt x="491" y="572"/>
                  </a:cubicBezTo>
                  <a:cubicBezTo>
                    <a:pt x="488" y="572"/>
                    <a:pt x="483" y="575"/>
                    <a:pt x="483" y="578"/>
                  </a:cubicBezTo>
                  <a:cubicBezTo>
                    <a:pt x="482" y="578"/>
                    <a:pt x="482" y="578"/>
                    <a:pt x="481" y="578"/>
                  </a:cubicBezTo>
                  <a:cubicBezTo>
                    <a:pt x="484" y="574"/>
                    <a:pt x="486" y="571"/>
                    <a:pt x="489" y="567"/>
                  </a:cubicBezTo>
                  <a:cubicBezTo>
                    <a:pt x="490" y="566"/>
                    <a:pt x="491" y="565"/>
                    <a:pt x="492" y="564"/>
                  </a:cubicBezTo>
                  <a:cubicBezTo>
                    <a:pt x="497" y="561"/>
                    <a:pt x="503" y="561"/>
                    <a:pt x="508" y="559"/>
                  </a:cubicBezTo>
                  <a:cubicBezTo>
                    <a:pt x="509" y="561"/>
                    <a:pt x="509" y="563"/>
                    <a:pt x="510" y="566"/>
                  </a:cubicBezTo>
                  <a:cubicBezTo>
                    <a:pt x="511" y="568"/>
                    <a:pt x="514" y="574"/>
                    <a:pt x="516" y="580"/>
                  </a:cubicBezTo>
                  <a:cubicBezTo>
                    <a:pt x="516" y="583"/>
                    <a:pt x="516" y="586"/>
                    <a:pt x="516" y="589"/>
                  </a:cubicBezTo>
                  <a:cubicBezTo>
                    <a:pt x="515" y="595"/>
                    <a:pt x="515" y="589"/>
                    <a:pt x="509" y="589"/>
                  </a:cubicBezTo>
                  <a:close/>
                  <a:moveTo>
                    <a:pt x="508" y="536"/>
                  </a:moveTo>
                  <a:cubicBezTo>
                    <a:pt x="510" y="544"/>
                    <a:pt x="512" y="551"/>
                    <a:pt x="513" y="559"/>
                  </a:cubicBezTo>
                  <a:cubicBezTo>
                    <a:pt x="513" y="558"/>
                    <a:pt x="513" y="557"/>
                    <a:pt x="513" y="557"/>
                  </a:cubicBezTo>
                  <a:cubicBezTo>
                    <a:pt x="513" y="556"/>
                    <a:pt x="512" y="556"/>
                    <a:pt x="512" y="555"/>
                  </a:cubicBezTo>
                  <a:cubicBezTo>
                    <a:pt x="512" y="555"/>
                    <a:pt x="512" y="555"/>
                    <a:pt x="512" y="555"/>
                  </a:cubicBezTo>
                  <a:cubicBezTo>
                    <a:pt x="512" y="554"/>
                    <a:pt x="512" y="554"/>
                    <a:pt x="511" y="554"/>
                  </a:cubicBezTo>
                  <a:cubicBezTo>
                    <a:pt x="509" y="548"/>
                    <a:pt x="507" y="542"/>
                    <a:pt x="505" y="536"/>
                  </a:cubicBezTo>
                  <a:cubicBezTo>
                    <a:pt x="502" y="523"/>
                    <a:pt x="500" y="511"/>
                    <a:pt x="497" y="498"/>
                  </a:cubicBezTo>
                  <a:cubicBezTo>
                    <a:pt x="495" y="491"/>
                    <a:pt x="493" y="484"/>
                    <a:pt x="490" y="476"/>
                  </a:cubicBezTo>
                  <a:cubicBezTo>
                    <a:pt x="498" y="495"/>
                    <a:pt x="502" y="517"/>
                    <a:pt x="508" y="536"/>
                  </a:cubicBezTo>
                  <a:close/>
                  <a:moveTo>
                    <a:pt x="338" y="292"/>
                  </a:moveTo>
                  <a:cubicBezTo>
                    <a:pt x="360" y="320"/>
                    <a:pt x="384" y="348"/>
                    <a:pt x="407" y="375"/>
                  </a:cubicBezTo>
                  <a:cubicBezTo>
                    <a:pt x="429" y="400"/>
                    <a:pt x="454" y="424"/>
                    <a:pt x="475" y="449"/>
                  </a:cubicBezTo>
                  <a:cubicBezTo>
                    <a:pt x="476" y="451"/>
                    <a:pt x="478" y="454"/>
                    <a:pt x="480" y="456"/>
                  </a:cubicBezTo>
                  <a:cubicBezTo>
                    <a:pt x="470" y="454"/>
                    <a:pt x="469" y="456"/>
                    <a:pt x="464" y="465"/>
                  </a:cubicBezTo>
                  <a:cubicBezTo>
                    <a:pt x="461" y="471"/>
                    <a:pt x="458" y="475"/>
                    <a:pt x="453" y="478"/>
                  </a:cubicBezTo>
                  <a:cubicBezTo>
                    <a:pt x="403" y="420"/>
                    <a:pt x="354" y="362"/>
                    <a:pt x="302" y="305"/>
                  </a:cubicBezTo>
                  <a:cubicBezTo>
                    <a:pt x="277" y="277"/>
                    <a:pt x="254" y="247"/>
                    <a:pt x="231" y="217"/>
                  </a:cubicBezTo>
                  <a:cubicBezTo>
                    <a:pt x="219" y="203"/>
                    <a:pt x="207" y="189"/>
                    <a:pt x="195" y="175"/>
                  </a:cubicBezTo>
                  <a:cubicBezTo>
                    <a:pt x="183" y="159"/>
                    <a:pt x="167" y="144"/>
                    <a:pt x="156" y="127"/>
                  </a:cubicBezTo>
                  <a:cubicBezTo>
                    <a:pt x="164" y="120"/>
                    <a:pt x="173" y="114"/>
                    <a:pt x="182" y="107"/>
                  </a:cubicBezTo>
                  <a:cubicBezTo>
                    <a:pt x="196" y="121"/>
                    <a:pt x="210" y="135"/>
                    <a:pt x="223" y="150"/>
                  </a:cubicBezTo>
                  <a:cubicBezTo>
                    <a:pt x="265" y="194"/>
                    <a:pt x="300" y="244"/>
                    <a:pt x="338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2"/>
            <p:cNvSpPr/>
            <p:nvPr/>
          </p:nvSpPr>
          <p:spPr bwMode="auto">
            <a:xfrm>
              <a:off x="8475744" y="1870634"/>
              <a:ext cx="1874" cy="1874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/>
        </p:nvSpPr>
        <p:spPr>
          <a:xfrm>
            <a:off x="363489" y="942041"/>
            <a:ext cx="2861571" cy="45719"/>
          </a:xfrm>
          <a:custGeom>
            <a:avLst/>
            <a:gdLst>
              <a:gd name="connsiteX0" fmla="*/ 0 w 1934308"/>
              <a:gd name="connsiteY0" fmla="*/ 70449 h 70560"/>
              <a:gd name="connsiteX1" fmla="*/ 334108 w 1934308"/>
              <a:gd name="connsiteY1" fmla="*/ 17696 h 70560"/>
              <a:gd name="connsiteX2" fmla="*/ 738554 w 1934308"/>
              <a:gd name="connsiteY2" fmla="*/ 70449 h 70560"/>
              <a:gd name="connsiteX3" fmla="*/ 1037492 w 1934308"/>
              <a:gd name="connsiteY3" fmla="*/ 111 h 70560"/>
              <a:gd name="connsiteX4" fmla="*/ 1934308 w 1934308"/>
              <a:gd name="connsiteY4" fmla="*/ 52865 h 70560"/>
              <a:gd name="connsiteX5" fmla="*/ 1934308 w 1934308"/>
              <a:gd name="connsiteY5" fmla="*/ 52865 h 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308" h="70560">
                <a:moveTo>
                  <a:pt x="0" y="70449"/>
                </a:moveTo>
                <a:cubicBezTo>
                  <a:pt x="105508" y="44072"/>
                  <a:pt x="211016" y="17696"/>
                  <a:pt x="334108" y="17696"/>
                </a:cubicBezTo>
                <a:cubicBezTo>
                  <a:pt x="457200" y="17696"/>
                  <a:pt x="621323" y="73380"/>
                  <a:pt x="738554" y="70449"/>
                </a:cubicBezTo>
                <a:cubicBezTo>
                  <a:pt x="855785" y="67518"/>
                  <a:pt x="838200" y="3042"/>
                  <a:pt x="1037492" y="111"/>
                </a:cubicBezTo>
                <a:cubicBezTo>
                  <a:pt x="1236784" y="-2820"/>
                  <a:pt x="1934308" y="52865"/>
                  <a:pt x="1934308" y="52865"/>
                </a:cubicBezTo>
                <a:lnTo>
                  <a:pt x="1934308" y="52865"/>
                </a:lnTo>
              </a:path>
            </a:pathLst>
          </a:custGeom>
          <a:noFill/>
          <a:ln w="12700">
            <a:solidFill>
              <a:srgbClr val="515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76"/>
          <p:cNvSpPr txBox="1"/>
          <p:nvPr/>
        </p:nvSpPr>
        <p:spPr>
          <a:xfrm>
            <a:off x="398429" y="246351"/>
            <a:ext cx="3078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8930C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+mn-ea"/>
              </a:rPr>
              <a:t>Prompt </a:t>
            </a:r>
            <a:r>
              <a:rPr lang="zh-CN" altLang="en-US" sz="2400" dirty="0" smtClean="0">
                <a:solidFill>
                  <a:srgbClr val="F8930C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+mn-ea"/>
              </a:rPr>
              <a:t>六种使用场景</a:t>
            </a:r>
            <a:endParaRPr lang="zh-CN" altLang="en-US" sz="2400" dirty="0" smtClean="0">
              <a:solidFill>
                <a:srgbClr val="F8930C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8430" y="653891"/>
            <a:ext cx="3195994" cy="281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rgbClr val="515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PERSONAL INFORMATION</a:t>
            </a:r>
            <a:endParaRPr lang="en-US" altLang="zh-CN" sz="1050" dirty="0" smtClean="0">
              <a:solidFill>
                <a:srgbClr val="515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5"/>
          <p:cNvSpPr/>
          <p:nvPr/>
        </p:nvSpPr>
        <p:spPr bwMode="auto">
          <a:xfrm>
            <a:off x="6335819" y="2226657"/>
            <a:ext cx="1509959" cy="1408648"/>
          </a:xfrm>
          <a:custGeom>
            <a:avLst/>
            <a:gdLst>
              <a:gd name="T0" fmla="*/ 1315 w 2486"/>
              <a:gd name="T1" fmla="*/ 2319 h 2319"/>
              <a:gd name="T2" fmla="*/ 1647 w 2486"/>
              <a:gd name="T3" fmla="*/ 2016 h 2319"/>
              <a:gd name="T4" fmla="*/ 2221 w 2486"/>
              <a:gd name="T5" fmla="*/ 1393 h 2319"/>
              <a:gd name="T6" fmla="*/ 2254 w 2486"/>
              <a:gd name="T7" fmla="*/ 934 h 2319"/>
              <a:gd name="T8" fmla="*/ 1217 w 2486"/>
              <a:gd name="T9" fmla="*/ 65 h 2319"/>
              <a:gd name="T10" fmla="*/ 829 w 2486"/>
              <a:gd name="T11" fmla="*/ 294 h 2319"/>
              <a:gd name="T12" fmla="*/ 65 w 2486"/>
              <a:gd name="T13" fmla="*/ 1266 h 2319"/>
              <a:gd name="T14" fmla="*/ 1315 w 2486"/>
              <a:gd name="T15" fmla="*/ 2319 h 2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86" h="2319">
                <a:moveTo>
                  <a:pt x="1315" y="2319"/>
                </a:moveTo>
                <a:cubicBezTo>
                  <a:pt x="1315" y="2319"/>
                  <a:pt x="1532" y="2131"/>
                  <a:pt x="1647" y="2016"/>
                </a:cubicBezTo>
                <a:cubicBezTo>
                  <a:pt x="1762" y="1901"/>
                  <a:pt x="2135" y="1508"/>
                  <a:pt x="2221" y="1393"/>
                </a:cubicBezTo>
                <a:cubicBezTo>
                  <a:pt x="2307" y="1278"/>
                  <a:pt x="2486" y="1203"/>
                  <a:pt x="2254" y="934"/>
                </a:cubicBezTo>
                <a:cubicBezTo>
                  <a:pt x="1905" y="602"/>
                  <a:pt x="1312" y="131"/>
                  <a:pt x="1217" y="65"/>
                </a:cubicBezTo>
                <a:cubicBezTo>
                  <a:pt x="1123" y="0"/>
                  <a:pt x="1044" y="60"/>
                  <a:pt x="829" y="294"/>
                </a:cubicBezTo>
                <a:cubicBezTo>
                  <a:pt x="614" y="528"/>
                  <a:pt x="0" y="1125"/>
                  <a:pt x="65" y="1266"/>
                </a:cubicBezTo>
                <a:cubicBezTo>
                  <a:pt x="150" y="1448"/>
                  <a:pt x="1180" y="2274"/>
                  <a:pt x="1315" y="2319"/>
                </a:cubicBezTo>
                <a:close/>
              </a:path>
            </a:pathLst>
          </a:custGeom>
          <a:solidFill>
            <a:srgbClr val="F8930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Freeform 5"/>
          <p:cNvSpPr/>
          <p:nvPr/>
        </p:nvSpPr>
        <p:spPr bwMode="auto">
          <a:xfrm>
            <a:off x="6335819" y="4089324"/>
            <a:ext cx="1509959" cy="1408648"/>
          </a:xfrm>
          <a:custGeom>
            <a:avLst/>
            <a:gdLst>
              <a:gd name="T0" fmla="*/ 1315 w 2486"/>
              <a:gd name="T1" fmla="*/ 2319 h 2319"/>
              <a:gd name="T2" fmla="*/ 1647 w 2486"/>
              <a:gd name="T3" fmla="*/ 2016 h 2319"/>
              <a:gd name="T4" fmla="*/ 2221 w 2486"/>
              <a:gd name="T5" fmla="*/ 1393 h 2319"/>
              <a:gd name="T6" fmla="*/ 2254 w 2486"/>
              <a:gd name="T7" fmla="*/ 934 h 2319"/>
              <a:gd name="T8" fmla="*/ 1217 w 2486"/>
              <a:gd name="T9" fmla="*/ 65 h 2319"/>
              <a:gd name="T10" fmla="*/ 829 w 2486"/>
              <a:gd name="T11" fmla="*/ 294 h 2319"/>
              <a:gd name="T12" fmla="*/ 65 w 2486"/>
              <a:gd name="T13" fmla="*/ 1266 h 2319"/>
              <a:gd name="T14" fmla="*/ 1315 w 2486"/>
              <a:gd name="T15" fmla="*/ 2319 h 2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86" h="2319">
                <a:moveTo>
                  <a:pt x="1315" y="2319"/>
                </a:moveTo>
                <a:cubicBezTo>
                  <a:pt x="1315" y="2319"/>
                  <a:pt x="1532" y="2131"/>
                  <a:pt x="1647" y="2016"/>
                </a:cubicBezTo>
                <a:cubicBezTo>
                  <a:pt x="1762" y="1901"/>
                  <a:pt x="2135" y="1508"/>
                  <a:pt x="2221" y="1393"/>
                </a:cubicBezTo>
                <a:cubicBezTo>
                  <a:pt x="2307" y="1278"/>
                  <a:pt x="2486" y="1203"/>
                  <a:pt x="2254" y="934"/>
                </a:cubicBezTo>
                <a:cubicBezTo>
                  <a:pt x="1905" y="602"/>
                  <a:pt x="1312" y="131"/>
                  <a:pt x="1217" y="65"/>
                </a:cubicBezTo>
                <a:cubicBezTo>
                  <a:pt x="1123" y="0"/>
                  <a:pt x="1044" y="60"/>
                  <a:pt x="829" y="294"/>
                </a:cubicBezTo>
                <a:cubicBezTo>
                  <a:pt x="614" y="528"/>
                  <a:pt x="0" y="1125"/>
                  <a:pt x="65" y="1266"/>
                </a:cubicBezTo>
                <a:cubicBezTo>
                  <a:pt x="150" y="1448"/>
                  <a:pt x="1180" y="2274"/>
                  <a:pt x="1315" y="2319"/>
                </a:cubicBezTo>
                <a:close/>
              </a:path>
            </a:pathLst>
          </a:custGeom>
          <a:solidFill>
            <a:srgbClr val="5151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reeform 5"/>
          <p:cNvSpPr/>
          <p:nvPr/>
        </p:nvSpPr>
        <p:spPr bwMode="auto">
          <a:xfrm>
            <a:off x="4281241" y="2226657"/>
            <a:ext cx="1509959" cy="1408648"/>
          </a:xfrm>
          <a:custGeom>
            <a:avLst/>
            <a:gdLst>
              <a:gd name="T0" fmla="*/ 1315 w 2486"/>
              <a:gd name="T1" fmla="*/ 2319 h 2319"/>
              <a:gd name="T2" fmla="*/ 1647 w 2486"/>
              <a:gd name="T3" fmla="*/ 2016 h 2319"/>
              <a:gd name="T4" fmla="*/ 2221 w 2486"/>
              <a:gd name="T5" fmla="*/ 1393 h 2319"/>
              <a:gd name="T6" fmla="*/ 2254 w 2486"/>
              <a:gd name="T7" fmla="*/ 934 h 2319"/>
              <a:gd name="T8" fmla="*/ 1217 w 2486"/>
              <a:gd name="T9" fmla="*/ 65 h 2319"/>
              <a:gd name="T10" fmla="*/ 829 w 2486"/>
              <a:gd name="T11" fmla="*/ 294 h 2319"/>
              <a:gd name="T12" fmla="*/ 65 w 2486"/>
              <a:gd name="T13" fmla="*/ 1266 h 2319"/>
              <a:gd name="T14" fmla="*/ 1315 w 2486"/>
              <a:gd name="T15" fmla="*/ 2319 h 2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86" h="2319">
                <a:moveTo>
                  <a:pt x="1315" y="2319"/>
                </a:moveTo>
                <a:cubicBezTo>
                  <a:pt x="1315" y="2319"/>
                  <a:pt x="1532" y="2131"/>
                  <a:pt x="1647" y="2016"/>
                </a:cubicBezTo>
                <a:cubicBezTo>
                  <a:pt x="1762" y="1901"/>
                  <a:pt x="2135" y="1508"/>
                  <a:pt x="2221" y="1393"/>
                </a:cubicBezTo>
                <a:cubicBezTo>
                  <a:pt x="2307" y="1278"/>
                  <a:pt x="2486" y="1203"/>
                  <a:pt x="2254" y="934"/>
                </a:cubicBezTo>
                <a:cubicBezTo>
                  <a:pt x="1905" y="602"/>
                  <a:pt x="1312" y="131"/>
                  <a:pt x="1217" y="65"/>
                </a:cubicBezTo>
                <a:cubicBezTo>
                  <a:pt x="1123" y="0"/>
                  <a:pt x="1044" y="60"/>
                  <a:pt x="829" y="294"/>
                </a:cubicBezTo>
                <a:cubicBezTo>
                  <a:pt x="614" y="528"/>
                  <a:pt x="0" y="1125"/>
                  <a:pt x="65" y="1266"/>
                </a:cubicBezTo>
                <a:cubicBezTo>
                  <a:pt x="150" y="1448"/>
                  <a:pt x="1180" y="2274"/>
                  <a:pt x="1315" y="2319"/>
                </a:cubicBezTo>
                <a:close/>
              </a:path>
            </a:pathLst>
          </a:custGeom>
          <a:solidFill>
            <a:srgbClr val="F8930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Freeform 5"/>
          <p:cNvSpPr/>
          <p:nvPr/>
        </p:nvSpPr>
        <p:spPr bwMode="auto">
          <a:xfrm>
            <a:off x="4281241" y="4089324"/>
            <a:ext cx="1509959" cy="1408648"/>
          </a:xfrm>
          <a:custGeom>
            <a:avLst/>
            <a:gdLst>
              <a:gd name="T0" fmla="*/ 1315 w 2486"/>
              <a:gd name="T1" fmla="*/ 2319 h 2319"/>
              <a:gd name="T2" fmla="*/ 1647 w 2486"/>
              <a:gd name="T3" fmla="*/ 2016 h 2319"/>
              <a:gd name="T4" fmla="*/ 2221 w 2486"/>
              <a:gd name="T5" fmla="*/ 1393 h 2319"/>
              <a:gd name="T6" fmla="*/ 2254 w 2486"/>
              <a:gd name="T7" fmla="*/ 934 h 2319"/>
              <a:gd name="T8" fmla="*/ 1217 w 2486"/>
              <a:gd name="T9" fmla="*/ 65 h 2319"/>
              <a:gd name="T10" fmla="*/ 829 w 2486"/>
              <a:gd name="T11" fmla="*/ 294 h 2319"/>
              <a:gd name="T12" fmla="*/ 65 w 2486"/>
              <a:gd name="T13" fmla="*/ 1266 h 2319"/>
              <a:gd name="T14" fmla="*/ 1315 w 2486"/>
              <a:gd name="T15" fmla="*/ 2319 h 2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86" h="2319">
                <a:moveTo>
                  <a:pt x="1315" y="2319"/>
                </a:moveTo>
                <a:cubicBezTo>
                  <a:pt x="1315" y="2319"/>
                  <a:pt x="1532" y="2131"/>
                  <a:pt x="1647" y="2016"/>
                </a:cubicBezTo>
                <a:cubicBezTo>
                  <a:pt x="1762" y="1901"/>
                  <a:pt x="2135" y="1508"/>
                  <a:pt x="2221" y="1393"/>
                </a:cubicBezTo>
                <a:cubicBezTo>
                  <a:pt x="2307" y="1278"/>
                  <a:pt x="2486" y="1203"/>
                  <a:pt x="2254" y="934"/>
                </a:cubicBezTo>
                <a:cubicBezTo>
                  <a:pt x="1905" y="602"/>
                  <a:pt x="1312" y="131"/>
                  <a:pt x="1217" y="65"/>
                </a:cubicBezTo>
                <a:cubicBezTo>
                  <a:pt x="1123" y="0"/>
                  <a:pt x="1044" y="60"/>
                  <a:pt x="829" y="294"/>
                </a:cubicBezTo>
                <a:cubicBezTo>
                  <a:pt x="614" y="528"/>
                  <a:pt x="0" y="1125"/>
                  <a:pt x="65" y="1266"/>
                </a:cubicBezTo>
                <a:cubicBezTo>
                  <a:pt x="150" y="1448"/>
                  <a:pt x="1180" y="2274"/>
                  <a:pt x="1315" y="2319"/>
                </a:cubicBezTo>
                <a:close/>
              </a:path>
            </a:pathLst>
          </a:custGeom>
          <a:solidFill>
            <a:srgbClr val="5151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TextBox 76"/>
          <p:cNvSpPr txBox="1"/>
          <p:nvPr/>
        </p:nvSpPr>
        <p:spPr>
          <a:xfrm>
            <a:off x="8277225" y="2321560"/>
            <a:ext cx="27914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8930C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+mn-ea"/>
              </a:rPr>
              <a:t>场景</a:t>
            </a:r>
            <a:r>
              <a:rPr lang="en-US" altLang="zh-CN" sz="2000" dirty="0" smtClean="0">
                <a:solidFill>
                  <a:srgbClr val="F8930C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+mn-ea"/>
              </a:rPr>
              <a:t>4</a:t>
            </a:r>
            <a:r>
              <a:rPr lang="zh-CN" altLang="en-US" sz="2000" dirty="0" smtClean="0">
                <a:solidFill>
                  <a:srgbClr val="F8930C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+mn-ea"/>
              </a:rPr>
              <a:t>：无中生有</a:t>
            </a:r>
            <a:endParaRPr lang="en-US" altLang="zh-CN" sz="2000" dirty="0" smtClean="0">
              <a:solidFill>
                <a:srgbClr val="F8930C"/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+mn-ea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277055" y="2691202"/>
            <a:ext cx="2791385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rgbClr val="515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template is the spring and autumn advertising original, here you can directly modify the content. </a:t>
            </a:r>
            <a:endParaRPr lang="en-US" altLang="zh-CN" sz="1100" dirty="0" smtClean="0">
              <a:solidFill>
                <a:srgbClr val="515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76"/>
          <p:cNvSpPr txBox="1"/>
          <p:nvPr/>
        </p:nvSpPr>
        <p:spPr>
          <a:xfrm>
            <a:off x="8277225" y="4364355"/>
            <a:ext cx="2621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8930C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+mn-ea"/>
              </a:rPr>
              <a:t>场景</a:t>
            </a:r>
            <a:r>
              <a:rPr lang="en-US" altLang="zh-CN" sz="2000" dirty="0" smtClean="0">
                <a:solidFill>
                  <a:srgbClr val="F8930C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+mn-ea"/>
              </a:rPr>
              <a:t>4</a:t>
            </a:r>
            <a:r>
              <a:rPr lang="zh-CN" altLang="en-US" sz="2000" dirty="0" smtClean="0">
                <a:solidFill>
                  <a:srgbClr val="F8930C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+mn-ea"/>
              </a:rPr>
              <a:t>：化繁为简</a:t>
            </a:r>
            <a:endParaRPr lang="zh-CN" altLang="en-US" sz="2000" dirty="0" smtClean="0">
              <a:solidFill>
                <a:srgbClr val="F8930C"/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+mn-ea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277055" y="4733405"/>
            <a:ext cx="2791385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rgbClr val="515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template is the spring and autumn advertising original, here you can directly modify the content. </a:t>
            </a:r>
            <a:endParaRPr lang="en-US" altLang="zh-CN" sz="1100" dirty="0" smtClean="0">
              <a:solidFill>
                <a:srgbClr val="515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Box 76"/>
          <p:cNvSpPr txBox="1"/>
          <p:nvPr/>
        </p:nvSpPr>
        <p:spPr>
          <a:xfrm>
            <a:off x="1788795" y="2321560"/>
            <a:ext cx="2125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 smtClean="0">
                <a:solidFill>
                  <a:srgbClr val="F8930C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场景3：推理</a:t>
            </a:r>
            <a:endParaRPr lang="zh-CN" altLang="en-US" sz="2000" dirty="0" smtClean="0">
              <a:solidFill>
                <a:srgbClr val="F8930C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123560" y="2691202"/>
            <a:ext cx="2791385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100" dirty="0" smtClean="0">
                <a:solidFill>
                  <a:srgbClr val="515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template is the spring and autumn advertising original, here you can directly modify the content. </a:t>
            </a:r>
            <a:endParaRPr lang="en-US" altLang="zh-CN" sz="1100" dirty="0" smtClean="0">
              <a:solidFill>
                <a:srgbClr val="515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Box 76"/>
          <p:cNvSpPr txBox="1"/>
          <p:nvPr/>
        </p:nvSpPr>
        <p:spPr>
          <a:xfrm>
            <a:off x="1428115" y="4364355"/>
            <a:ext cx="2486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 smtClean="0">
                <a:solidFill>
                  <a:srgbClr val="F8930C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+mn-ea"/>
              </a:rPr>
              <a:t>场景</a:t>
            </a:r>
            <a:r>
              <a:rPr lang="en-US" altLang="zh-CN" sz="2000" dirty="0" smtClean="0">
                <a:solidFill>
                  <a:srgbClr val="F8930C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+mn-ea"/>
              </a:rPr>
              <a:t>5</a:t>
            </a:r>
            <a:r>
              <a:rPr lang="zh-CN" altLang="en-US" sz="2000" dirty="0" smtClean="0">
                <a:solidFill>
                  <a:srgbClr val="F8930C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+mn-ea"/>
              </a:rPr>
              <a:t>：锦上添花</a:t>
            </a:r>
            <a:endParaRPr lang="zh-CN" altLang="en-US" sz="2000" dirty="0">
              <a:solidFill>
                <a:srgbClr val="515161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123560" y="4733405"/>
            <a:ext cx="2791385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100" dirty="0" smtClean="0">
                <a:solidFill>
                  <a:srgbClr val="515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template is the spring and autumn advertising original, here you can directly modify the content. </a:t>
            </a:r>
            <a:endParaRPr lang="en-US" altLang="zh-CN" sz="1100" dirty="0" smtClean="0">
              <a:solidFill>
                <a:srgbClr val="515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6" name="Group 4"/>
          <p:cNvGrpSpPr>
            <a:grpSpLocks noChangeAspect="1"/>
          </p:cNvGrpSpPr>
          <p:nvPr/>
        </p:nvGrpSpPr>
        <p:grpSpPr bwMode="auto">
          <a:xfrm>
            <a:off x="4704059" y="2574271"/>
            <a:ext cx="664321" cy="713419"/>
            <a:chOff x="735" y="1441"/>
            <a:chExt cx="2219" cy="2383"/>
          </a:xfrm>
          <a:solidFill>
            <a:srgbClr val="ECEBE6"/>
          </a:solidFill>
        </p:grpSpPr>
        <p:sp>
          <p:nvSpPr>
            <p:cNvPr id="117" name="Freeform 5"/>
            <p:cNvSpPr>
              <a:spLocks noEditPoints="1"/>
            </p:cNvSpPr>
            <p:nvPr/>
          </p:nvSpPr>
          <p:spPr bwMode="auto">
            <a:xfrm>
              <a:off x="735" y="1441"/>
              <a:ext cx="2219" cy="2383"/>
            </a:xfrm>
            <a:custGeom>
              <a:avLst/>
              <a:gdLst>
                <a:gd name="T0" fmla="*/ 255 w 348"/>
                <a:gd name="T1" fmla="*/ 92 h 374"/>
                <a:gd name="T2" fmla="*/ 285 w 348"/>
                <a:gd name="T3" fmla="*/ 49 h 374"/>
                <a:gd name="T4" fmla="*/ 68 w 348"/>
                <a:gd name="T5" fmla="*/ 47 h 374"/>
                <a:gd name="T6" fmla="*/ 5 w 348"/>
                <a:gd name="T7" fmla="*/ 110 h 374"/>
                <a:gd name="T8" fmla="*/ 94 w 348"/>
                <a:gd name="T9" fmla="*/ 255 h 374"/>
                <a:gd name="T10" fmla="*/ 68 w 348"/>
                <a:gd name="T11" fmla="*/ 61 h 374"/>
                <a:gd name="T12" fmla="*/ 124 w 348"/>
                <a:gd name="T13" fmla="*/ 105 h 374"/>
                <a:gd name="T14" fmla="*/ 93 w 348"/>
                <a:gd name="T15" fmla="*/ 106 h 374"/>
                <a:gd name="T16" fmla="*/ 73 w 348"/>
                <a:gd name="T17" fmla="*/ 112 h 374"/>
                <a:gd name="T18" fmla="*/ 90 w 348"/>
                <a:gd name="T19" fmla="*/ 226 h 374"/>
                <a:gd name="T20" fmla="*/ 240 w 348"/>
                <a:gd name="T21" fmla="*/ 337 h 374"/>
                <a:gd name="T22" fmla="*/ 345 w 348"/>
                <a:gd name="T23" fmla="*/ 257 h 374"/>
                <a:gd name="T24" fmla="*/ 134 w 348"/>
                <a:gd name="T25" fmla="*/ 82 h 374"/>
                <a:gd name="T26" fmla="*/ 83 w 348"/>
                <a:gd name="T27" fmla="*/ 49 h 374"/>
                <a:gd name="T28" fmla="*/ 234 w 348"/>
                <a:gd name="T29" fmla="*/ 13 h 374"/>
                <a:gd name="T30" fmla="*/ 192 w 348"/>
                <a:gd name="T31" fmla="*/ 108 h 374"/>
                <a:gd name="T32" fmla="*/ 134 w 348"/>
                <a:gd name="T33" fmla="*/ 82 h 374"/>
                <a:gd name="T34" fmla="*/ 110 w 348"/>
                <a:gd name="T35" fmla="*/ 259 h 374"/>
                <a:gd name="T36" fmla="*/ 115 w 348"/>
                <a:gd name="T37" fmla="*/ 237 h 374"/>
                <a:gd name="T38" fmla="*/ 137 w 348"/>
                <a:gd name="T39" fmla="*/ 315 h 374"/>
                <a:gd name="T40" fmla="*/ 132 w 348"/>
                <a:gd name="T41" fmla="*/ 289 h 374"/>
                <a:gd name="T42" fmla="*/ 146 w 348"/>
                <a:gd name="T43" fmla="*/ 319 h 374"/>
                <a:gd name="T44" fmla="*/ 161 w 348"/>
                <a:gd name="T45" fmla="*/ 334 h 374"/>
                <a:gd name="T46" fmla="*/ 174 w 348"/>
                <a:gd name="T47" fmla="*/ 345 h 374"/>
                <a:gd name="T48" fmla="*/ 174 w 348"/>
                <a:gd name="T49" fmla="*/ 347 h 374"/>
                <a:gd name="T50" fmla="*/ 291 w 348"/>
                <a:gd name="T51" fmla="*/ 301 h 374"/>
                <a:gd name="T52" fmla="*/ 180 w 348"/>
                <a:gd name="T53" fmla="*/ 347 h 374"/>
                <a:gd name="T54" fmla="*/ 180 w 348"/>
                <a:gd name="T55" fmla="*/ 341 h 374"/>
                <a:gd name="T56" fmla="*/ 185 w 348"/>
                <a:gd name="T57" fmla="*/ 332 h 374"/>
                <a:gd name="T58" fmla="*/ 178 w 348"/>
                <a:gd name="T59" fmla="*/ 332 h 374"/>
                <a:gd name="T60" fmla="*/ 158 w 348"/>
                <a:gd name="T61" fmla="*/ 303 h 374"/>
                <a:gd name="T62" fmla="*/ 139 w 348"/>
                <a:gd name="T63" fmla="*/ 250 h 374"/>
                <a:gd name="T64" fmla="*/ 127 w 348"/>
                <a:gd name="T65" fmla="*/ 260 h 374"/>
                <a:gd name="T66" fmla="*/ 110 w 348"/>
                <a:gd name="T67" fmla="*/ 210 h 374"/>
                <a:gd name="T68" fmla="*/ 94 w 348"/>
                <a:gd name="T69" fmla="*/ 154 h 374"/>
                <a:gd name="T70" fmla="*/ 89 w 348"/>
                <a:gd name="T71" fmla="*/ 195 h 374"/>
                <a:gd name="T72" fmla="*/ 103 w 348"/>
                <a:gd name="T73" fmla="*/ 138 h 374"/>
                <a:gd name="T74" fmla="*/ 189 w 348"/>
                <a:gd name="T75" fmla="*/ 328 h 374"/>
                <a:gd name="T76" fmla="*/ 291 w 348"/>
                <a:gd name="T77" fmla="*/ 301 h 374"/>
                <a:gd name="T78" fmla="*/ 323 w 348"/>
                <a:gd name="T79" fmla="*/ 259 h 374"/>
                <a:gd name="T80" fmla="*/ 313 w 348"/>
                <a:gd name="T81" fmla="*/ 268 h 374"/>
                <a:gd name="T82" fmla="*/ 201 w 348"/>
                <a:gd name="T83" fmla="*/ 315 h 374"/>
                <a:gd name="T84" fmla="*/ 109 w 348"/>
                <a:gd name="T85" fmla="*/ 137 h 374"/>
                <a:gd name="T86" fmla="*/ 112 w 348"/>
                <a:gd name="T87" fmla="*/ 138 h 374"/>
                <a:gd name="T88" fmla="*/ 247 w 348"/>
                <a:gd name="T89" fmla="*/ 96 h 374"/>
                <a:gd name="T90" fmla="*/ 312 w 348"/>
                <a:gd name="T91" fmla="*/ 219 h 374"/>
                <a:gd name="T92" fmla="*/ 329 w 348"/>
                <a:gd name="T93" fmla="*/ 256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8" h="374">
                  <a:moveTo>
                    <a:pt x="346" y="249"/>
                  </a:moveTo>
                  <a:cubicBezTo>
                    <a:pt x="311" y="200"/>
                    <a:pt x="284" y="145"/>
                    <a:pt x="255" y="92"/>
                  </a:cubicBezTo>
                  <a:cubicBezTo>
                    <a:pt x="255" y="92"/>
                    <a:pt x="255" y="92"/>
                    <a:pt x="254" y="92"/>
                  </a:cubicBezTo>
                  <a:cubicBezTo>
                    <a:pt x="270" y="81"/>
                    <a:pt x="284" y="68"/>
                    <a:pt x="285" y="49"/>
                  </a:cubicBezTo>
                  <a:cubicBezTo>
                    <a:pt x="288" y="13"/>
                    <a:pt x="242" y="0"/>
                    <a:pt x="216" y="2"/>
                  </a:cubicBezTo>
                  <a:cubicBezTo>
                    <a:pt x="166" y="5"/>
                    <a:pt x="113" y="28"/>
                    <a:pt x="68" y="47"/>
                  </a:cubicBezTo>
                  <a:cubicBezTo>
                    <a:pt x="66" y="47"/>
                    <a:pt x="66" y="48"/>
                    <a:pt x="65" y="49"/>
                  </a:cubicBezTo>
                  <a:cubicBezTo>
                    <a:pt x="33" y="53"/>
                    <a:pt x="0" y="76"/>
                    <a:pt x="5" y="110"/>
                  </a:cubicBezTo>
                  <a:cubicBezTo>
                    <a:pt x="15" y="166"/>
                    <a:pt x="83" y="197"/>
                    <a:pt x="83" y="255"/>
                  </a:cubicBezTo>
                  <a:cubicBezTo>
                    <a:pt x="82" y="262"/>
                    <a:pt x="93" y="262"/>
                    <a:pt x="94" y="255"/>
                  </a:cubicBezTo>
                  <a:cubicBezTo>
                    <a:pt x="94" y="206"/>
                    <a:pt x="48" y="170"/>
                    <a:pt x="25" y="132"/>
                  </a:cubicBezTo>
                  <a:cubicBezTo>
                    <a:pt x="4" y="96"/>
                    <a:pt x="30" y="63"/>
                    <a:pt x="68" y="61"/>
                  </a:cubicBezTo>
                  <a:cubicBezTo>
                    <a:pt x="84" y="60"/>
                    <a:pt x="102" y="64"/>
                    <a:pt x="115" y="75"/>
                  </a:cubicBezTo>
                  <a:cubicBezTo>
                    <a:pt x="124" y="83"/>
                    <a:pt x="126" y="94"/>
                    <a:pt x="124" y="105"/>
                  </a:cubicBezTo>
                  <a:cubicBezTo>
                    <a:pt x="120" y="120"/>
                    <a:pt x="112" y="127"/>
                    <a:pt x="99" y="127"/>
                  </a:cubicBezTo>
                  <a:cubicBezTo>
                    <a:pt x="85" y="127"/>
                    <a:pt x="83" y="119"/>
                    <a:pt x="93" y="106"/>
                  </a:cubicBezTo>
                  <a:cubicBezTo>
                    <a:pt x="98" y="102"/>
                    <a:pt x="94" y="95"/>
                    <a:pt x="88" y="98"/>
                  </a:cubicBezTo>
                  <a:cubicBezTo>
                    <a:pt x="79" y="102"/>
                    <a:pt x="74" y="107"/>
                    <a:pt x="73" y="112"/>
                  </a:cubicBezTo>
                  <a:cubicBezTo>
                    <a:pt x="72" y="111"/>
                    <a:pt x="69" y="112"/>
                    <a:pt x="69" y="114"/>
                  </a:cubicBezTo>
                  <a:cubicBezTo>
                    <a:pt x="66" y="150"/>
                    <a:pt x="79" y="191"/>
                    <a:pt x="90" y="226"/>
                  </a:cubicBezTo>
                  <a:cubicBezTo>
                    <a:pt x="101" y="266"/>
                    <a:pt x="116" y="311"/>
                    <a:pt x="143" y="344"/>
                  </a:cubicBezTo>
                  <a:cubicBezTo>
                    <a:pt x="168" y="374"/>
                    <a:pt x="212" y="350"/>
                    <a:pt x="240" y="337"/>
                  </a:cubicBezTo>
                  <a:cubicBezTo>
                    <a:pt x="281" y="317"/>
                    <a:pt x="315" y="310"/>
                    <a:pt x="334" y="267"/>
                  </a:cubicBezTo>
                  <a:cubicBezTo>
                    <a:pt x="338" y="264"/>
                    <a:pt x="342" y="260"/>
                    <a:pt x="345" y="257"/>
                  </a:cubicBezTo>
                  <a:cubicBezTo>
                    <a:pt x="347" y="255"/>
                    <a:pt x="348" y="252"/>
                    <a:pt x="346" y="249"/>
                  </a:cubicBezTo>
                  <a:close/>
                  <a:moveTo>
                    <a:pt x="134" y="82"/>
                  </a:moveTo>
                  <a:cubicBezTo>
                    <a:pt x="128" y="63"/>
                    <a:pt x="106" y="54"/>
                    <a:pt x="88" y="50"/>
                  </a:cubicBezTo>
                  <a:cubicBezTo>
                    <a:pt x="87" y="50"/>
                    <a:pt x="85" y="50"/>
                    <a:pt x="83" y="49"/>
                  </a:cubicBezTo>
                  <a:cubicBezTo>
                    <a:pt x="113" y="39"/>
                    <a:pt x="143" y="29"/>
                    <a:pt x="174" y="21"/>
                  </a:cubicBezTo>
                  <a:cubicBezTo>
                    <a:pt x="193" y="16"/>
                    <a:pt x="214" y="13"/>
                    <a:pt x="234" y="13"/>
                  </a:cubicBezTo>
                  <a:cubicBezTo>
                    <a:pt x="253" y="13"/>
                    <a:pt x="278" y="34"/>
                    <a:pt x="273" y="55"/>
                  </a:cubicBezTo>
                  <a:cubicBezTo>
                    <a:pt x="267" y="83"/>
                    <a:pt x="216" y="100"/>
                    <a:pt x="192" y="108"/>
                  </a:cubicBezTo>
                  <a:cubicBezTo>
                    <a:pt x="170" y="117"/>
                    <a:pt x="147" y="124"/>
                    <a:pt x="123" y="130"/>
                  </a:cubicBezTo>
                  <a:cubicBezTo>
                    <a:pt x="136" y="119"/>
                    <a:pt x="139" y="97"/>
                    <a:pt x="134" y="82"/>
                  </a:cubicBezTo>
                  <a:close/>
                  <a:moveTo>
                    <a:pt x="121" y="284"/>
                  </a:moveTo>
                  <a:cubicBezTo>
                    <a:pt x="117" y="276"/>
                    <a:pt x="114" y="268"/>
                    <a:pt x="110" y="259"/>
                  </a:cubicBezTo>
                  <a:cubicBezTo>
                    <a:pt x="111" y="258"/>
                    <a:pt x="112" y="258"/>
                    <a:pt x="112" y="256"/>
                  </a:cubicBezTo>
                  <a:cubicBezTo>
                    <a:pt x="113" y="250"/>
                    <a:pt x="114" y="244"/>
                    <a:pt x="115" y="237"/>
                  </a:cubicBezTo>
                  <a:cubicBezTo>
                    <a:pt x="117" y="253"/>
                    <a:pt x="118" y="269"/>
                    <a:pt x="121" y="284"/>
                  </a:cubicBezTo>
                  <a:close/>
                  <a:moveTo>
                    <a:pt x="137" y="315"/>
                  </a:moveTo>
                  <a:cubicBezTo>
                    <a:pt x="133" y="308"/>
                    <a:pt x="129" y="301"/>
                    <a:pt x="125" y="294"/>
                  </a:cubicBezTo>
                  <a:cubicBezTo>
                    <a:pt x="128" y="294"/>
                    <a:pt x="132" y="292"/>
                    <a:pt x="132" y="289"/>
                  </a:cubicBezTo>
                  <a:cubicBezTo>
                    <a:pt x="133" y="283"/>
                    <a:pt x="134" y="277"/>
                    <a:pt x="135" y="271"/>
                  </a:cubicBezTo>
                  <a:cubicBezTo>
                    <a:pt x="139" y="287"/>
                    <a:pt x="142" y="303"/>
                    <a:pt x="146" y="319"/>
                  </a:cubicBezTo>
                  <a:cubicBezTo>
                    <a:pt x="147" y="323"/>
                    <a:pt x="153" y="324"/>
                    <a:pt x="155" y="322"/>
                  </a:cubicBezTo>
                  <a:cubicBezTo>
                    <a:pt x="157" y="326"/>
                    <a:pt x="159" y="330"/>
                    <a:pt x="161" y="334"/>
                  </a:cubicBezTo>
                  <a:cubicBezTo>
                    <a:pt x="163" y="339"/>
                    <a:pt x="171" y="339"/>
                    <a:pt x="171" y="333"/>
                  </a:cubicBezTo>
                  <a:cubicBezTo>
                    <a:pt x="171" y="337"/>
                    <a:pt x="172" y="341"/>
                    <a:pt x="174" y="345"/>
                  </a:cubicBezTo>
                  <a:cubicBezTo>
                    <a:pt x="175" y="346"/>
                    <a:pt x="176" y="347"/>
                    <a:pt x="177" y="347"/>
                  </a:cubicBezTo>
                  <a:cubicBezTo>
                    <a:pt x="176" y="347"/>
                    <a:pt x="175" y="347"/>
                    <a:pt x="174" y="347"/>
                  </a:cubicBezTo>
                  <a:cubicBezTo>
                    <a:pt x="156" y="349"/>
                    <a:pt x="145" y="328"/>
                    <a:pt x="137" y="315"/>
                  </a:cubicBezTo>
                  <a:close/>
                  <a:moveTo>
                    <a:pt x="291" y="301"/>
                  </a:moveTo>
                  <a:cubicBezTo>
                    <a:pt x="275" y="310"/>
                    <a:pt x="257" y="315"/>
                    <a:pt x="241" y="323"/>
                  </a:cubicBezTo>
                  <a:cubicBezTo>
                    <a:pt x="221" y="333"/>
                    <a:pt x="202" y="343"/>
                    <a:pt x="180" y="347"/>
                  </a:cubicBezTo>
                  <a:cubicBezTo>
                    <a:pt x="181" y="346"/>
                    <a:pt x="182" y="345"/>
                    <a:pt x="183" y="344"/>
                  </a:cubicBezTo>
                  <a:cubicBezTo>
                    <a:pt x="180" y="341"/>
                    <a:pt x="180" y="341"/>
                    <a:pt x="180" y="341"/>
                  </a:cubicBezTo>
                  <a:cubicBezTo>
                    <a:pt x="184" y="346"/>
                    <a:pt x="190" y="339"/>
                    <a:pt x="186" y="334"/>
                  </a:cubicBezTo>
                  <a:cubicBezTo>
                    <a:pt x="186" y="333"/>
                    <a:pt x="185" y="333"/>
                    <a:pt x="185" y="332"/>
                  </a:cubicBezTo>
                  <a:cubicBezTo>
                    <a:pt x="183" y="331"/>
                    <a:pt x="181" y="330"/>
                    <a:pt x="179" y="331"/>
                  </a:cubicBezTo>
                  <a:cubicBezTo>
                    <a:pt x="179" y="332"/>
                    <a:pt x="178" y="332"/>
                    <a:pt x="178" y="332"/>
                  </a:cubicBezTo>
                  <a:cubicBezTo>
                    <a:pt x="176" y="327"/>
                    <a:pt x="172" y="323"/>
                    <a:pt x="167" y="323"/>
                  </a:cubicBezTo>
                  <a:cubicBezTo>
                    <a:pt x="165" y="316"/>
                    <a:pt x="161" y="310"/>
                    <a:pt x="158" y="303"/>
                  </a:cubicBezTo>
                  <a:cubicBezTo>
                    <a:pt x="157" y="301"/>
                    <a:pt x="155" y="300"/>
                    <a:pt x="152" y="301"/>
                  </a:cubicBezTo>
                  <a:cubicBezTo>
                    <a:pt x="149" y="284"/>
                    <a:pt x="146" y="266"/>
                    <a:pt x="139" y="250"/>
                  </a:cubicBezTo>
                  <a:cubicBezTo>
                    <a:pt x="137" y="246"/>
                    <a:pt x="130" y="247"/>
                    <a:pt x="129" y="251"/>
                  </a:cubicBezTo>
                  <a:cubicBezTo>
                    <a:pt x="129" y="254"/>
                    <a:pt x="128" y="257"/>
                    <a:pt x="127" y="260"/>
                  </a:cubicBezTo>
                  <a:cubicBezTo>
                    <a:pt x="125" y="243"/>
                    <a:pt x="123" y="226"/>
                    <a:pt x="119" y="210"/>
                  </a:cubicBezTo>
                  <a:cubicBezTo>
                    <a:pt x="118" y="205"/>
                    <a:pt x="111" y="205"/>
                    <a:pt x="110" y="210"/>
                  </a:cubicBezTo>
                  <a:cubicBezTo>
                    <a:pt x="109" y="216"/>
                    <a:pt x="107" y="222"/>
                    <a:pt x="106" y="228"/>
                  </a:cubicBezTo>
                  <a:cubicBezTo>
                    <a:pt x="102" y="203"/>
                    <a:pt x="99" y="179"/>
                    <a:pt x="94" y="154"/>
                  </a:cubicBezTo>
                  <a:cubicBezTo>
                    <a:pt x="93" y="150"/>
                    <a:pt x="86" y="151"/>
                    <a:pt x="87" y="155"/>
                  </a:cubicBezTo>
                  <a:cubicBezTo>
                    <a:pt x="87" y="168"/>
                    <a:pt x="88" y="182"/>
                    <a:pt x="89" y="195"/>
                  </a:cubicBezTo>
                  <a:cubicBezTo>
                    <a:pt x="83" y="172"/>
                    <a:pt x="79" y="148"/>
                    <a:pt x="75" y="126"/>
                  </a:cubicBezTo>
                  <a:cubicBezTo>
                    <a:pt x="80" y="133"/>
                    <a:pt x="91" y="139"/>
                    <a:pt x="103" y="138"/>
                  </a:cubicBezTo>
                  <a:cubicBezTo>
                    <a:pt x="108" y="208"/>
                    <a:pt x="151" y="265"/>
                    <a:pt x="183" y="326"/>
                  </a:cubicBezTo>
                  <a:cubicBezTo>
                    <a:pt x="184" y="328"/>
                    <a:pt x="187" y="329"/>
                    <a:pt x="189" y="328"/>
                  </a:cubicBezTo>
                  <a:cubicBezTo>
                    <a:pt x="230" y="317"/>
                    <a:pt x="273" y="306"/>
                    <a:pt x="310" y="284"/>
                  </a:cubicBezTo>
                  <a:cubicBezTo>
                    <a:pt x="305" y="290"/>
                    <a:pt x="299" y="296"/>
                    <a:pt x="291" y="301"/>
                  </a:cubicBezTo>
                  <a:close/>
                  <a:moveTo>
                    <a:pt x="329" y="256"/>
                  </a:moveTo>
                  <a:cubicBezTo>
                    <a:pt x="327" y="256"/>
                    <a:pt x="325" y="256"/>
                    <a:pt x="323" y="259"/>
                  </a:cubicBezTo>
                  <a:cubicBezTo>
                    <a:pt x="323" y="260"/>
                    <a:pt x="322" y="261"/>
                    <a:pt x="322" y="263"/>
                  </a:cubicBezTo>
                  <a:cubicBezTo>
                    <a:pt x="319" y="265"/>
                    <a:pt x="315" y="266"/>
                    <a:pt x="313" y="268"/>
                  </a:cubicBezTo>
                  <a:cubicBezTo>
                    <a:pt x="294" y="281"/>
                    <a:pt x="272" y="291"/>
                    <a:pt x="251" y="300"/>
                  </a:cubicBezTo>
                  <a:cubicBezTo>
                    <a:pt x="235" y="306"/>
                    <a:pt x="218" y="311"/>
                    <a:pt x="201" y="315"/>
                  </a:cubicBezTo>
                  <a:cubicBezTo>
                    <a:pt x="184" y="319"/>
                    <a:pt x="171" y="279"/>
                    <a:pt x="163" y="266"/>
                  </a:cubicBezTo>
                  <a:cubicBezTo>
                    <a:pt x="140" y="225"/>
                    <a:pt x="117" y="184"/>
                    <a:pt x="109" y="137"/>
                  </a:cubicBezTo>
                  <a:cubicBezTo>
                    <a:pt x="109" y="137"/>
                    <a:pt x="110" y="137"/>
                    <a:pt x="110" y="137"/>
                  </a:cubicBezTo>
                  <a:cubicBezTo>
                    <a:pt x="110" y="138"/>
                    <a:pt x="111" y="139"/>
                    <a:pt x="112" y="138"/>
                  </a:cubicBezTo>
                  <a:cubicBezTo>
                    <a:pt x="149" y="134"/>
                    <a:pt x="185" y="124"/>
                    <a:pt x="218" y="110"/>
                  </a:cubicBezTo>
                  <a:cubicBezTo>
                    <a:pt x="227" y="106"/>
                    <a:pt x="238" y="102"/>
                    <a:pt x="247" y="96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269" y="137"/>
                    <a:pt x="288" y="179"/>
                    <a:pt x="312" y="219"/>
                  </a:cubicBezTo>
                  <a:cubicBezTo>
                    <a:pt x="317" y="228"/>
                    <a:pt x="324" y="237"/>
                    <a:pt x="330" y="247"/>
                  </a:cubicBezTo>
                  <a:cubicBezTo>
                    <a:pt x="332" y="250"/>
                    <a:pt x="331" y="253"/>
                    <a:pt x="329" y="2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8" name="Freeform 6"/>
            <p:cNvSpPr/>
            <p:nvPr/>
          </p:nvSpPr>
          <p:spPr bwMode="auto">
            <a:xfrm>
              <a:off x="1609" y="2250"/>
              <a:ext cx="682" cy="236"/>
            </a:xfrm>
            <a:custGeom>
              <a:avLst/>
              <a:gdLst>
                <a:gd name="T0" fmla="*/ 101 w 107"/>
                <a:gd name="T1" fmla="*/ 1 h 37"/>
                <a:gd name="T2" fmla="*/ 4 w 107"/>
                <a:gd name="T3" fmla="*/ 30 h 37"/>
                <a:gd name="T4" fmla="*/ 5 w 107"/>
                <a:gd name="T5" fmla="*/ 36 h 37"/>
                <a:gd name="T6" fmla="*/ 104 w 107"/>
                <a:gd name="T7" fmla="*/ 7 h 37"/>
                <a:gd name="T8" fmla="*/ 101 w 107"/>
                <a:gd name="T9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37">
                  <a:moveTo>
                    <a:pt x="101" y="1"/>
                  </a:moveTo>
                  <a:cubicBezTo>
                    <a:pt x="68" y="7"/>
                    <a:pt x="37" y="22"/>
                    <a:pt x="4" y="30"/>
                  </a:cubicBezTo>
                  <a:cubicBezTo>
                    <a:pt x="0" y="31"/>
                    <a:pt x="2" y="37"/>
                    <a:pt x="5" y="36"/>
                  </a:cubicBezTo>
                  <a:cubicBezTo>
                    <a:pt x="38" y="29"/>
                    <a:pt x="73" y="20"/>
                    <a:pt x="104" y="7"/>
                  </a:cubicBezTo>
                  <a:cubicBezTo>
                    <a:pt x="107" y="5"/>
                    <a:pt x="104" y="0"/>
                    <a:pt x="10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9" name="Freeform 7"/>
            <p:cNvSpPr/>
            <p:nvPr/>
          </p:nvSpPr>
          <p:spPr bwMode="auto">
            <a:xfrm>
              <a:off x="1647" y="2416"/>
              <a:ext cx="695" cy="293"/>
            </a:xfrm>
            <a:custGeom>
              <a:avLst/>
              <a:gdLst>
                <a:gd name="T0" fmla="*/ 103 w 109"/>
                <a:gd name="T1" fmla="*/ 0 h 46"/>
                <a:gd name="T2" fmla="*/ 5 w 109"/>
                <a:gd name="T3" fmla="*/ 37 h 46"/>
                <a:gd name="T4" fmla="*/ 7 w 109"/>
                <a:gd name="T5" fmla="*/ 45 h 46"/>
                <a:gd name="T6" fmla="*/ 104 w 109"/>
                <a:gd name="T7" fmla="*/ 9 h 46"/>
                <a:gd name="T8" fmla="*/ 103 w 109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46">
                  <a:moveTo>
                    <a:pt x="103" y="0"/>
                  </a:moveTo>
                  <a:cubicBezTo>
                    <a:pt x="69" y="5"/>
                    <a:pt x="37" y="25"/>
                    <a:pt x="5" y="37"/>
                  </a:cubicBezTo>
                  <a:cubicBezTo>
                    <a:pt x="0" y="39"/>
                    <a:pt x="2" y="46"/>
                    <a:pt x="7" y="45"/>
                  </a:cubicBezTo>
                  <a:cubicBezTo>
                    <a:pt x="40" y="33"/>
                    <a:pt x="72" y="20"/>
                    <a:pt x="104" y="9"/>
                  </a:cubicBezTo>
                  <a:cubicBezTo>
                    <a:pt x="109" y="7"/>
                    <a:pt x="108" y="0"/>
                    <a:pt x="10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Freeform 8"/>
            <p:cNvSpPr/>
            <p:nvPr/>
          </p:nvSpPr>
          <p:spPr bwMode="auto">
            <a:xfrm>
              <a:off x="1825" y="2594"/>
              <a:ext cx="664" cy="325"/>
            </a:xfrm>
            <a:custGeom>
              <a:avLst/>
              <a:gdLst>
                <a:gd name="T0" fmla="*/ 95 w 104"/>
                <a:gd name="T1" fmla="*/ 2 h 51"/>
                <a:gd name="T2" fmla="*/ 40 w 104"/>
                <a:gd name="T3" fmla="*/ 25 h 51"/>
                <a:gd name="T4" fmla="*/ 2 w 104"/>
                <a:gd name="T5" fmla="*/ 46 h 51"/>
                <a:gd name="T6" fmla="*/ 7 w 104"/>
                <a:gd name="T7" fmla="*/ 49 h 51"/>
                <a:gd name="T8" fmla="*/ 48 w 104"/>
                <a:gd name="T9" fmla="*/ 32 h 51"/>
                <a:gd name="T10" fmla="*/ 99 w 104"/>
                <a:gd name="T11" fmla="*/ 9 h 51"/>
                <a:gd name="T12" fmla="*/ 95 w 104"/>
                <a:gd name="T13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51">
                  <a:moveTo>
                    <a:pt x="95" y="2"/>
                  </a:moveTo>
                  <a:cubicBezTo>
                    <a:pt x="77" y="10"/>
                    <a:pt x="58" y="17"/>
                    <a:pt x="40" y="25"/>
                  </a:cubicBezTo>
                  <a:cubicBezTo>
                    <a:pt x="28" y="30"/>
                    <a:pt x="10" y="34"/>
                    <a:pt x="2" y="46"/>
                  </a:cubicBezTo>
                  <a:cubicBezTo>
                    <a:pt x="0" y="48"/>
                    <a:pt x="4" y="51"/>
                    <a:pt x="7" y="49"/>
                  </a:cubicBezTo>
                  <a:cubicBezTo>
                    <a:pt x="17" y="41"/>
                    <a:pt x="36" y="37"/>
                    <a:pt x="48" y="32"/>
                  </a:cubicBezTo>
                  <a:cubicBezTo>
                    <a:pt x="65" y="25"/>
                    <a:pt x="83" y="19"/>
                    <a:pt x="99" y="9"/>
                  </a:cubicBezTo>
                  <a:cubicBezTo>
                    <a:pt x="104" y="6"/>
                    <a:pt x="100" y="0"/>
                    <a:pt x="9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1" name="Freeform 9"/>
            <p:cNvSpPr/>
            <p:nvPr/>
          </p:nvSpPr>
          <p:spPr bwMode="auto">
            <a:xfrm>
              <a:off x="1864" y="2836"/>
              <a:ext cx="676" cy="319"/>
            </a:xfrm>
            <a:custGeom>
              <a:avLst/>
              <a:gdLst>
                <a:gd name="T0" fmla="*/ 96 w 106"/>
                <a:gd name="T1" fmla="*/ 3 h 50"/>
                <a:gd name="T2" fmla="*/ 5 w 106"/>
                <a:gd name="T3" fmla="*/ 42 h 50"/>
                <a:gd name="T4" fmla="*/ 7 w 106"/>
                <a:gd name="T5" fmla="*/ 49 h 50"/>
                <a:gd name="T6" fmla="*/ 101 w 106"/>
                <a:gd name="T7" fmla="*/ 11 h 50"/>
                <a:gd name="T8" fmla="*/ 96 w 106"/>
                <a:gd name="T9" fmla="*/ 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50">
                  <a:moveTo>
                    <a:pt x="96" y="3"/>
                  </a:moveTo>
                  <a:cubicBezTo>
                    <a:pt x="65" y="16"/>
                    <a:pt x="37" y="32"/>
                    <a:pt x="5" y="42"/>
                  </a:cubicBezTo>
                  <a:cubicBezTo>
                    <a:pt x="0" y="43"/>
                    <a:pt x="2" y="50"/>
                    <a:pt x="7" y="49"/>
                  </a:cubicBezTo>
                  <a:cubicBezTo>
                    <a:pt x="39" y="42"/>
                    <a:pt x="72" y="27"/>
                    <a:pt x="101" y="11"/>
                  </a:cubicBezTo>
                  <a:cubicBezTo>
                    <a:pt x="106" y="8"/>
                    <a:pt x="101" y="0"/>
                    <a:pt x="9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2" name="Freeform 10"/>
            <p:cNvSpPr/>
            <p:nvPr/>
          </p:nvSpPr>
          <p:spPr bwMode="auto">
            <a:xfrm>
              <a:off x="2004" y="3046"/>
              <a:ext cx="632" cy="332"/>
            </a:xfrm>
            <a:custGeom>
              <a:avLst/>
              <a:gdLst>
                <a:gd name="T0" fmla="*/ 92 w 99"/>
                <a:gd name="T1" fmla="*/ 1 h 52"/>
                <a:gd name="T2" fmla="*/ 52 w 99"/>
                <a:gd name="T3" fmla="*/ 19 h 52"/>
                <a:gd name="T4" fmla="*/ 4 w 99"/>
                <a:gd name="T5" fmla="*/ 43 h 52"/>
                <a:gd name="T6" fmla="*/ 8 w 99"/>
                <a:gd name="T7" fmla="*/ 50 h 52"/>
                <a:gd name="T8" fmla="*/ 55 w 99"/>
                <a:gd name="T9" fmla="*/ 27 h 52"/>
                <a:gd name="T10" fmla="*/ 95 w 99"/>
                <a:gd name="T11" fmla="*/ 9 h 52"/>
                <a:gd name="T12" fmla="*/ 92 w 99"/>
                <a:gd name="T13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52">
                  <a:moveTo>
                    <a:pt x="92" y="1"/>
                  </a:moveTo>
                  <a:cubicBezTo>
                    <a:pt x="78" y="5"/>
                    <a:pt x="65" y="13"/>
                    <a:pt x="52" y="19"/>
                  </a:cubicBezTo>
                  <a:cubicBezTo>
                    <a:pt x="36" y="26"/>
                    <a:pt x="19" y="34"/>
                    <a:pt x="4" y="43"/>
                  </a:cubicBezTo>
                  <a:cubicBezTo>
                    <a:pt x="0" y="46"/>
                    <a:pt x="4" y="52"/>
                    <a:pt x="8" y="50"/>
                  </a:cubicBezTo>
                  <a:cubicBezTo>
                    <a:pt x="23" y="41"/>
                    <a:pt x="39" y="33"/>
                    <a:pt x="55" y="27"/>
                  </a:cubicBezTo>
                  <a:cubicBezTo>
                    <a:pt x="69" y="22"/>
                    <a:pt x="84" y="17"/>
                    <a:pt x="95" y="9"/>
                  </a:cubicBezTo>
                  <a:cubicBezTo>
                    <a:pt x="99" y="6"/>
                    <a:pt x="97" y="0"/>
                    <a:pt x="9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3" name="Group 4"/>
          <p:cNvGrpSpPr>
            <a:grpSpLocks noChangeAspect="1"/>
          </p:cNvGrpSpPr>
          <p:nvPr/>
        </p:nvGrpSpPr>
        <p:grpSpPr bwMode="auto">
          <a:xfrm>
            <a:off x="6804238" y="2625920"/>
            <a:ext cx="573120" cy="731967"/>
            <a:chOff x="3848" y="1498"/>
            <a:chExt cx="1955" cy="2717"/>
          </a:xfrm>
          <a:solidFill>
            <a:srgbClr val="ECEBE6"/>
          </a:solidFill>
        </p:grpSpPr>
        <p:sp>
          <p:nvSpPr>
            <p:cNvPr id="124" name="Freeform 5"/>
            <p:cNvSpPr>
              <a:spLocks noEditPoints="1"/>
            </p:cNvSpPr>
            <p:nvPr/>
          </p:nvSpPr>
          <p:spPr bwMode="auto">
            <a:xfrm>
              <a:off x="3848" y="1498"/>
              <a:ext cx="1955" cy="2717"/>
            </a:xfrm>
            <a:custGeom>
              <a:avLst/>
              <a:gdLst>
                <a:gd name="T0" fmla="*/ 212 w 292"/>
                <a:gd name="T1" fmla="*/ 74 h 407"/>
                <a:gd name="T2" fmla="*/ 216 w 292"/>
                <a:gd name="T3" fmla="*/ 34 h 407"/>
                <a:gd name="T4" fmla="*/ 81 w 292"/>
                <a:gd name="T5" fmla="*/ 20 h 407"/>
                <a:gd name="T6" fmla="*/ 78 w 292"/>
                <a:gd name="T7" fmla="*/ 36 h 407"/>
                <a:gd name="T8" fmla="*/ 82 w 292"/>
                <a:gd name="T9" fmla="*/ 71 h 407"/>
                <a:gd name="T10" fmla="*/ 23 w 292"/>
                <a:gd name="T11" fmla="*/ 139 h 407"/>
                <a:gd name="T12" fmla="*/ 128 w 292"/>
                <a:gd name="T13" fmla="*/ 258 h 407"/>
                <a:gd name="T14" fmla="*/ 78 w 292"/>
                <a:gd name="T15" fmla="*/ 291 h 407"/>
                <a:gd name="T16" fmla="*/ 55 w 292"/>
                <a:gd name="T17" fmla="*/ 327 h 407"/>
                <a:gd name="T18" fmla="*/ 227 w 292"/>
                <a:gd name="T19" fmla="*/ 340 h 407"/>
                <a:gd name="T20" fmla="*/ 197 w 292"/>
                <a:gd name="T21" fmla="*/ 287 h 407"/>
                <a:gd name="T22" fmla="*/ 152 w 292"/>
                <a:gd name="T23" fmla="*/ 261 h 407"/>
                <a:gd name="T24" fmla="*/ 207 w 292"/>
                <a:gd name="T25" fmla="*/ 194 h 407"/>
                <a:gd name="T26" fmla="*/ 290 w 292"/>
                <a:gd name="T27" fmla="*/ 100 h 407"/>
                <a:gd name="T28" fmla="*/ 28 w 292"/>
                <a:gd name="T29" fmla="*/ 88 h 407"/>
                <a:gd name="T30" fmla="*/ 68 w 292"/>
                <a:gd name="T31" fmla="*/ 162 h 407"/>
                <a:gd name="T32" fmla="*/ 70 w 292"/>
                <a:gd name="T33" fmla="*/ 176 h 407"/>
                <a:gd name="T34" fmla="*/ 46 w 292"/>
                <a:gd name="T35" fmla="*/ 79 h 407"/>
                <a:gd name="T36" fmla="*/ 94 w 292"/>
                <a:gd name="T37" fmla="*/ 29 h 407"/>
                <a:gd name="T38" fmla="*/ 194 w 292"/>
                <a:gd name="T39" fmla="*/ 36 h 407"/>
                <a:gd name="T40" fmla="*/ 95 w 292"/>
                <a:gd name="T41" fmla="*/ 36 h 407"/>
                <a:gd name="T42" fmla="*/ 83 w 292"/>
                <a:gd name="T43" fmla="*/ 42 h 407"/>
                <a:gd name="T44" fmla="*/ 212 w 292"/>
                <a:gd name="T45" fmla="*/ 43 h 407"/>
                <a:gd name="T46" fmla="*/ 119 w 292"/>
                <a:gd name="T47" fmla="*/ 66 h 407"/>
                <a:gd name="T48" fmla="*/ 87 w 292"/>
                <a:gd name="T49" fmla="*/ 306 h 407"/>
                <a:gd name="T50" fmla="*/ 136 w 292"/>
                <a:gd name="T51" fmla="*/ 346 h 407"/>
                <a:gd name="T52" fmla="*/ 211 w 292"/>
                <a:gd name="T53" fmla="*/ 345 h 407"/>
                <a:gd name="T54" fmla="*/ 80 w 292"/>
                <a:gd name="T55" fmla="*/ 327 h 407"/>
                <a:gd name="T56" fmla="*/ 85 w 292"/>
                <a:gd name="T57" fmla="*/ 335 h 407"/>
                <a:gd name="T58" fmla="*/ 164 w 292"/>
                <a:gd name="T59" fmla="*/ 355 h 407"/>
                <a:gd name="T60" fmla="*/ 188 w 292"/>
                <a:gd name="T61" fmla="*/ 314 h 407"/>
                <a:gd name="T62" fmla="*/ 184 w 292"/>
                <a:gd name="T63" fmla="*/ 326 h 407"/>
                <a:gd name="T64" fmla="*/ 146 w 292"/>
                <a:gd name="T65" fmla="*/ 312 h 407"/>
                <a:gd name="T66" fmla="*/ 164 w 292"/>
                <a:gd name="T67" fmla="*/ 284 h 407"/>
                <a:gd name="T68" fmla="*/ 141 w 292"/>
                <a:gd name="T69" fmla="*/ 300 h 407"/>
                <a:gd name="T70" fmla="*/ 105 w 292"/>
                <a:gd name="T71" fmla="*/ 281 h 407"/>
                <a:gd name="T72" fmla="*/ 164 w 292"/>
                <a:gd name="T73" fmla="*/ 284 h 407"/>
                <a:gd name="T74" fmla="*/ 155 w 292"/>
                <a:gd name="T75" fmla="*/ 275 h 407"/>
                <a:gd name="T76" fmla="*/ 156 w 292"/>
                <a:gd name="T77" fmla="*/ 277 h 407"/>
                <a:gd name="T78" fmla="*/ 153 w 292"/>
                <a:gd name="T79" fmla="*/ 278 h 407"/>
                <a:gd name="T80" fmla="*/ 149 w 292"/>
                <a:gd name="T81" fmla="*/ 279 h 407"/>
                <a:gd name="T82" fmla="*/ 128 w 292"/>
                <a:gd name="T83" fmla="*/ 279 h 407"/>
                <a:gd name="T84" fmla="*/ 127 w 292"/>
                <a:gd name="T85" fmla="*/ 279 h 407"/>
                <a:gd name="T86" fmla="*/ 116 w 292"/>
                <a:gd name="T87" fmla="*/ 276 h 407"/>
                <a:gd name="T88" fmla="*/ 113 w 292"/>
                <a:gd name="T89" fmla="*/ 275 h 407"/>
                <a:gd name="T90" fmla="*/ 115 w 292"/>
                <a:gd name="T91" fmla="*/ 273 h 407"/>
                <a:gd name="T92" fmla="*/ 129 w 292"/>
                <a:gd name="T93" fmla="*/ 265 h 407"/>
                <a:gd name="T94" fmla="*/ 146 w 292"/>
                <a:gd name="T95" fmla="*/ 269 h 407"/>
                <a:gd name="T96" fmla="*/ 153 w 292"/>
                <a:gd name="T97" fmla="*/ 274 h 407"/>
                <a:gd name="T98" fmla="*/ 145 w 292"/>
                <a:gd name="T99" fmla="*/ 255 h 407"/>
                <a:gd name="T100" fmla="*/ 137 w 292"/>
                <a:gd name="T101" fmla="*/ 245 h 407"/>
                <a:gd name="T102" fmla="*/ 146 w 292"/>
                <a:gd name="T103" fmla="*/ 78 h 407"/>
                <a:gd name="T104" fmla="*/ 136 w 292"/>
                <a:gd name="T105" fmla="*/ 233 h 407"/>
                <a:gd name="T106" fmla="*/ 217 w 292"/>
                <a:gd name="T107" fmla="*/ 146 h 407"/>
                <a:gd name="T108" fmla="*/ 259 w 292"/>
                <a:gd name="T109" fmla="*/ 85 h 407"/>
                <a:gd name="T110" fmla="*/ 256 w 292"/>
                <a:gd name="T111" fmla="*/ 95 h 407"/>
                <a:gd name="T112" fmla="*/ 215 w 292"/>
                <a:gd name="T113" fmla="*/ 87 h 407"/>
                <a:gd name="T114" fmla="*/ 270 w 292"/>
                <a:gd name="T115" fmla="*/ 1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407">
                  <a:moveTo>
                    <a:pt x="268" y="65"/>
                  </a:moveTo>
                  <a:cubicBezTo>
                    <a:pt x="250" y="61"/>
                    <a:pt x="229" y="74"/>
                    <a:pt x="214" y="83"/>
                  </a:cubicBezTo>
                  <a:cubicBezTo>
                    <a:pt x="213" y="80"/>
                    <a:pt x="213" y="77"/>
                    <a:pt x="212" y="74"/>
                  </a:cubicBezTo>
                  <a:cubicBezTo>
                    <a:pt x="211" y="71"/>
                    <a:pt x="209" y="70"/>
                    <a:pt x="207" y="70"/>
                  </a:cubicBezTo>
                  <a:cubicBezTo>
                    <a:pt x="213" y="69"/>
                    <a:pt x="219" y="67"/>
                    <a:pt x="224" y="64"/>
                  </a:cubicBezTo>
                  <a:cubicBezTo>
                    <a:pt x="246" y="54"/>
                    <a:pt x="233" y="40"/>
                    <a:pt x="216" y="34"/>
                  </a:cubicBezTo>
                  <a:cubicBezTo>
                    <a:pt x="214" y="33"/>
                    <a:pt x="212" y="34"/>
                    <a:pt x="211" y="35"/>
                  </a:cubicBezTo>
                  <a:cubicBezTo>
                    <a:pt x="217" y="16"/>
                    <a:pt x="185" y="3"/>
                    <a:pt x="172" y="2"/>
                  </a:cubicBezTo>
                  <a:cubicBezTo>
                    <a:pt x="146" y="0"/>
                    <a:pt x="102" y="3"/>
                    <a:pt x="81" y="20"/>
                  </a:cubicBezTo>
                  <a:cubicBezTo>
                    <a:pt x="79" y="22"/>
                    <a:pt x="80" y="26"/>
                    <a:pt x="82" y="28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8" y="32"/>
                    <a:pt x="77" y="34"/>
                    <a:pt x="78" y="36"/>
                  </a:cubicBezTo>
                  <a:cubicBezTo>
                    <a:pt x="71" y="35"/>
                    <a:pt x="64" y="36"/>
                    <a:pt x="60" y="43"/>
                  </a:cubicBezTo>
                  <a:cubicBezTo>
                    <a:pt x="56" y="50"/>
                    <a:pt x="58" y="58"/>
                    <a:pt x="64" y="63"/>
                  </a:cubicBezTo>
                  <a:cubicBezTo>
                    <a:pt x="70" y="66"/>
                    <a:pt x="75" y="69"/>
                    <a:pt x="82" y="71"/>
                  </a:cubicBezTo>
                  <a:cubicBezTo>
                    <a:pt x="81" y="74"/>
                    <a:pt x="80" y="76"/>
                    <a:pt x="79" y="79"/>
                  </a:cubicBezTo>
                  <a:cubicBezTo>
                    <a:pt x="59" y="73"/>
                    <a:pt x="13" y="47"/>
                    <a:pt x="5" y="78"/>
                  </a:cubicBezTo>
                  <a:cubicBezTo>
                    <a:pt x="0" y="98"/>
                    <a:pt x="14" y="123"/>
                    <a:pt x="23" y="139"/>
                  </a:cubicBezTo>
                  <a:cubicBezTo>
                    <a:pt x="34" y="158"/>
                    <a:pt x="52" y="183"/>
                    <a:pt x="73" y="190"/>
                  </a:cubicBezTo>
                  <a:cubicBezTo>
                    <a:pt x="80" y="219"/>
                    <a:pt x="98" y="241"/>
                    <a:pt x="131" y="244"/>
                  </a:cubicBezTo>
                  <a:cubicBezTo>
                    <a:pt x="129" y="249"/>
                    <a:pt x="128" y="254"/>
                    <a:pt x="128" y="258"/>
                  </a:cubicBezTo>
                  <a:cubicBezTo>
                    <a:pt x="121" y="260"/>
                    <a:pt x="108" y="264"/>
                    <a:pt x="104" y="270"/>
                  </a:cubicBezTo>
                  <a:cubicBezTo>
                    <a:pt x="95" y="273"/>
                    <a:pt x="87" y="277"/>
                    <a:pt x="80" y="282"/>
                  </a:cubicBezTo>
                  <a:cubicBezTo>
                    <a:pt x="77" y="283"/>
                    <a:pt x="76" y="288"/>
                    <a:pt x="78" y="291"/>
                  </a:cubicBezTo>
                  <a:cubicBezTo>
                    <a:pt x="77" y="295"/>
                    <a:pt x="78" y="299"/>
                    <a:pt x="78" y="303"/>
                  </a:cubicBezTo>
                  <a:cubicBezTo>
                    <a:pt x="78" y="307"/>
                    <a:pt x="79" y="311"/>
                    <a:pt x="79" y="315"/>
                  </a:cubicBezTo>
                  <a:cubicBezTo>
                    <a:pt x="70" y="317"/>
                    <a:pt x="63" y="322"/>
                    <a:pt x="55" y="327"/>
                  </a:cubicBezTo>
                  <a:cubicBezTo>
                    <a:pt x="52" y="330"/>
                    <a:pt x="51" y="333"/>
                    <a:pt x="53" y="337"/>
                  </a:cubicBezTo>
                  <a:cubicBezTo>
                    <a:pt x="89" y="407"/>
                    <a:pt x="175" y="397"/>
                    <a:pt x="227" y="351"/>
                  </a:cubicBezTo>
                  <a:cubicBezTo>
                    <a:pt x="230" y="348"/>
                    <a:pt x="229" y="343"/>
                    <a:pt x="227" y="340"/>
                  </a:cubicBezTo>
                  <a:cubicBezTo>
                    <a:pt x="219" y="331"/>
                    <a:pt x="210" y="323"/>
                    <a:pt x="200" y="318"/>
                  </a:cubicBezTo>
                  <a:cubicBezTo>
                    <a:pt x="202" y="310"/>
                    <a:pt x="203" y="300"/>
                    <a:pt x="200" y="290"/>
                  </a:cubicBezTo>
                  <a:cubicBezTo>
                    <a:pt x="200" y="288"/>
                    <a:pt x="199" y="287"/>
                    <a:pt x="197" y="287"/>
                  </a:cubicBezTo>
                  <a:cubicBezTo>
                    <a:pt x="196" y="286"/>
                    <a:pt x="196" y="285"/>
                    <a:pt x="195" y="285"/>
                  </a:cubicBezTo>
                  <a:cubicBezTo>
                    <a:pt x="185" y="277"/>
                    <a:pt x="175" y="270"/>
                    <a:pt x="163" y="269"/>
                  </a:cubicBezTo>
                  <a:cubicBezTo>
                    <a:pt x="159" y="266"/>
                    <a:pt x="155" y="263"/>
                    <a:pt x="152" y="261"/>
                  </a:cubicBezTo>
                  <a:cubicBezTo>
                    <a:pt x="152" y="261"/>
                    <a:pt x="152" y="260"/>
                    <a:pt x="152" y="260"/>
                  </a:cubicBezTo>
                  <a:cubicBezTo>
                    <a:pt x="154" y="256"/>
                    <a:pt x="155" y="249"/>
                    <a:pt x="153" y="244"/>
                  </a:cubicBezTo>
                  <a:cubicBezTo>
                    <a:pt x="180" y="239"/>
                    <a:pt x="197" y="220"/>
                    <a:pt x="207" y="194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24" y="182"/>
                    <a:pt x="241" y="167"/>
                    <a:pt x="256" y="152"/>
                  </a:cubicBezTo>
                  <a:cubicBezTo>
                    <a:pt x="270" y="139"/>
                    <a:pt x="288" y="120"/>
                    <a:pt x="290" y="100"/>
                  </a:cubicBezTo>
                  <a:cubicBezTo>
                    <a:pt x="292" y="84"/>
                    <a:pt x="284" y="70"/>
                    <a:pt x="268" y="65"/>
                  </a:cubicBezTo>
                  <a:close/>
                  <a:moveTo>
                    <a:pt x="75" y="95"/>
                  </a:moveTo>
                  <a:cubicBezTo>
                    <a:pt x="60" y="89"/>
                    <a:pt x="44" y="84"/>
                    <a:pt x="28" y="88"/>
                  </a:cubicBezTo>
                  <a:cubicBezTo>
                    <a:pt x="26" y="89"/>
                    <a:pt x="25" y="91"/>
                    <a:pt x="25" y="92"/>
                  </a:cubicBezTo>
                  <a:cubicBezTo>
                    <a:pt x="24" y="122"/>
                    <a:pt x="45" y="145"/>
                    <a:pt x="64" y="164"/>
                  </a:cubicBezTo>
                  <a:cubicBezTo>
                    <a:pt x="66" y="166"/>
                    <a:pt x="69" y="164"/>
                    <a:pt x="68" y="162"/>
                  </a:cubicBezTo>
                  <a:cubicBezTo>
                    <a:pt x="53" y="142"/>
                    <a:pt x="34" y="122"/>
                    <a:pt x="34" y="96"/>
                  </a:cubicBezTo>
                  <a:cubicBezTo>
                    <a:pt x="47" y="94"/>
                    <a:pt x="60" y="99"/>
                    <a:pt x="73" y="103"/>
                  </a:cubicBezTo>
                  <a:cubicBezTo>
                    <a:pt x="69" y="126"/>
                    <a:pt x="66" y="152"/>
                    <a:pt x="70" y="176"/>
                  </a:cubicBezTo>
                  <a:cubicBezTo>
                    <a:pt x="60" y="165"/>
                    <a:pt x="49" y="156"/>
                    <a:pt x="40" y="144"/>
                  </a:cubicBezTo>
                  <a:cubicBezTo>
                    <a:pt x="28" y="127"/>
                    <a:pt x="18" y="107"/>
                    <a:pt x="16" y="87"/>
                  </a:cubicBezTo>
                  <a:cubicBezTo>
                    <a:pt x="15" y="69"/>
                    <a:pt x="36" y="76"/>
                    <a:pt x="46" y="79"/>
                  </a:cubicBezTo>
                  <a:cubicBezTo>
                    <a:pt x="57" y="82"/>
                    <a:pt x="67" y="84"/>
                    <a:pt x="77" y="85"/>
                  </a:cubicBezTo>
                  <a:cubicBezTo>
                    <a:pt x="76" y="88"/>
                    <a:pt x="76" y="92"/>
                    <a:pt x="75" y="95"/>
                  </a:cubicBezTo>
                  <a:close/>
                  <a:moveTo>
                    <a:pt x="94" y="29"/>
                  </a:moveTo>
                  <a:cubicBezTo>
                    <a:pt x="108" y="26"/>
                    <a:pt x="123" y="19"/>
                    <a:pt x="136" y="17"/>
                  </a:cubicBezTo>
                  <a:cubicBezTo>
                    <a:pt x="149" y="14"/>
                    <a:pt x="162" y="14"/>
                    <a:pt x="175" y="15"/>
                  </a:cubicBezTo>
                  <a:cubicBezTo>
                    <a:pt x="182" y="17"/>
                    <a:pt x="207" y="27"/>
                    <a:pt x="194" y="36"/>
                  </a:cubicBezTo>
                  <a:cubicBezTo>
                    <a:pt x="179" y="46"/>
                    <a:pt x="155" y="45"/>
                    <a:pt x="138" y="44"/>
                  </a:cubicBezTo>
                  <a:cubicBezTo>
                    <a:pt x="128" y="44"/>
                    <a:pt x="118" y="42"/>
                    <a:pt x="108" y="40"/>
                  </a:cubicBezTo>
                  <a:cubicBezTo>
                    <a:pt x="104" y="39"/>
                    <a:pt x="99" y="38"/>
                    <a:pt x="95" y="36"/>
                  </a:cubicBezTo>
                  <a:cubicBezTo>
                    <a:pt x="89" y="33"/>
                    <a:pt x="90" y="31"/>
                    <a:pt x="94" y="29"/>
                  </a:cubicBezTo>
                  <a:close/>
                  <a:moveTo>
                    <a:pt x="80" y="59"/>
                  </a:moveTo>
                  <a:cubicBezTo>
                    <a:pt x="67" y="55"/>
                    <a:pt x="75" y="45"/>
                    <a:pt x="83" y="42"/>
                  </a:cubicBezTo>
                  <a:cubicBezTo>
                    <a:pt x="100" y="55"/>
                    <a:pt x="128" y="56"/>
                    <a:pt x="147" y="56"/>
                  </a:cubicBezTo>
                  <a:cubicBezTo>
                    <a:pt x="165" y="57"/>
                    <a:pt x="198" y="57"/>
                    <a:pt x="209" y="39"/>
                  </a:cubicBezTo>
                  <a:cubicBezTo>
                    <a:pt x="209" y="41"/>
                    <a:pt x="210" y="42"/>
                    <a:pt x="212" y="43"/>
                  </a:cubicBezTo>
                  <a:cubicBezTo>
                    <a:pt x="233" y="54"/>
                    <a:pt x="210" y="58"/>
                    <a:pt x="197" y="60"/>
                  </a:cubicBezTo>
                  <a:cubicBezTo>
                    <a:pt x="182" y="64"/>
                    <a:pt x="167" y="66"/>
                    <a:pt x="151" y="67"/>
                  </a:cubicBezTo>
                  <a:cubicBezTo>
                    <a:pt x="140" y="68"/>
                    <a:pt x="130" y="67"/>
                    <a:pt x="119" y="66"/>
                  </a:cubicBezTo>
                  <a:cubicBezTo>
                    <a:pt x="109" y="65"/>
                    <a:pt x="100" y="63"/>
                    <a:pt x="91" y="61"/>
                  </a:cubicBezTo>
                  <a:cubicBezTo>
                    <a:pt x="87" y="61"/>
                    <a:pt x="84" y="60"/>
                    <a:pt x="80" y="59"/>
                  </a:cubicBezTo>
                  <a:close/>
                  <a:moveTo>
                    <a:pt x="87" y="306"/>
                  </a:moveTo>
                  <a:cubicBezTo>
                    <a:pt x="88" y="303"/>
                    <a:pt x="88" y="300"/>
                    <a:pt x="88" y="297"/>
                  </a:cubicBezTo>
                  <a:cubicBezTo>
                    <a:pt x="103" y="305"/>
                    <a:pt x="118" y="312"/>
                    <a:pt x="136" y="312"/>
                  </a:cubicBezTo>
                  <a:cubicBezTo>
                    <a:pt x="134" y="324"/>
                    <a:pt x="134" y="335"/>
                    <a:pt x="136" y="346"/>
                  </a:cubicBezTo>
                  <a:cubicBezTo>
                    <a:pt x="118" y="345"/>
                    <a:pt x="100" y="337"/>
                    <a:pt x="86" y="326"/>
                  </a:cubicBezTo>
                  <a:cubicBezTo>
                    <a:pt x="87" y="320"/>
                    <a:pt x="87" y="313"/>
                    <a:pt x="87" y="306"/>
                  </a:cubicBezTo>
                  <a:close/>
                  <a:moveTo>
                    <a:pt x="211" y="345"/>
                  </a:moveTo>
                  <a:cubicBezTo>
                    <a:pt x="189" y="363"/>
                    <a:pt x="163" y="373"/>
                    <a:pt x="135" y="374"/>
                  </a:cubicBezTo>
                  <a:cubicBezTo>
                    <a:pt x="109" y="375"/>
                    <a:pt x="49" y="348"/>
                    <a:pt x="79" y="322"/>
                  </a:cubicBezTo>
                  <a:cubicBezTo>
                    <a:pt x="79" y="324"/>
                    <a:pt x="79" y="325"/>
                    <a:pt x="80" y="327"/>
                  </a:cubicBezTo>
                  <a:cubicBezTo>
                    <a:pt x="79" y="328"/>
                    <a:pt x="79" y="329"/>
                    <a:pt x="80" y="331"/>
                  </a:cubicBezTo>
                  <a:cubicBezTo>
                    <a:pt x="80" y="331"/>
                    <a:pt x="80" y="332"/>
                    <a:pt x="80" y="333"/>
                  </a:cubicBezTo>
                  <a:cubicBezTo>
                    <a:pt x="80" y="336"/>
                    <a:pt x="83" y="337"/>
                    <a:pt x="85" y="335"/>
                  </a:cubicBezTo>
                  <a:cubicBezTo>
                    <a:pt x="100" y="348"/>
                    <a:pt x="119" y="356"/>
                    <a:pt x="139" y="357"/>
                  </a:cubicBezTo>
                  <a:cubicBezTo>
                    <a:pt x="140" y="358"/>
                    <a:pt x="141" y="358"/>
                    <a:pt x="142" y="357"/>
                  </a:cubicBezTo>
                  <a:cubicBezTo>
                    <a:pt x="149" y="358"/>
                    <a:pt x="157" y="357"/>
                    <a:pt x="164" y="355"/>
                  </a:cubicBezTo>
                  <a:cubicBezTo>
                    <a:pt x="178" y="352"/>
                    <a:pt x="188" y="343"/>
                    <a:pt x="195" y="332"/>
                  </a:cubicBezTo>
                  <a:cubicBezTo>
                    <a:pt x="200" y="336"/>
                    <a:pt x="206" y="340"/>
                    <a:pt x="211" y="345"/>
                  </a:cubicBezTo>
                  <a:close/>
                  <a:moveTo>
                    <a:pt x="188" y="314"/>
                  </a:moveTo>
                  <a:cubicBezTo>
                    <a:pt x="186" y="314"/>
                    <a:pt x="185" y="313"/>
                    <a:pt x="184" y="313"/>
                  </a:cubicBezTo>
                  <a:cubicBezTo>
                    <a:pt x="178" y="312"/>
                    <a:pt x="174" y="320"/>
                    <a:pt x="180" y="323"/>
                  </a:cubicBezTo>
                  <a:cubicBezTo>
                    <a:pt x="181" y="324"/>
                    <a:pt x="182" y="325"/>
                    <a:pt x="184" y="326"/>
                  </a:cubicBezTo>
                  <a:cubicBezTo>
                    <a:pt x="179" y="334"/>
                    <a:pt x="171" y="341"/>
                    <a:pt x="157" y="345"/>
                  </a:cubicBezTo>
                  <a:cubicBezTo>
                    <a:pt x="153" y="346"/>
                    <a:pt x="149" y="346"/>
                    <a:pt x="145" y="347"/>
                  </a:cubicBezTo>
                  <a:cubicBezTo>
                    <a:pt x="144" y="335"/>
                    <a:pt x="145" y="324"/>
                    <a:pt x="146" y="312"/>
                  </a:cubicBezTo>
                  <a:cubicBezTo>
                    <a:pt x="161" y="310"/>
                    <a:pt x="176" y="303"/>
                    <a:pt x="189" y="297"/>
                  </a:cubicBezTo>
                  <a:cubicBezTo>
                    <a:pt x="189" y="303"/>
                    <a:pt x="189" y="309"/>
                    <a:pt x="188" y="314"/>
                  </a:cubicBezTo>
                  <a:close/>
                  <a:moveTo>
                    <a:pt x="164" y="284"/>
                  </a:moveTo>
                  <a:cubicBezTo>
                    <a:pt x="165" y="283"/>
                    <a:pt x="166" y="282"/>
                    <a:pt x="166" y="281"/>
                  </a:cubicBezTo>
                  <a:cubicBezTo>
                    <a:pt x="171" y="284"/>
                    <a:pt x="176" y="286"/>
                    <a:pt x="180" y="289"/>
                  </a:cubicBezTo>
                  <a:cubicBezTo>
                    <a:pt x="168" y="294"/>
                    <a:pt x="155" y="299"/>
                    <a:pt x="141" y="300"/>
                  </a:cubicBezTo>
                  <a:cubicBezTo>
                    <a:pt x="125" y="302"/>
                    <a:pt x="109" y="294"/>
                    <a:pt x="94" y="286"/>
                  </a:cubicBezTo>
                  <a:cubicBezTo>
                    <a:pt x="97" y="284"/>
                    <a:pt x="100" y="281"/>
                    <a:pt x="104" y="279"/>
                  </a:cubicBezTo>
                  <a:cubicBezTo>
                    <a:pt x="104" y="279"/>
                    <a:pt x="105" y="280"/>
                    <a:pt x="105" y="281"/>
                  </a:cubicBezTo>
                  <a:cubicBezTo>
                    <a:pt x="108" y="285"/>
                    <a:pt x="114" y="287"/>
                    <a:pt x="118" y="288"/>
                  </a:cubicBezTo>
                  <a:cubicBezTo>
                    <a:pt x="124" y="289"/>
                    <a:pt x="131" y="290"/>
                    <a:pt x="137" y="290"/>
                  </a:cubicBezTo>
                  <a:cubicBezTo>
                    <a:pt x="146" y="290"/>
                    <a:pt x="157" y="290"/>
                    <a:pt x="164" y="284"/>
                  </a:cubicBezTo>
                  <a:close/>
                  <a:moveTo>
                    <a:pt x="153" y="274"/>
                  </a:moveTo>
                  <a:cubicBezTo>
                    <a:pt x="153" y="274"/>
                    <a:pt x="153" y="274"/>
                    <a:pt x="154" y="274"/>
                  </a:cubicBezTo>
                  <a:cubicBezTo>
                    <a:pt x="154" y="275"/>
                    <a:pt x="154" y="275"/>
                    <a:pt x="155" y="275"/>
                  </a:cubicBezTo>
                  <a:cubicBezTo>
                    <a:pt x="155" y="276"/>
                    <a:pt x="155" y="276"/>
                    <a:pt x="156" y="276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6" y="277"/>
                    <a:pt x="156" y="277"/>
                    <a:pt x="155" y="278"/>
                  </a:cubicBezTo>
                  <a:cubicBezTo>
                    <a:pt x="155" y="278"/>
                    <a:pt x="155" y="278"/>
                    <a:pt x="155" y="278"/>
                  </a:cubicBezTo>
                  <a:cubicBezTo>
                    <a:pt x="154" y="278"/>
                    <a:pt x="154" y="278"/>
                    <a:pt x="153" y="278"/>
                  </a:cubicBezTo>
                  <a:cubicBezTo>
                    <a:pt x="152" y="279"/>
                    <a:pt x="151" y="279"/>
                    <a:pt x="150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8" y="279"/>
                    <a:pt x="147" y="279"/>
                    <a:pt x="146" y="280"/>
                  </a:cubicBezTo>
                  <a:cubicBezTo>
                    <a:pt x="143" y="280"/>
                    <a:pt x="140" y="280"/>
                    <a:pt x="137" y="280"/>
                  </a:cubicBezTo>
                  <a:cubicBezTo>
                    <a:pt x="134" y="280"/>
                    <a:pt x="131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7" y="279"/>
                    <a:pt x="127" y="279"/>
                  </a:cubicBezTo>
                  <a:cubicBezTo>
                    <a:pt x="126" y="279"/>
                    <a:pt x="126" y="279"/>
                    <a:pt x="125" y="279"/>
                  </a:cubicBezTo>
                  <a:cubicBezTo>
                    <a:pt x="124" y="278"/>
                    <a:pt x="122" y="278"/>
                    <a:pt x="121" y="278"/>
                  </a:cubicBezTo>
                  <a:cubicBezTo>
                    <a:pt x="119" y="277"/>
                    <a:pt x="118" y="277"/>
                    <a:pt x="116" y="276"/>
                  </a:cubicBezTo>
                  <a:cubicBezTo>
                    <a:pt x="116" y="276"/>
                    <a:pt x="116" y="276"/>
                    <a:pt x="115" y="276"/>
                  </a:cubicBezTo>
                  <a:cubicBezTo>
                    <a:pt x="115" y="275"/>
                    <a:pt x="114" y="275"/>
                    <a:pt x="114" y="275"/>
                  </a:cubicBezTo>
                  <a:cubicBezTo>
                    <a:pt x="113" y="275"/>
                    <a:pt x="114" y="275"/>
                    <a:pt x="113" y="275"/>
                  </a:cubicBezTo>
                  <a:cubicBezTo>
                    <a:pt x="113" y="275"/>
                    <a:pt x="113" y="275"/>
                    <a:pt x="113" y="275"/>
                  </a:cubicBezTo>
                  <a:cubicBezTo>
                    <a:pt x="113" y="275"/>
                    <a:pt x="114" y="274"/>
                    <a:pt x="114" y="274"/>
                  </a:cubicBezTo>
                  <a:cubicBezTo>
                    <a:pt x="114" y="274"/>
                    <a:pt x="115" y="273"/>
                    <a:pt x="115" y="273"/>
                  </a:cubicBezTo>
                  <a:cubicBezTo>
                    <a:pt x="116" y="273"/>
                    <a:pt x="116" y="272"/>
                    <a:pt x="117" y="272"/>
                  </a:cubicBezTo>
                  <a:cubicBezTo>
                    <a:pt x="116" y="273"/>
                    <a:pt x="117" y="272"/>
                    <a:pt x="117" y="271"/>
                  </a:cubicBezTo>
                  <a:cubicBezTo>
                    <a:pt x="121" y="269"/>
                    <a:pt x="125" y="267"/>
                    <a:pt x="129" y="265"/>
                  </a:cubicBezTo>
                  <a:cubicBezTo>
                    <a:pt x="130" y="267"/>
                    <a:pt x="131" y="270"/>
                    <a:pt x="132" y="272"/>
                  </a:cubicBezTo>
                  <a:cubicBezTo>
                    <a:pt x="134" y="275"/>
                    <a:pt x="136" y="275"/>
                    <a:pt x="139" y="274"/>
                  </a:cubicBezTo>
                  <a:cubicBezTo>
                    <a:pt x="142" y="273"/>
                    <a:pt x="144" y="271"/>
                    <a:pt x="146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48" y="271"/>
                    <a:pt x="150" y="272"/>
                    <a:pt x="151" y="273"/>
                  </a:cubicBezTo>
                  <a:cubicBezTo>
                    <a:pt x="152" y="273"/>
                    <a:pt x="153" y="274"/>
                    <a:pt x="153" y="274"/>
                  </a:cubicBezTo>
                  <a:close/>
                  <a:moveTo>
                    <a:pt x="137" y="245"/>
                  </a:moveTo>
                  <a:cubicBezTo>
                    <a:pt x="140" y="245"/>
                    <a:pt x="142" y="245"/>
                    <a:pt x="145" y="245"/>
                  </a:cubicBezTo>
                  <a:cubicBezTo>
                    <a:pt x="144" y="248"/>
                    <a:pt x="145" y="252"/>
                    <a:pt x="145" y="255"/>
                  </a:cubicBezTo>
                  <a:cubicBezTo>
                    <a:pt x="144" y="259"/>
                    <a:pt x="142" y="262"/>
                    <a:pt x="139" y="264"/>
                  </a:cubicBezTo>
                  <a:cubicBezTo>
                    <a:pt x="136" y="258"/>
                    <a:pt x="137" y="252"/>
                    <a:pt x="137" y="246"/>
                  </a:cubicBezTo>
                  <a:cubicBezTo>
                    <a:pt x="137" y="245"/>
                    <a:pt x="137" y="245"/>
                    <a:pt x="137" y="245"/>
                  </a:cubicBezTo>
                  <a:close/>
                  <a:moveTo>
                    <a:pt x="136" y="233"/>
                  </a:moveTo>
                  <a:cubicBezTo>
                    <a:pt x="63" y="236"/>
                    <a:pt x="78" y="120"/>
                    <a:pt x="87" y="72"/>
                  </a:cubicBezTo>
                  <a:cubicBezTo>
                    <a:pt x="106" y="78"/>
                    <a:pt x="128" y="79"/>
                    <a:pt x="146" y="78"/>
                  </a:cubicBezTo>
                  <a:cubicBezTo>
                    <a:pt x="164" y="78"/>
                    <a:pt x="185" y="76"/>
                    <a:pt x="204" y="71"/>
                  </a:cubicBezTo>
                  <a:cubicBezTo>
                    <a:pt x="202" y="72"/>
                    <a:pt x="201" y="74"/>
                    <a:pt x="202" y="77"/>
                  </a:cubicBezTo>
                  <a:cubicBezTo>
                    <a:pt x="215" y="131"/>
                    <a:pt x="210" y="230"/>
                    <a:pt x="136" y="233"/>
                  </a:cubicBezTo>
                  <a:close/>
                  <a:moveTo>
                    <a:pt x="270" y="119"/>
                  </a:moveTo>
                  <a:cubicBezTo>
                    <a:pt x="255" y="141"/>
                    <a:pt x="233" y="157"/>
                    <a:pt x="213" y="174"/>
                  </a:cubicBezTo>
                  <a:cubicBezTo>
                    <a:pt x="215" y="165"/>
                    <a:pt x="217" y="155"/>
                    <a:pt x="217" y="146"/>
                  </a:cubicBezTo>
                  <a:cubicBezTo>
                    <a:pt x="227" y="147"/>
                    <a:pt x="239" y="136"/>
                    <a:pt x="245" y="131"/>
                  </a:cubicBezTo>
                  <a:cubicBezTo>
                    <a:pt x="257" y="121"/>
                    <a:pt x="268" y="105"/>
                    <a:pt x="265" y="89"/>
                  </a:cubicBezTo>
                  <a:cubicBezTo>
                    <a:pt x="265" y="86"/>
                    <a:pt x="262" y="85"/>
                    <a:pt x="259" y="85"/>
                  </a:cubicBezTo>
                  <a:cubicBezTo>
                    <a:pt x="243" y="88"/>
                    <a:pt x="225" y="92"/>
                    <a:pt x="219" y="109"/>
                  </a:cubicBezTo>
                  <a:cubicBezTo>
                    <a:pt x="217" y="112"/>
                    <a:pt x="222" y="113"/>
                    <a:pt x="224" y="111"/>
                  </a:cubicBezTo>
                  <a:cubicBezTo>
                    <a:pt x="232" y="100"/>
                    <a:pt x="243" y="97"/>
                    <a:pt x="256" y="95"/>
                  </a:cubicBezTo>
                  <a:cubicBezTo>
                    <a:pt x="255" y="105"/>
                    <a:pt x="244" y="114"/>
                    <a:pt x="237" y="120"/>
                  </a:cubicBezTo>
                  <a:cubicBezTo>
                    <a:pt x="233" y="125"/>
                    <a:pt x="225" y="131"/>
                    <a:pt x="218" y="133"/>
                  </a:cubicBezTo>
                  <a:cubicBezTo>
                    <a:pt x="218" y="116"/>
                    <a:pt x="217" y="100"/>
                    <a:pt x="215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29" y="80"/>
                    <a:pt x="244" y="76"/>
                    <a:pt x="259" y="75"/>
                  </a:cubicBezTo>
                  <a:cubicBezTo>
                    <a:pt x="287" y="74"/>
                    <a:pt x="279" y="105"/>
                    <a:pt x="2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5" name="Freeform 6"/>
            <p:cNvSpPr>
              <a:spLocks noEditPoints="1"/>
            </p:cNvSpPr>
            <p:nvPr/>
          </p:nvSpPr>
          <p:spPr bwMode="auto">
            <a:xfrm>
              <a:off x="4611" y="2099"/>
              <a:ext cx="435" cy="734"/>
            </a:xfrm>
            <a:custGeom>
              <a:avLst/>
              <a:gdLst>
                <a:gd name="T0" fmla="*/ 64 w 65"/>
                <a:gd name="T1" fmla="*/ 12 h 110"/>
                <a:gd name="T2" fmla="*/ 60 w 65"/>
                <a:gd name="T3" fmla="*/ 7 h 110"/>
                <a:gd name="T4" fmla="*/ 21 w 65"/>
                <a:gd name="T5" fmla="*/ 2 h 110"/>
                <a:gd name="T6" fmla="*/ 4 w 65"/>
                <a:gd name="T7" fmla="*/ 35 h 110"/>
                <a:gd name="T8" fmla="*/ 4 w 65"/>
                <a:gd name="T9" fmla="*/ 43 h 110"/>
                <a:gd name="T10" fmla="*/ 26 w 65"/>
                <a:gd name="T11" fmla="*/ 46 h 110"/>
                <a:gd name="T12" fmla="*/ 16 w 65"/>
                <a:gd name="T13" fmla="*/ 98 h 110"/>
                <a:gd name="T14" fmla="*/ 19 w 65"/>
                <a:gd name="T15" fmla="*/ 105 h 110"/>
                <a:gd name="T16" fmla="*/ 48 w 65"/>
                <a:gd name="T17" fmla="*/ 101 h 110"/>
                <a:gd name="T18" fmla="*/ 49 w 65"/>
                <a:gd name="T19" fmla="*/ 96 h 110"/>
                <a:gd name="T20" fmla="*/ 56 w 65"/>
                <a:gd name="T21" fmla="*/ 62 h 110"/>
                <a:gd name="T22" fmla="*/ 64 w 65"/>
                <a:gd name="T23" fmla="*/ 12 h 110"/>
                <a:gd name="T24" fmla="*/ 45 w 65"/>
                <a:gd name="T25" fmla="*/ 59 h 110"/>
                <a:gd name="T26" fmla="*/ 40 w 65"/>
                <a:gd name="T27" fmla="*/ 93 h 110"/>
                <a:gd name="T28" fmla="*/ 29 w 65"/>
                <a:gd name="T29" fmla="*/ 95 h 110"/>
                <a:gd name="T30" fmla="*/ 33 w 65"/>
                <a:gd name="T31" fmla="*/ 46 h 110"/>
                <a:gd name="T32" fmla="*/ 35 w 65"/>
                <a:gd name="T33" fmla="*/ 46 h 110"/>
                <a:gd name="T34" fmla="*/ 35 w 65"/>
                <a:gd name="T35" fmla="*/ 36 h 110"/>
                <a:gd name="T36" fmla="*/ 21 w 65"/>
                <a:gd name="T37" fmla="*/ 37 h 110"/>
                <a:gd name="T38" fmla="*/ 13 w 65"/>
                <a:gd name="T39" fmla="*/ 36 h 110"/>
                <a:gd name="T40" fmla="*/ 25 w 65"/>
                <a:gd name="T41" fmla="*/ 14 h 110"/>
                <a:gd name="T42" fmla="*/ 53 w 65"/>
                <a:gd name="T43" fmla="*/ 16 h 110"/>
                <a:gd name="T44" fmla="*/ 45 w 65"/>
                <a:gd name="T45" fmla="*/ 5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10">
                  <a:moveTo>
                    <a:pt x="64" y="12"/>
                  </a:moveTo>
                  <a:cubicBezTo>
                    <a:pt x="65" y="10"/>
                    <a:pt x="63" y="7"/>
                    <a:pt x="60" y="7"/>
                  </a:cubicBezTo>
                  <a:cubicBezTo>
                    <a:pt x="47" y="4"/>
                    <a:pt x="34" y="0"/>
                    <a:pt x="21" y="2"/>
                  </a:cubicBezTo>
                  <a:cubicBezTo>
                    <a:pt x="13" y="3"/>
                    <a:pt x="6" y="26"/>
                    <a:pt x="4" y="35"/>
                  </a:cubicBezTo>
                  <a:cubicBezTo>
                    <a:pt x="1" y="36"/>
                    <a:pt x="0" y="42"/>
                    <a:pt x="4" y="43"/>
                  </a:cubicBezTo>
                  <a:cubicBezTo>
                    <a:pt x="11" y="45"/>
                    <a:pt x="19" y="46"/>
                    <a:pt x="26" y="46"/>
                  </a:cubicBezTo>
                  <a:cubicBezTo>
                    <a:pt x="24" y="64"/>
                    <a:pt x="19" y="81"/>
                    <a:pt x="16" y="98"/>
                  </a:cubicBezTo>
                  <a:cubicBezTo>
                    <a:pt x="16" y="101"/>
                    <a:pt x="17" y="104"/>
                    <a:pt x="19" y="105"/>
                  </a:cubicBezTo>
                  <a:cubicBezTo>
                    <a:pt x="29" y="109"/>
                    <a:pt x="40" y="110"/>
                    <a:pt x="48" y="101"/>
                  </a:cubicBezTo>
                  <a:cubicBezTo>
                    <a:pt x="49" y="99"/>
                    <a:pt x="49" y="97"/>
                    <a:pt x="49" y="96"/>
                  </a:cubicBezTo>
                  <a:cubicBezTo>
                    <a:pt x="54" y="86"/>
                    <a:pt x="54" y="73"/>
                    <a:pt x="56" y="62"/>
                  </a:cubicBezTo>
                  <a:cubicBezTo>
                    <a:pt x="59" y="46"/>
                    <a:pt x="62" y="29"/>
                    <a:pt x="64" y="12"/>
                  </a:cubicBezTo>
                  <a:close/>
                  <a:moveTo>
                    <a:pt x="45" y="59"/>
                  </a:moveTo>
                  <a:cubicBezTo>
                    <a:pt x="43" y="70"/>
                    <a:pt x="39" y="82"/>
                    <a:pt x="40" y="93"/>
                  </a:cubicBezTo>
                  <a:cubicBezTo>
                    <a:pt x="36" y="94"/>
                    <a:pt x="33" y="96"/>
                    <a:pt x="29" y="95"/>
                  </a:cubicBezTo>
                  <a:cubicBezTo>
                    <a:pt x="31" y="79"/>
                    <a:pt x="33" y="63"/>
                    <a:pt x="33" y="46"/>
                  </a:cubicBezTo>
                  <a:cubicBezTo>
                    <a:pt x="33" y="46"/>
                    <a:pt x="34" y="46"/>
                    <a:pt x="35" y="46"/>
                  </a:cubicBezTo>
                  <a:cubicBezTo>
                    <a:pt x="41" y="46"/>
                    <a:pt x="41" y="37"/>
                    <a:pt x="35" y="36"/>
                  </a:cubicBezTo>
                  <a:cubicBezTo>
                    <a:pt x="30" y="36"/>
                    <a:pt x="26" y="37"/>
                    <a:pt x="21" y="37"/>
                  </a:cubicBezTo>
                  <a:cubicBezTo>
                    <a:pt x="18" y="37"/>
                    <a:pt x="16" y="36"/>
                    <a:pt x="13" y="36"/>
                  </a:cubicBezTo>
                  <a:cubicBezTo>
                    <a:pt x="17" y="29"/>
                    <a:pt x="21" y="21"/>
                    <a:pt x="25" y="14"/>
                  </a:cubicBezTo>
                  <a:cubicBezTo>
                    <a:pt x="28" y="9"/>
                    <a:pt x="44" y="13"/>
                    <a:pt x="53" y="16"/>
                  </a:cubicBezTo>
                  <a:cubicBezTo>
                    <a:pt x="50" y="31"/>
                    <a:pt x="48" y="45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6" name="Group 4"/>
          <p:cNvGrpSpPr>
            <a:grpSpLocks noChangeAspect="1"/>
          </p:cNvGrpSpPr>
          <p:nvPr/>
        </p:nvGrpSpPr>
        <p:grpSpPr bwMode="auto">
          <a:xfrm>
            <a:off x="4796894" y="4449248"/>
            <a:ext cx="466975" cy="735835"/>
            <a:chOff x="3791" y="836"/>
            <a:chExt cx="1631" cy="3186"/>
          </a:xfrm>
          <a:solidFill>
            <a:srgbClr val="ECEBE6"/>
          </a:solidFill>
        </p:grpSpPr>
        <p:sp>
          <p:nvSpPr>
            <p:cNvPr id="127" name="Freeform 5"/>
            <p:cNvSpPr>
              <a:spLocks noEditPoints="1"/>
            </p:cNvSpPr>
            <p:nvPr/>
          </p:nvSpPr>
          <p:spPr bwMode="auto">
            <a:xfrm>
              <a:off x="3791" y="836"/>
              <a:ext cx="1631" cy="3186"/>
            </a:xfrm>
            <a:custGeom>
              <a:avLst/>
              <a:gdLst>
                <a:gd name="T0" fmla="*/ 206 w 278"/>
                <a:gd name="T1" fmla="*/ 110 h 546"/>
                <a:gd name="T2" fmla="*/ 194 w 278"/>
                <a:gd name="T3" fmla="*/ 98 h 546"/>
                <a:gd name="T4" fmla="*/ 217 w 278"/>
                <a:gd name="T5" fmla="*/ 8 h 546"/>
                <a:gd name="T6" fmla="*/ 159 w 278"/>
                <a:gd name="T7" fmla="*/ 83 h 546"/>
                <a:gd name="T8" fmla="*/ 93 w 278"/>
                <a:gd name="T9" fmla="*/ 205 h 546"/>
                <a:gd name="T10" fmla="*/ 116 w 278"/>
                <a:gd name="T11" fmla="*/ 222 h 546"/>
                <a:gd name="T12" fmla="*/ 155 w 278"/>
                <a:gd name="T13" fmla="*/ 288 h 546"/>
                <a:gd name="T14" fmla="*/ 78 w 278"/>
                <a:gd name="T15" fmla="*/ 322 h 546"/>
                <a:gd name="T16" fmla="*/ 90 w 278"/>
                <a:gd name="T17" fmla="*/ 360 h 546"/>
                <a:gd name="T18" fmla="*/ 10 w 278"/>
                <a:gd name="T19" fmla="*/ 427 h 546"/>
                <a:gd name="T20" fmla="*/ 7 w 278"/>
                <a:gd name="T21" fmla="*/ 468 h 546"/>
                <a:gd name="T22" fmla="*/ 135 w 278"/>
                <a:gd name="T23" fmla="*/ 535 h 546"/>
                <a:gd name="T24" fmla="*/ 260 w 278"/>
                <a:gd name="T25" fmla="*/ 277 h 546"/>
                <a:gd name="T26" fmla="*/ 154 w 278"/>
                <a:gd name="T27" fmla="*/ 338 h 546"/>
                <a:gd name="T28" fmla="*/ 192 w 278"/>
                <a:gd name="T29" fmla="*/ 305 h 546"/>
                <a:gd name="T30" fmla="*/ 154 w 278"/>
                <a:gd name="T31" fmla="*/ 418 h 546"/>
                <a:gd name="T32" fmla="*/ 206 w 278"/>
                <a:gd name="T33" fmla="*/ 423 h 546"/>
                <a:gd name="T34" fmla="*/ 154 w 278"/>
                <a:gd name="T35" fmla="*/ 418 h 546"/>
                <a:gd name="T36" fmla="*/ 122 w 278"/>
                <a:gd name="T37" fmla="*/ 403 h 546"/>
                <a:gd name="T38" fmla="*/ 188 w 278"/>
                <a:gd name="T39" fmla="*/ 365 h 546"/>
                <a:gd name="T40" fmla="*/ 156 w 278"/>
                <a:gd name="T41" fmla="*/ 350 h 546"/>
                <a:gd name="T42" fmla="*/ 188 w 278"/>
                <a:gd name="T43" fmla="*/ 365 h 546"/>
                <a:gd name="T44" fmla="*/ 239 w 278"/>
                <a:gd name="T45" fmla="*/ 44 h 546"/>
                <a:gd name="T46" fmla="*/ 212 w 278"/>
                <a:gd name="T47" fmla="*/ 47 h 546"/>
                <a:gd name="T48" fmla="*/ 198 w 278"/>
                <a:gd name="T49" fmla="*/ 39 h 546"/>
                <a:gd name="T50" fmla="*/ 90 w 278"/>
                <a:gd name="T51" fmla="*/ 232 h 546"/>
                <a:gd name="T52" fmla="*/ 154 w 278"/>
                <a:gd name="T53" fmla="*/ 91 h 546"/>
                <a:gd name="T54" fmla="*/ 177 w 278"/>
                <a:gd name="T55" fmla="*/ 293 h 546"/>
                <a:gd name="T56" fmla="*/ 172 w 278"/>
                <a:gd name="T57" fmla="*/ 169 h 546"/>
                <a:gd name="T58" fmla="*/ 177 w 278"/>
                <a:gd name="T59" fmla="*/ 293 h 546"/>
                <a:gd name="T60" fmla="*/ 106 w 278"/>
                <a:gd name="T61" fmla="*/ 305 h 546"/>
                <a:gd name="T62" fmla="*/ 141 w 278"/>
                <a:gd name="T63" fmla="*/ 330 h 546"/>
                <a:gd name="T64" fmla="*/ 88 w 278"/>
                <a:gd name="T65" fmla="*/ 304 h 546"/>
                <a:gd name="T66" fmla="*/ 147 w 278"/>
                <a:gd name="T67" fmla="*/ 371 h 546"/>
                <a:gd name="T68" fmla="*/ 125 w 278"/>
                <a:gd name="T69" fmla="*/ 364 h 546"/>
                <a:gd name="T70" fmla="*/ 95 w 278"/>
                <a:gd name="T71" fmla="*/ 346 h 546"/>
                <a:gd name="T72" fmla="*/ 120 w 278"/>
                <a:gd name="T73" fmla="*/ 374 h 546"/>
                <a:gd name="T74" fmla="*/ 96 w 278"/>
                <a:gd name="T75" fmla="*/ 386 h 546"/>
                <a:gd name="T76" fmla="*/ 13 w 278"/>
                <a:gd name="T77" fmla="*/ 436 h 546"/>
                <a:gd name="T78" fmla="*/ 77 w 278"/>
                <a:gd name="T79" fmla="*/ 520 h 546"/>
                <a:gd name="T80" fmla="*/ 89 w 278"/>
                <a:gd name="T81" fmla="*/ 504 h 546"/>
                <a:gd name="T82" fmla="*/ 223 w 278"/>
                <a:gd name="T83" fmla="*/ 463 h 546"/>
                <a:gd name="T84" fmla="*/ 83 w 278"/>
                <a:gd name="T85" fmla="*/ 483 h 546"/>
                <a:gd name="T86" fmla="*/ 88 w 278"/>
                <a:gd name="T87" fmla="*/ 414 h 546"/>
                <a:gd name="T88" fmla="*/ 89 w 278"/>
                <a:gd name="T89" fmla="*/ 420 h 546"/>
                <a:gd name="T90" fmla="*/ 145 w 278"/>
                <a:gd name="T91" fmla="*/ 454 h 546"/>
                <a:gd name="T92" fmla="*/ 209 w 278"/>
                <a:gd name="T93" fmla="*/ 439 h 546"/>
                <a:gd name="T94" fmla="*/ 204 w 278"/>
                <a:gd name="T95" fmla="*/ 369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8" h="546">
                  <a:moveTo>
                    <a:pt x="218" y="360"/>
                  </a:moveTo>
                  <a:cubicBezTo>
                    <a:pt x="242" y="332"/>
                    <a:pt x="277" y="302"/>
                    <a:pt x="277" y="263"/>
                  </a:cubicBezTo>
                  <a:cubicBezTo>
                    <a:pt x="278" y="204"/>
                    <a:pt x="244" y="161"/>
                    <a:pt x="198" y="130"/>
                  </a:cubicBezTo>
                  <a:cubicBezTo>
                    <a:pt x="202" y="124"/>
                    <a:pt x="207" y="116"/>
                    <a:pt x="206" y="110"/>
                  </a:cubicBezTo>
                  <a:cubicBezTo>
                    <a:pt x="206" y="107"/>
                    <a:pt x="204" y="105"/>
                    <a:pt x="202" y="105"/>
                  </a:cubicBezTo>
                  <a:cubicBezTo>
                    <a:pt x="203" y="102"/>
                    <a:pt x="201" y="99"/>
                    <a:pt x="197" y="99"/>
                  </a:cubicBezTo>
                  <a:cubicBezTo>
                    <a:pt x="196" y="99"/>
                    <a:pt x="194" y="99"/>
                    <a:pt x="193" y="99"/>
                  </a:cubicBezTo>
                  <a:cubicBezTo>
                    <a:pt x="193" y="99"/>
                    <a:pt x="194" y="99"/>
                    <a:pt x="194" y="98"/>
                  </a:cubicBezTo>
                  <a:cubicBezTo>
                    <a:pt x="203" y="83"/>
                    <a:pt x="213" y="67"/>
                    <a:pt x="221" y="50"/>
                  </a:cubicBezTo>
                  <a:cubicBezTo>
                    <a:pt x="228" y="53"/>
                    <a:pt x="236" y="54"/>
                    <a:pt x="243" y="54"/>
                  </a:cubicBezTo>
                  <a:cubicBezTo>
                    <a:pt x="245" y="54"/>
                    <a:pt x="248" y="52"/>
                    <a:pt x="248" y="50"/>
                  </a:cubicBezTo>
                  <a:cubicBezTo>
                    <a:pt x="251" y="31"/>
                    <a:pt x="232" y="15"/>
                    <a:pt x="217" y="8"/>
                  </a:cubicBezTo>
                  <a:cubicBezTo>
                    <a:pt x="206" y="2"/>
                    <a:pt x="179" y="0"/>
                    <a:pt x="182" y="20"/>
                  </a:cubicBezTo>
                  <a:cubicBezTo>
                    <a:pt x="182" y="21"/>
                    <a:pt x="182" y="21"/>
                    <a:pt x="182" y="22"/>
                  </a:cubicBezTo>
                  <a:cubicBezTo>
                    <a:pt x="183" y="28"/>
                    <a:pt x="188" y="32"/>
                    <a:pt x="193" y="36"/>
                  </a:cubicBezTo>
                  <a:cubicBezTo>
                    <a:pt x="178" y="49"/>
                    <a:pt x="167" y="65"/>
                    <a:pt x="159" y="83"/>
                  </a:cubicBezTo>
                  <a:cubicBezTo>
                    <a:pt x="159" y="81"/>
                    <a:pt x="158" y="80"/>
                    <a:pt x="156" y="80"/>
                  </a:cubicBezTo>
                  <a:cubicBezTo>
                    <a:pt x="154" y="78"/>
                    <a:pt x="151" y="79"/>
                    <a:pt x="150" y="82"/>
                  </a:cubicBezTo>
                  <a:cubicBezTo>
                    <a:pt x="123" y="94"/>
                    <a:pt x="105" y="139"/>
                    <a:pt x="96" y="163"/>
                  </a:cubicBezTo>
                  <a:cubicBezTo>
                    <a:pt x="92" y="173"/>
                    <a:pt x="89" y="191"/>
                    <a:pt x="93" y="205"/>
                  </a:cubicBezTo>
                  <a:cubicBezTo>
                    <a:pt x="84" y="213"/>
                    <a:pt x="81" y="225"/>
                    <a:pt x="81" y="236"/>
                  </a:cubicBezTo>
                  <a:cubicBezTo>
                    <a:pt x="81" y="238"/>
                    <a:pt x="82" y="240"/>
                    <a:pt x="84" y="241"/>
                  </a:cubicBezTo>
                  <a:cubicBezTo>
                    <a:pt x="97" y="243"/>
                    <a:pt x="110" y="235"/>
                    <a:pt x="116" y="224"/>
                  </a:cubicBezTo>
                  <a:cubicBezTo>
                    <a:pt x="116" y="223"/>
                    <a:pt x="116" y="223"/>
                    <a:pt x="116" y="222"/>
                  </a:cubicBezTo>
                  <a:cubicBezTo>
                    <a:pt x="133" y="220"/>
                    <a:pt x="147" y="204"/>
                    <a:pt x="158" y="190"/>
                  </a:cubicBezTo>
                  <a:cubicBezTo>
                    <a:pt x="183" y="216"/>
                    <a:pt x="205" y="257"/>
                    <a:pt x="173" y="287"/>
                  </a:cubicBezTo>
                  <a:cubicBezTo>
                    <a:pt x="171" y="289"/>
                    <a:pt x="172" y="291"/>
                    <a:pt x="173" y="293"/>
                  </a:cubicBezTo>
                  <a:cubicBezTo>
                    <a:pt x="168" y="290"/>
                    <a:pt x="162" y="289"/>
                    <a:pt x="155" y="288"/>
                  </a:cubicBezTo>
                  <a:cubicBezTo>
                    <a:pt x="132" y="287"/>
                    <a:pt x="110" y="296"/>
                    <a:pt x="88" y="295"/>
                  </a:cubicBezTo>
                  <a:cubicBezTo>
                    <a:pt x="86" y="294"/>
                    <a:pt x="83" y="294"/>
                    <a:pt x="83" y="296"/>
                  </a:cubicBezTo>
                  <a:cubicBezTo>
                    <a:pt x="81" y="297"/>
                    <a:pt x="80" y="300"/>
                    <a:pt x="81" y="302"/>
                  </a:cubicBezTo>
                  <a:cubicBezTo>
                    <a:pt x="80" y="308"/>
                    <a:pt x="80" y="315"/>
                    <a:pt x="78" y="322"/>
                  </a:cubicBezTo>
                  <a:cubicBezTo>
                    <a:pt x="77" y="325"/>
                    <a:pt x="79" y="327"/>
                    <a:pt x="82" y="328"/>
                  </a:cubicBezTo>
                  <a:cubicBezTo>
                    <a:pt x="83" y="329"/>
                    <a:pt x="84" y="329"/>
                    <a:pt x="85" y="330"/>
                  </a:cubicBezTo>
                  <a:cubicBezTo>
                    <a:pt x="86" y="338"/>
                    <a:pt x="88" y="347"/>
                    <a:pt x="87" y="355"/>
                  </a:cubicBezTo>
                  <a:cubicBezTo>
                    <a:pt x="87" y="357"/>
                    <a:pt x="88" y="359"/>
                    <a:pt x="90" y="360"/>
                  </a:cubicBezTo>
                  <a:cubicBezTo>
                    <a:pt x="91" y="360"/>
                    <a:pt x="92" y="361"/>
                    <a:pt x="93" y="361"/>
                  </a:cubicBezTo>
                  <a:cubicBezTo>
                    <a:pt x="90" y="367"/>
                    <a:pt x="89" y="374"/>
                    <a:pt x="88" y="381"/>
                  </a:cubicBezTo>
                  <a:cubicBezTo>
                    <a:pt x="58" y="381"/>
                    <a:pt x="29" y="406"/>
                    <a:pt x="11" y="427"/>
                  </a:cubicBezTo>
                  <a:cubicBezTo>
                    <a:pt x="10" y="427"/>
                    <a:pt x="10" y="427"/>
                    <a:pt x="10" y="427"/>
                  </a:cubicBezTo>
                  <a:cubicBezTo>
                    <a:pt x="8" y="426"/>
                    <a:pt x="4" y="426"/>
                    <a:pt x="3" y="430"/>
                  </a:cubicBezTo>
                  <a:cubicBezTo>
                    <a:pt x="0" y="439"/>
                    <a:pt x="3" y="452"/>
                    <a:pt x="3" y="462"/>
                  </a:cubicBezTo>
                  <a:cubicBezTo>
                    <a:pt x="4" y="464"/>
                    <a:pt x="5" y="466"/>
                    <a:pt x="6" y="466"/>
                  </a:cubicBezTo>
                  <a:cubicBezTo>
                    <a:pt x="6" y="467"/>
                    <a:pt x="7" y="467"/>
                    <a:pt x="7" y="468"/>
                  </a:cubicBezTo>
                  <a:cubicBezTo>
                    <a:pt x="30" y="495"/>
                    <a:pt x="51" y="522"/>
                    <a:pt x="79" y="533"/>
                  </a:cubicBezTo>
                  <a:cubicBezTo>
                    <a:pt x="79" y="535"/>
                    <a:pt x="80" y="537"/>
                    <a:pt x="80" y="539"/>
                  </a:cubicBezTo>
                  <a:cubicBezTo>
                    <a:pt x="82" y="546"/>
                    <a:pt x="91" y="543"/>
                    <a:pt x="90" y="537"/>
                  </a:cubicBezTo>
                  <a:cubicBezTo>
                    <a:pt x="104" y="540"/>
                    <a:pt x="118" y="540"/>
                    <a:pt x="135" y="535"/>
                  </a:cubicBezTo>
                  <a:cubicBezTo>
                    <a:pt x="187" y="521"/>
                    <a:pt x="243" y="484"/>
                    <a:pt x="251" y="428"/>
                  </a:cubicBezTo>
                  <a:cubicBezTo>
                    <a:pt x="251" y="425"/>
                    <a:pt x="252" y="423"/>
                    <a:pt x="252" y="420"/>
                  </a:cubicBezTo>
                  <a:cubicBezTo>
                    <a:pt x="256" y="392"/>
                    <a:pt x="243" y="370"/>
                    <a:pt x="218" y="360"/>
                  </a:cubicBezTo>
                  <a:close/>
                  <a:moveTo>
                    <a:pt x="260" y="277"/>
                  </a:moveTo>
                  <a:cubicBezTo>
                    <a:pt x="252" y="305"/>
                    <a:pt x="227" y="325"/>
                    <a:pt x="213" y="349"/>
                  </a:cubicBezTo>
                  <a:cubicBezTo>
                    <a:pt x="212" y="344"/>
                    <a:pt x="211" y="339"/>
                    <a:pt x="208" y="335"/>
                  </a:cubicBezTo>
                  <a:cubicBezTo>
                    <a:pt x="212" y="332"/>
                    <a:pt x="208" y="324"/>
                    <a:pt x="203" y="326"/>
                  </a:cubicBezTo>
                  <a:cubicBezTo>
                    <a:pt x="186" y="333"/>
                    <a:pt x="171" y="338"/>
                    <a:pt x="154" y="338"/>
                  </a:cubicBezTo>
                  <a:cubicBezTo>
                    <a:pt x="154" y="336"/>
                    <a:pt x="153" y="334"/>
                    <a:pt x="153" y="333"/>
                  </a:cubicBezTo>
                  <a:cubicBezTo>
                    <a:pt x="169" y="335"/>
                    <a:pt x="186" y="331"/>
                    <a:pt x="201" y="326"/>
                  </a:cubicBezTo>
                  <a:cubicBezTo>
                    <a:pt x="205" y="325"/>
                    <a:pt x="206" y="321"/>
                    <a:pt x="203" y="318"/>
                  </a:cubicBezTo>
                  <a:cubicBezTo>
                    <a:pt x="200" y="313"/>
                    <a:pt x="196" y="309"/>
                    <a:pt x="192" y="305"/>
                  </a:cubicBezTo>
                  <a:cubicBezTo>
                    <a:pt x="249" y="275"/>
                    <a:pt x="218" y="193"/>
                    <a:pt x="176" y="164"/>
                  </a:cubicBezTo>
                  <a:cubicBezTo>
                    <a:pt x="182" y="155"/>
                    <a:pt x="188" y="146"/>
                    <a:pt x="194" y="136"/>
                  </a:cubicBezTo>
                  <a:cubicBezTo>
                    <a:pt x="237" y="168"/>
                    <a:pt x="275" y="222"/>
                    <a:pt x="260" y="277"/>
                  </a:cubicBezTo>
                  <a:close/>
                  <a:moveTo>
                    <a:pt x="154" y="418"/>
                  </a:moveTo>
                  <a:cubicBezTo>
                    <a:pt x="157" y="406"/>
                    <a:pt x="161" y="394"/>
                    <a:pt x="160" y="382"/>
                  </a:cubicBezTo>
                  <a:cubicBezTo>
                    <a:pt x="167" y="378"/>
                    <a:pt x="176" y="377"/>
                    <a:pt x="183" y="375"/>
                  </a:cubicBezTo>
                  <a:cubicBezTo>
                    <a:pt x="186" y="383"/>
                    <a:pt x="190" y="391"/>
                    <a:pt x="195" y="399"/>
                  </a:cubicBezTo>
                  <a:cubicBezTo>
                    <a:pt x="199" y="406"/>
                    <a:pt x="207" y="414"/>
                    <a:pt x="206" y="423"/>
                  </a:cubicBezTo>
                  <a:cubicBezTo>
                    <a:pt x="204" y="434"/>
                    <a:pt x="186" y="442"/>
                    <a:pt x="177" y="445"/>
                  </a:cubicBezTo>
                  <a:cubicBezTo>
                    <a:pt x="167" y="449"/>
                    <a:pt x="158" y="447"/>
                    <a:pt x="149" y="448"/>
                  </a:cubicBezTo>
                  <a:cubicBezTo>
                    <a:pt x="148" y="448"/>
                    <a:pt x="147" y="448"/>
                    <a:pt x="147" y="448"/>
                  </a:cubicBezTo>
                  <a:cubicBezTo>
                    <a:pt x="149" y="438"/>
                    <a:pt x="151" y="428"/>
                    <a:pt x="154" y="418"/>
                  </a:cubicBezTo>
                  <a:close/>
                  <a:moveTo>
                    <a:pt x="143" y="415"/>
                  </a:moveTo>
                  <a:cubicBezTo>
                    <a:pt x="141" y="425"/>
                    <a:pt x="139" y="435"/>
                    <a:pt x="137" y="445"/>
                  </a:cubicBezTo>
                  <a:cubicBezTo>
                    <a:pt x="132" y="440"/>
                    <a:pt x="125" y="436"/>
                    <a:pt x="118" y="432"/>
                  </a:cubicBezTo>
                  <a:cubicBezTo>
                    <a:pt x="118" y="422"/>
                    <a:pt x="119" y="413"/>
                    <a:pt x="122" y="403"/>
                  </a:cubicBezTo>
                  <a:cubicBezTo>
                    <a:pt x="125" y="395"/>
                    <a:pt x="129" y="386"/>
                    <a:pt x="132" y="378"/>
                  </a:cubicBezTo>
                  <a:cubicBezTo>
                    <a:pt x="138" y="380"/>
                    <a:pt x="144" y="382"/>
                    <a:pt x="150" y="384"/>
                  </a:cubicBezTo>
                  <a:cubicBezTo>
                    <a:pt x="147" y="394"/>
                    <a:pt x="146" y="405"/>
                    <a:pt x="143" y="415"/>
                  </a:cubicBezTo>
                  <a:close/>
                  <a:moveTo>
                    <a:pt x="188" y="365"/>
                  </a:moveTo>
                  <a:cubicBezTo>
                    <a:pt x="186" y="364"/>
                    <a:pt x="184" y="365"/>
                    <a:pt x="182" y="367"/>
                  </a:cubicBezTo>
                  <a:cubicBezTo>
                    <a:pt x="175" y="370"/>
                    <a:pt x="166" y="372"/>
                    <a:pt x="159" y="376"/>
                  </a:cubicBezTo>
                  <a:cubicBezTo>
                    <a:pt x="159" y="369"/>
                    <a:pt x="158" y="362"/>
                    <a:pt x="157" y="355"/>
                  </a:cubicBezTo>
                  <a:cubicBezTo>
                    <a:pt x="156" y="353"/>
                    <a:pt x="156" y="351"/>
                    <a:pt x="156" y="350"/>
                  </a:cubicBezTo>
                  <a:cubicBezTo>
                    <a:pt x="170" y="349"/>
                    <a:pt x="184" y="345"/>
                    <a:pt x="197" y="340"/>
                  </a:cubicBezTo>
                  <a:cubicBezTo>
                    <a:pt x="199" y="344"/>
                    <a:pt x="202" y="348"/>
                    <a:pt x="203" y="353"/>
                  </a:cubicBezTo>
                  <a:cubicBezTo>
                    <a:pt x="203" y="358"/>
                    <a:pt x="196" y="361"/>
                    <a:pt x="192" y="363"/>
                  </a:cubicBezTo>
                  <a:cubicBezTo>
                    <a:pt x="191" y="364"/>
                    <a:pt x="189" y="364"/>
                    <a:pt x="188" y="365"/>
                  </a:cubicBezTo>
                  <a:close/>
                  <a:moveTo>
                    <a:pt x="189" y="19"/>
                  </a:moveTo>
                  <a:cubicBezTo>
                    <a:pt x="191" y="16"/>
                    <a:pt x="193" y="13"/>
                    <a:pt x="198" y="12"/>
                  </a:cubicBezTo>
                  <a:cubicBezTo>
                    <a:pt x="204" y="11"/>
                    <a:pt x="211" y="15"/>
                    <a:pt x="216" y="18"/>
                  </a:cubicBezTo>
                  <a:cubicBezTo>
                    <a:pt x="224" y="23"/>
                    <a:pt x="237" y="33"/>
                    <a:pt x="239" y="44"/>
                  </a:cubicBezTo>
                  <a:cubicBezTo>
                    <a:pt x="221" y="43"/>
                    <a:pt x="200" y="32"/>
                    <a:pt x="189" y="19"/>
                  </a:cubicBezTo>
                  <a:close/>
                  <a:moveTo>
                    <a:pt x="198" y="39"/>
                  </a:moveTo>
                  <a:cubicBezTo>
                    <a:pt x="201" y="41"/>
                    <a:pt x="204" y="43"/>
                    <a:pt x="206" y="44"/>
                  </a:cubicBezTo>
                  <a:cubicBezTo>
                    <a:pt x="208" y="45"/>
                    <a:pt x="210" y="46"/>
                    <a:pt x="212" y="47"/>
                  </a:cubicBezTo>
                  <a:cubicBezTo>
                    <a:pt x="203" y="62"/>
                    <a:pt x="196" y="80"/>
                    <a:pt x="190" y="97"/>
                  </a:cubicBezTo>
                  <a:cubicBezTo>
                    <a:pt x="190" y="98"/>
                    <a:pt x="191" y="99"/>
                    <a:pt x="192" y="99"/>
                  </a:cubicBezTo>
                  <a:cubicBezTo>
                    <a:pt x="181" y="99"/>
                    <a:pt x="172" y="96"/>
                    <a:pt x="164" y="89"/>
                  </a:cubicBezTo>
                  <a:cubicBezTo>
                    <a:pt x="175" y="72"/>
                    <a:pt x="186" y="55"/>
                    <a:pt x="198" y="39"/>
                  </a:cubicBezTo>
                  <a:close/>
                  <a:moveTo>
                    <a:pt x="90" y="232"/>
                  </a:moveTo>
                  <a:cubicBezTo>
                    <a:pt x="91" y="225"/>
                    <a:pt x="93" y="219"/>
                    <a:pt x="96" y="212"/>
                  </a:cubicBezTo>
                  <a:cubicBezTo>
                    <a:pt x="98" y="217"/>
                    <a:pt x="101" y="220"/>
                    <a:pt x="106" y="221"/>
                  </a:cubicBezTo>
                  <a:cubicBezTo>
                    <a:pt x="101" y="226"/>
                    <a:pt x="97" y="231"/>
                    <a:pt x="90" y="232"/>
                  </a:cubicBezTo>
                  <a:close/>
                  <a:moveTo>
                    <a:pt x="130" y="203"/>
                  </a:moveTo>
                  <a:cubicBezTo>
                    <a:pt x="123" y="209"/>
                    <a:pt x="113" y="216"/>
                    <a:pt x="106" y="206"/>
                  </a:cubicBezTo>
                  <a:cubicBezTo>
                    <a:pt x="98" y="193"/>
                    <a:pt x="105" y="175"/>
                    <a:pt x="110" y="162"/>
                  </a:cubicBezTo>
                  <a:cubicBezTo>
                    <a:pt x="120" y="135"/>
                    <a:pt x="138" y="115"/>
                    <a:pt x="154" y="91"/>
                  </a:cubicBezTo>
                  <a:cubicBezTo>
                    <a:pt x="163" y="104"/>
                    <a:pt x="178" y="111"/>
                    <a:pt x="194" y="110"/>
                  </a:cubicBezTo>
                  <a:cubicBezTo>
                    <a:pt x="186" y="119"/>
                    <a:pt x="180" y="136"/>
                    <a:pt x="174" y="145"/>
                  </a:cubicBezTo>
                  <a:cubicBezTo>
                    <a:pt x="162" y="166"/>
                    <a:pt x="148" y="187"/>
                    <a:pt x="130" y="203"/>
                  </a:cubicBezTo>
                  <a:close/>
                  <a:moveTo>
                    <a:pt x="177" y="293"/>
                  </a:moveTo>
                  <a:cubicBezTo>
                    <a:pt x="219" y="261"/>
                    <a:pt x="194" y="212"/>
                    <a:pt x="164" y="181"/>
                  </a:cubicBezTo>
                  <a:cubicBezTo>
                    <a:pt x="164" y="181"/>
                    <a:pt x="164" y="181"/>
                    <a:pt x="164" y="181"/>
                  </a:cubicBezTo>
                  <a:cubicBezTo>
                    <a:pt x="165" y="179"/>
                    <a:pt x="166" y="178"/>
                    <a:pt x="167" y="176"/>
                  </a:cubicBezTo>
                  <a:cubicBezTo>
                    <a:pt x="169" y="174"/>
                    <a:pt x="171" y="172"/>
                    <a:pt x="172" y="169"/>
                  </a:cubicBezTo>
                  <a:cubicBezTo>
                    <a:pt x="208" y="200"/>
                    <a:pt x="231" y="264"/>
                    <a:pt x="188" y="298"/>
                  </a:cubicBezTo>
                  <a:cubicBezTo>
                    <a:pt x="187" y="299"/>
                    <a:pt x="187" y="299"/>
                    <a:pt x="186" y="300"/>
                  </a:cubicBezTo>
                  <a:cubicBezTo>
                    <a:pt x="183" y="297"/>
                    <a:pt x="179" y="295"/>
                    <a:pt x="175" y="293"/>
                  </a:cubicBezTo>
                  <a:cubicBezTo>
                    <a:pt x="176" y="293"/>
                    <a:pt x="176" y="293"/>
                    <a:pt x="177" y="293"/>
                  </a:cubicBezTo>
                  <a:close/>
                  <a:moveTo>
                    <a:pt x="134" y="301"/>
                  </a:moveTo>
                  <a:cubicBezTo>
                    <a:pt x="158" y="296"/>
                    <a:pt x="174" y="302"/>
                    <a:pt x="190" y="319"/>
                  </a:cubicBezTo>
                  <a:cubicBezTo>
                    <a:pt x="174" y="323"/>
                    <a:pt x="158" y="325"/>
                    <a:pt x="140" y="319"/>
                  </a:cubicBezTo>
                  <a:cubicBezTo>
                    <a:pt x="128" y="316"/>
                    <a:pt x="117" y="310"/>
                    <a:pt x="106" y="305"/>
                  </a:cubicBezTo>
                  <a:cubicBezTo>
                    <a:pt x="115" y="304"/>
                    <a:pt x="124" y="303"/>
                    <a:pt x="134" y="301"/>
                  </a:cubicBezTo>
                  <a:close/>
                  <a:moveTo>
                    <a:pt x="88" y="304"/>
                  </a:moveTo>
                  <a:cubicBezTo>
                    <a:pt x="88" y="304"/>
                    <a:pt x="88" y="304"/>
                    <a:pt x="88" y="304"/>
                  </a:cubicBezTo>
                  <a:cubicBezTo>
                    <a:pt x="106" y="313"/>
                    <a:pt x="123" y="324"/>
                    <a:pt x="141" y="330"/>
                  </a:cubicBezTo>
                  <a:cubicBezTo>
                    <a:pt x="141" y="333"/>
                    <a:pt x="141" y="335"/>
                    <a:pt x="142" y="338"/>
                  </a:cubicBezTo>
                  <a:cubicBezTo>
                    <a:pt x="138" y="337"/>
                    <a:pt x="135" y="336"/>
                    <a:pt x="131" y="336"/>
                  </a:cubicBezTo>
                  <a:cubicBezTo>
                    <a:pt x="121" y="333"/>
                    <a:pt x="110" y="328"/>
                    <a:pt x="100" y="325"/>
                  </a:cubicBezTo>
                  <a:cubicBezTo>
                    <a:pt x="89" y="320"/>
                    <a:pt x="87" y="314"/>
                    <a:pt x="88" y="304"/>
                  </a:cubicBezTo>
                  <a:close/>
                  <a:moveTo>
                    <a:pt x="92" y="332"/>
                  </a:moveTo>
                  <a:cubicBezTo>
                    <a:pt x="108" y="339"/>
                    <a:pt x="126" y="347"/>
                    <a:pt x="144" y="349"/>
                  </a:cubicBezTo>
                  <a:cubicBezTo>
                    <a:pt x="144" y="349"/>
                    <a:pt x="144" y="349"/>
                    <a:pt x="144" y="349"/>
                  </a:cubicBezTo>
                  <a:cubicBezTo>
                    <a:pt x="145" y="357"/>
                    <a:pt x="147" y="364"/>
                    <a:pt x="147" y="371"/>
                  </a:cubicBezTo>
                  <a:cubicBezTo>
                    <a:pt x="142" y="370"/>
                    <a:pt x="138" y="368"/>
                    <a:pt x="133" y="367"/>
                  </a:cubicBezTo>
                  <a:cubicBezTo>
                    <a:pt x="133" y="366"/>
                    <a:pt x="133" y="366"/>
                    <a:pt x="133" y="365"/>
                  </a:cubicBezTo>
                  <a:cubicBezTo>
                    <a:pt x="133" y="361"/>
                    <a:pt x="128" y="360"/>
                    <a:pt x="126" y="363"/>
                  </a:cubicBezTo>
                  <a:cubicBezTo>
                    <a:pt x="125" y="363"/>
                    <a:pt x="125" y="364"/>
                    <a:pt x="125" y="364"/>
                  </a:cubicBezTo>
                  <a:cubicBezTo>
                    <a:pt x="121" y="363"/>
                    <a:pt x="118" y="361"/>
                    <a:pt x="114" y="360"/>
                  </a:cubicBezTo>
                  <a:cubicBezTo>
                    <a:pt x="110" y="359"/>
                    <a:pt x="107" y="357"/>
                    <a:pt x="103" y="355"/>
                  </a:cubicBezTo>
                  <a:cubicBezTo>
                    <a:pt x="103" y="353"/>
                    <a:pt x="101" y="351"/>
                    <a:pt x="99" y="352"/>
                  </a:cubicBezTo>
                  <a:cubicBezTo>
                    <a:pt x="97" y="350"/>
                    <a:pt x="96" y="348"/>
                    <a:pt x="95" y="346"/>
                  </a:cubicBezTo>
                  <a:cubicBezTo>
                    <a:pt x="94" y="341"/>
                    <a:pt x="93" y="337"/>
                    <a:pt x="92" y="332"/>
                  </a:cubicBezTo>
                  <a:close/>
                  <a:moveTo>
                    <a:pt x="96" y="386"/>
                  </a:moveTo>
                  <a:cubicBezTo>
                    <a:pt x="97" y="379"/>
                    <a:pt x="99" y="373"/>
                    <a:pt x="101" y="366"/>
                  </a:cubicBezTo>
                  <a:cubicBezTo>
                    <a:pt x="107" y="369"/>
                    <a:pt x="114" y="371"/>
                    <a:pt x="120" y="374"/>
                  </a:cubicBezTo>
                  <a:cubicBezTo>
                    <a:pt x="115" y="386"/>
                    <a:pt x="112" y="399"/>
                    <a:pt x="109" y="411"/>
                  </a:cubicBezTo>
                  <a:cubicBezTo>
                    <a:pt x="108" y="415"/>
                    <a:pt x="108" y="420"/>
                    <a:pt x="109" y="425"/>
                  </a:cubicBezTo>
                  <a:cubicBezTo>
                    <a:pt x="103" y="421"/>
                    <a:pt x="98" y="418"/>
                    <a:pt x="92" y="416"/>
                  </a:cubicBezTo>
                  <a:cubicBezTo>
                    <a:pt x="93" y="406"/>
                    <a:pt x="94" y="396"/>
                    <a:pt x="96" y="386"/>
                  </a:cubicBezTo>
                  <a:close/>
                  <a:moveTo>
                    <a:pt x="13" y="462"/>
                  </a:moveTo>
                  <a:cubicBezTo>
                    <a:pt x="12" y="461"/>
                    <a:pt x="12" y="461"/>
                    <a:pt x="12" y="461"/>
                  </a:cubicBezTo>
                  <a:cubicBezTo>
                    <a:pt x="12" y="453"/>
                    <a:pt x="14" y="444"/>
                    <a:pt x="13" y="436"/>
                  </a:cubicBezTo>
                  <a:cubicBezTo>
                    <a:pt x="13" y="436"/>
                    <a:pt x="13" y="436"/>
                    <a:pt x="13" y="436"/>
                  </a:cubicBezTo>
                  <a:cubicBezTo>
                    <a:pt x="36" y="445"/>
                    <a:pt x="49" y="463"/>
                    <a:pt x="65" y="481"/>
                  </a:cubicBezTo>
                  <a:cubicBezTo>
                    <a:pt x="69" y="485"/>
                    <a:pt x="75" y="493"/>
                    <a:pt x="81" y="498"/>
                  </a:cubicBezTo>
                  <a:cubicBezTo>
                    <a:pt x="79" y="498"/>
                    <a:pt x="76" y="500"/>
                    <a:pt x="76" y="504"/>
                  </a:cubicBezTo>
                  <a:cubicBezTo>
                    <a:pt x="77" y="509"/>
                    <a:pt x="77" y="515"/>
                    <a:pt x="77" y="520"/>
                  </a:cubicBezTo>
                  <a:cubicBezTo>
                    <a:pt x="53" y="508"/>
                    <a:pt x="34" y="482"/>
                    <a:pt x="13" y="462"/>
                  </a:cubicBezTo>
                  <a:close/>
                  <a:moveTo>
                    <a:pt x="132" y="523"/>
                  </a:moveTo>
                  <a:cubicBezTo>
                    <a:pt x="116" y="529"/>
                    <a:pt x="102" y="529"/>
                    <a:pt x="89" y="525"/>
                  </a:cubicBezTo>
                  <a:cubicBezTo>
                    <a:pt x="89" y="518"/>
                    <a:pt x="89" y="511"/>
                    <a:pt x="89" y="504"/>
                  </a:cubicBezTo>
                  <a:cubicBezTo>
                    <a:pt x="89" y="503"/>
                    <a:pt x="89" y="503"/>
                    <a:pt x="89" y="503"/>
                  </a:cubicBezTo>
                  <a:cubicBezTo>
                    <a:pt x="91" y="504"/>
                    <a:pt x="92" y="504"/>
                    <a:pt x="93" y="505"/>
                  </a:cubicBezTo>
                  <a:cubicBezTo>
                    <a:pt x="127" y="512"/>
                    <a:pt x="162" y="494"/>
                    <a:pt x="192" y="481"/>
                  </a:cubicBezTo>
                  <a:cubicBezTo>
                    <a:pt x="202" y="476"/>
                    <a:pt x="213" y="470"/>
                    <a:pt x="223" y="463"/>
                  </a:cubicBezTo>
                  <a:cubicBezTo>
                    <a:pt x="202" y="493"/>
                    <a:pt x="168" y="510"/>
                    <a:pt x="132" y="523"/>
                  </a:cubicBezTo>
                  <a:close/>
                  <a:moveTo>
                    <a:pt x="208" y="458"/>
                  </a:moveTo>
                  <a:cubicBezTo>
                    <a:pt x="187" y="471"/>
                    <a:pt x="162" y="479"/>
                    <a:pt x="139" y="488"/>
                  </a:cubicBezTo>
                  <a:cubicBezTo>
                    <a:pt x="120" y="495"/>
                    <a:pt x="99" y="497"/>
                    <a:pt x="83" y="483"/>
                  </a:cubicBezTo>
                  <a:cubicBezTo>
                    <a:pt x="75" y="477"/>
                    <a:pt x="69" y="468"/>
                    <a:pt x="63" y="461"/>
                  </a:cubicBezTo>
                  <a:cubicBezTo>
                    <a:pt x="51" y="448"/>
                    <a:pt x="39" y="437"/>
                    <a:pt x="25" y="429"/>
                  </a:cubicBezTo>
                  <a:cubicBezTo>
                    <a:pt x="42" y="412"/>
                    <a:pt x="64" y="397"/>
                    <a:pt x="87" y="390"/>
                  </a:cubicBezTo>
                  <a:cubicBezTo>
                    <a:pt x="87" y="398"/>
                    <a:pt x="87" y="406"/>
                    <a:pt x="88" y="414"/>
                  </a:cubicBezTo>
                  <a:cubicBezTo>
                    <a:pt x="85" y="412"/>
                    <a:pt x="82" y="411"/>
                    <a:pt x="78" y="410"/>
                  </a:cubicBezTo>
                  <a:cubicBezTo>
                    <a:pt x="77" y="409"/>
                    <a:pt x="76" y="412"/>
                    <a:pt x="77" y="412"/>
                  </a:cubicBezTo>
                  <a:cubicBezTo>
                    <a:pt x="81" y="414"/>
                    <a:pt x="85" y="417"/>
                    <a:pt x="89" y="420"/>
                  </a:cubicBezTo>
                  <a:cubicBezTo>
                    <a:pt x="89" y="420"/>
                    <a:pt x="89" y="420"/>
                    <a:pt x="89" y="420"/>
                  </a:cubicBezTo>
                  <a:cubicBezTo>
                    <a:pt x="97" y="426"/>
                    <a:pt x="104" y="432"/>
                    <a:pt x="110" y="438"/>
                  </a:cubicBezTo>
                  <a:cubicBezTo>
                    <a:pt x="118" y="444"/>
                    <a:pt x="126" y="454"/>
                    <a:pt x="136" y="455"/>
                  </a:cubicBezTo>
                  <a:cubicBezTo>
                    <a:pt x="137" y="455"/>
                    <a:pt x="137" y="454"/>
                    <a:pt x="137" y="454"/>
                  </a:cubicBezTo>
                  <a:cubicBezTo>
                    <a:pt x="138" y="458"/>
                    <a:pt x="144" y="458"/>
                    <a:pt x="145" y="454"/>
                  </a:cubicBezTo>
                  <a:cubicBezTo>
                    <a:pt x="146" y="454"/>
                    <a:pt x="146" y="454"/>
                    <a:pt x="146" y="454"/>
                  </a:cubicBezTo>
                  <a:cubicBezTo>
                    <a:pt x="146" y="454"/>
                    <a:pt x="146" y="454"/>
                    <a:pt x="146" y="454"/>
                  </a:cubicBezTo>
                  <a:cubicBezTo>
                    <a:pt x="150" y="460"/>
                    <a:pt x="164" y="459"/>
                    <a:pt x="171" y="458"/>
                  </a:cubicBezTo>
                  <a:cubicBezTo>
                    <a:pt x="186" y="456"/>
                    <a:pt x="198" y="449"/>
                    <a:pt x="209" y="439"/>
                  </a:cubicBezTo>
                  <a:cubicBezTo>
                    <a:pt x="231" y="419"/>
                    <a:pt x="204" y="391"/>
                    <a:pt x="194" y="372"/>
                  </a:cubicBezTo>
                  <a:cubicBezTo>
                    <a:pt x="198" y="370"/>
                    <a:pt x="201" y="369"/>
                    <a:pt x="204" y="367"/>
                  </a:cubicBezTo>
                  <a:cubicBezTo>
                    <a:pt x="205" y="367"/>
                    <a:pt x="205" y="366"/>
                    <a:pt x="205" y="366"/>
                  </a:cubicBezTo>
                  <a:cubicBezTo>
                    <a:pt x="205" y="367"/>
                    <a:pt x="204" y="368"/>
                    <a:pt x="204" y="369"/>
                  </a:cubicBezTo>
                  <a:cubicBezTo>
                    <a:pt x="203" y="372"/>
                    <a:pt x="208" y="374"/>
                    <a:pt x="209" y="371"/>
                  </a:cubicBezTo>
                  <a:cubicBezTo>
                    <a:pt x="210" y="371"/>
                    <a:pt x="211" y="370"/>
                    <a:pt x="211" y="369"/>
                  </a:cubicBezTo>
                  <a:cubicBezTo>
                    <a:pt x="257" y="387"/>
                    <a:pt x="241" y="436"/>
                    <a:pt x="208" y="4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8" name="Freeform 6"/>
            <p:cNvSpPr/>
            <p:nvPr/>
          </p:nvSpPr>
          <p:spPr bwMode="auto">
            <a:xfrm>
              <a:off x="4753" y="3141"/>
              <a:ext cx="176" cy="163"/>
            </a:xfrm>
            <a:custGeom>
              <a:avLst/>
              <a:gdLst>
                <a:gd name="T0" fmla="*/ 16 w 30"/>
                <a:gd name="T1" fmla="*/ 0 h 28"/>
                <a:gd name="T2" fmla="*/ 14 w 30"/>
                <a:gd name="T3" fmla="*/ 0 h 28"/>
                <a:gd name="T4" fmla="*/ 0 w 30"/>
                <a:gd name="T5" fmla="*/ 14 h 28"/>
                <a:gd name="T6" fmla="*/ 14 w 30"/>
                <a:gd name="T7" fmla="*/ 27 h 28"/>
                <a:gd name="T8" fmla="*/ 16 w 30"/>
                <a:gd name="T9" fmla="*/ 27 h 28"/>
                <a:gd name="T10" fmla="*/ 30 w 30"/>
                <a:gd name="T11" fmla="*/ 14 h 28"/>
                <a:gd name="T12" fmla="*/ 16 w 30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8">
                  <a:moveTo>
                    <a:pt x="1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21"/>
                    <a:pt x="6" y="28"/>
                    <a:pt x="14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23" y="27"/>
                    <a:pt x="30" y="22"/>
                    <a:pt x="30" y="14"/>
                  </a:cubicBezTo>
                  <a:cubicBezTo>
                    <a:pt x="30" y="6"/>
                    <a:pt x="23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6804238" y="4327657"/>
            <a:ext cx="573120" cy="811496"/>
            <a:chOff x="8799787" y="2458780"/>
            <a:chExt cx="634974" cy="899077"/>
          </a:xfrm>
          <a:solidFill>
            <a:srgbClr val="ECEBE6"/>
          </a:solidFill>
        </p:grpSpPr>
        <p:sp>
          <p:nvSpPr>
            <p:cNvPr id="137" name="Freeform 46"/>
            <p:cNvSpPr>
              <a:spLocks noEditPoints="1"/>
            </p:cNvSpPr>
            <p:nvPr/>
          </p:nvSpPr>
          <p:spPr bwMode="auto">
            <a:xfrm>
              <a:off x="8799787" y="2458780"/>
              <a:ext cx="634974" cy="899077"/>
            </a:xfrm>
            <a:custGeom>
              <a:avLst/>
              <a:gdLst>
                <a:gd name="T0" fmla="*/ 139 w 331"/>
                <a:gd name="T1" fmla="*/ 137 h 469"/>
                <a:gd name="T2" fmla="*/ 143 w 331"/>
                <a:gd name="T3" fmla="*/ 49 h 469"/>
                <a:gd name="T4" fmla="*/ 29 w 331"/>
                <a:gd name="T5" fmla="*/ 88 h 469"/>
                <a:gd name="T6" fmla="*/ 87 w 331"/>
                <a:gd name="T7" fmla="*/ 156 h 469"/>
                <a:gd name="T8" fmla="*/ 25 w 331"/>
                <a:gd name="T9" fmla="*/ 218 h 469"/>
                <a:gd name="T10" fmla="*/ 8 w 331"/>
                <a:gd name="T11" fmla="*/ 323 h 469"/>
                <a:gd name="T12" fmla="*/ 31 w 331"/>
                <a:gd name="T13" fmla="*/ 383 h 469"/>
                <a:gd name="T14" fmla="*/ 121 w 331"/>
                <a:gd name="T15" fmla="*/ 453 h 469"/>
                <a:gd name="T16" fmla="*/ 328 w 331"/>
                <a:gd name="T17" fmla="*/ 316 h 469"/>
                <a:gd name="T18" fmla="*/ 218 w 331"/>
                <a:gd name="T19" fmla="*/ 444 h 469"/>
                <a:gd name="T20" fmla="*/ 69 w 331"/>
                <a:gd name="T21" fmla="*/ 415 h 469"/>
                <a:gd name="T22" fmla="*/ 69 w 331"/>
                <a:gd name="T23" fmla="*/ 418 h 469"/>
                <a:gd name="T24" fmla="*/ 60 w 331"/>
                <a:gd name="T25" fmla="*/ 403 h 469"/>
                <a:gd name="T26" fmla="*/ 61 w 331"/>
                <a:gd name="T27" fmla="*/ 411 h 469"/>
                <a:gd name="T28" fmla="*/ 54 w 331"/>
                <a:gd name="T29" fmla="*/ 403 h 469"/>
                <a:gd name="T30" fmla="*/ 50 w 331"/>
                <a:gd name="T31" fmla="*/ 390 h 469"/>
                <a:gd name="T32" fmla="*/ 48 w 331"/>
                <a:gd name="T33" fmla="*/ 398 h 469"/>
                <a:gd name="T34" fmla="*/ 44 w 331"/>
                <a:gd name="T35" fmla="*/ 378 h 469"/>
                <a:gd name="T36" fmla="*/ 44 w 331"/>
                <a:gd name="T37" fmla="*/ 390 h 469"/>
                <a:gd name="T38" fmla="*/ 40 w 331"/>
                <a:gd name="T39" fmla="*/ 388 h 469"/>
                <a:gd name="T40" fmla="*/ 37 w 331"/>
                <a:gd name="T41" fmla="*/ 367 h 469"/>
                <a:gd name="T42" fmla="*/ 32 w 331"/>
                <a:gd name="T43" fmla="*/ 373 h 469"/>
                <a:gd name="T44" fmla="*/ 32 w 331"/>
                <a:gd name="T45" fmla="*/ 357 h 469"/>
                <a:gd name="T46" fmla="*/ 27 w 331"/>
                <a:gd name="T47" fmla="*/ 363 h 469"/>
                <a:gd name="T48" fmla="*/ 26 w 331"/>
                <a:gd name="T49" fmla="*/ 344 h 469"/>
                <a:gd name="T50" fmla="*/ 25 w 331"/>
                <a:gd name="T51" fmla="*/ 356 h 469"/>
                <a:gd name="T52" fmla="*/ 22 w 331"/>
                <a:gd name="T53" fmla="*/ 350 h 469"/>
                <a:gd name="T54" fmla="*/ 25 w 331"/>
                <a:gd name="T55" fmla="*/ 333 h 469"/>
                <a:gd name="T56" fmla="*/ 20 w 331"/>
                <a:gd name="T57" fmla="*/ 344 h 469"/>
                <a:gd name="T58" fmla="*/ 25 w 331"/>
                <a:gd name="T59" fmla="*/ 312 h 469"/>
                <a:gd name="T60" fmla="*/ 18 w 331"/>
                <a:gd name="T61" fmla="*/ 336 h 469"/>
                <a:gd name="T62" fmla="*/ 16 w 331"/>
                <a:gd name="T63" fmla="*/ 329 h 469"/>
                <a:gd name="T64" fmla="*/ 21 w 331"/>
                <a:gd name="T65" fmla="*/ 307 h 469"/>
                <a:gd name="T66" fmla="*/ 14 w 331"/>
                <a:gd name="T67" fmla="*/ 322 h 469"/>
                <a:gd name="T68" fmla="*/ 13 w 331"/>
                <a:gd name="T69" fmla="*/ 316 h 469"/>
                <a:gd name="T70" fmla="*/ 20 w 331"/>
                <a:gd name="T71" fmla="*/ 290 h 469"/>
                <a:gd name="T72" fmla="*/ 11 w 331"/>
                <a:gd name="T73" fmla="*/ 298 h 469"/>
                <a:gd name="T74" fmla="*/ 11 w 331"/>
                <a:gd name="T75" fmla="*/ 289 h 469"/>
                <a:gd name="T76" fmla="*/ 20 w 331"/>
                <a:gd name="T77" fmla="*/ 263 h 469"/>
                <a:gd name="T78" fmla="*/ 14 w 331"/>
                <a:gd name="T79" fmla="*/ 277 h 469"/>
                <a:gd name="T80" fmla="*/ 12 w 331"/>
                <a:gd name="T81" fmla="*/ 273 h 469"/>
                <a:gd name="T82" fmla="*/ 21 w 331"/>
                <a:gd name="T83" fmla="*/ 253 h 469"/>
                <a:gd name="T84" fmla="*/ 14 w 331"/>
                <a:gd name="T85" fmla="*/ 264 h 469"/>
                <a:gd name="T86" fmla="*/ 19 w 331"/>
                <a:gd name="T87" fmla="*/ 250 h 469"/>
                <a:gd name="T88" fmla="*/ 17 w 331"/>
                <a:gd name="T89" fmla="*/ 254 h 469"/>
                <a:gd name="T90" fmla="*/ 26 w 331"/>
                <a:gd name="T91" fmla="*/ 229 h 469"/>
                <a:gd name="T92" fmla="*/ 117 w 331"/>
                <a:gd name="T93" fmla="*/ 148 h 469"/>
                <a:gd name="T94" fmla="*/ 212 w 331"/>
                <a:gd name="T95" fmla="*/ 148 h 469"/>
                <a:gd name="T96" fmla="*/ 324 w 331"/>
                <a:gd name="T97" fmla="*/ 309 h 469"/>
                <a:gd name="T98" fmla="*/ 40 w 331"/>
                <a:gd name="T99" fmla="*/ 84 h 469"/>
                <a:gd name="T100" fmla="*/ 131 w 331"/>
                <a:gd name="T101" fmla="*/ 53 h 469"/>
                <a:gd name="T102" fmla="*/ 102 w 331"/>
                <a:gd name="T103" fmla="*/ 86 h 469"/>
                <a:gd name="T104" fmla="*/ 73 w 331"/>
                <a:gd name="T105" fmla="*/ 11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1" h="469">
                  <a:moveTo>
                    <a:pt x="320" y="244"/>
                  </a:moveTo>
                  <a:cubicBezTo>
                    <a:pt x="294" y="168"/>
                    <a:pt x="216" y="123"/>
                    <a:pt x="139" y="137"/>
                  </a:cubicBezTo>
                  <a:cubicBezTo>
                    <a:pt x="130" y="109"/>
                    <a:pt x="130" y="109"/>
                    <a:pt x="130" y="109"/>
                  </a:cubicBezTo>
                  <a:cubicBezTo>
                    <a:pt x="145" y="94"/>
                    <a:pt x="150" y="70"/>
                    <a:pt x="143" y="49"/>
                  </a:cubicBezTo>
                  <a:cubicBezTo>
                    <a:pt x="132" y="17"/>
                    <a:pt x="98" y="0"/>
                    <a:pt x="66" y="11"/>
                  </a:cubicBezTo>
                  <a:cubicBezTo>
                    <a:pt x="35" y="22"/>
                    <a:pt x="18" y="56"/>
                    <a:pt x="29" y="88"/>
                  </a:cubicBezTo>
                  <a:cubicBezTo>
                    <a:pt x="36" y="110"/>
                    <a:pt x="56" y="125"/>
                    <a:pt x="78" y="128"/>
                  </a:cubicBezTo>
                  <a:cubicBezTo>
                    <a:pt x="87" y="156"/>
                    <a:pt x="87" y="156"/>
                    <a:pt x="87" y="156"/>
                  </a:cubicBezTo>
                  <a:cubicBezTo>
                    <a:pt x="63" y="170"/>
                    <a:pt x="43" y="190"/>
                    <a:pt x="29" y="213"/>
                  </a:cubicBezTo>
                  <a:cubicBezTo>
                    <a:pt x="28" y="215"/>
                    <a:pt x="27" y="216"/>
                    <a:pt x="25" y="218"/>
                  </a:cubicBezTo>
                  <a:cubicBezTo>
                    <a:pt x="6" y="247"/>
                    <a:pt x="0" y="280"/>
                    <a:pt x="6" y="314"/>
                  </a:cubicBezTo>
                  <a:cubicBezTo>
                    <a:pt x="7" y="317"/>
                    <a:pt x="7" y="320"/>
                    <a:pt x="8" y="323"/>
                  </a:cubicBezTo>
                  <a:cubicBezTo>
                    <a:pt x="9" y="331"/>
                    <a:pt x="11" y="340"/>
                    <a:pt x="14" y="348"/>
                  </a:cubicBezTo>
                  <a:cubicBezTo>
                    <a:pt x="19" y="361"/>
                    <a:pt x="24" y="372"/>
                    <a:pt x="31" y="383"/>
                  </a:cubicBezTo>
                  <a:cubicBezTo>
                    <a:pt x="35" y="391"/>
                    <a:pt x="40" y="398"/>
                    <a:pt x="46" y="405"/>
                  </a:cubicBezTo>
                  <a:cubicBezTo>
                    <a:pt x="65" y="430"/>
                    <a:pt x="91" y="445"/>
                    <a:pt x="121" y="453"/>
                  </a:cubicBezTo>
                  <a:cubicBezTo>
                    <a:pt x="186" y="469"/>
                    <a:pt x="257" y="450"/>
                    <a:pt x="298" y="395"/>
                  </a:cubicBezTo>
                  <a:cubicBezTo>
                    <a:pt x="315" y="371"/>
                    <a:pt x="325" y="344"/>
                    <a:pt x="328" y="316"/>
                  </a:cubicBezTo>
                  <a:cubicBezTo>
                    <a:pt x="331" y="292"/>
                    <a:pt x="329" y="268"/>
                    <a:pt x="320" y="244"/>
                  </a:cubicBezTo>
                  <a:close/>
                  <a:moveTo>
                    <a:pt x="218" y="444"/>
                  </a:moveTo>
                  <a:cubicBezTo>
                    <a:pt x="166" y="462"/>
                    <a:pt x="111" y="451"/>
                    <a:pt x="71" y="420"/>
                  </a:cubicBezTo>
                  <a:cubicBezTo>
                    <a:pt x="70" y="418"/>
                    <a:pt x="70" y="417"/>
                    <a:pt x="69" y="415"/>
                  </a:cubicBezTo>
                  <a:cubicBezTo>
                    <a:pt x="69" y="415"/>
                    <a:pt x="68" y="415"/>
                    <a:pt x="68" y="416"/>
                  </a:cubicBezTo>
                  <a:cubicBezTo>
                    <a:pt x="68" y="416"/>
                    <a:pt x="68" y="417"/>
                    <a:pt x="69" y="418"/>
                  </a:cubicBezTo>
                  <a:cubicBezTo>
                    <a:pt x="67" y="417"/>
                    <a:pt x="66" y="415"/>
                    <a:pt x="64" y="414"/>
                  </a:cubicBezTo>
                  <a:cubicBezTo>
                    <a:pt x="63" y="411"/>
                    <a:pt x="61" y="407"/>
                    <a:pt x="60" y="403"/>
                  </a:cubicBezTo>
                  <a:cubicBezTo>
                    <a:pt x="60" y="402"/>
                    <a:pt x="58" y="402"/>
                    <a:pt x="58" y="403"/>
                  </a:cubicBezTo>
                  <a:cubicBezTo>
                    <a:pt x="59" y="406"/>
                    <a:pt x="60" y="408"/>
                    <a:pt x="61" y="411"/>
                  </a:cubicBezTo>
                  <a:cubicBezTo>
                    <a:pt x="58" y="409"/>
                    <a:pt x="56" y="407"/>
                    <a:pt x="54" y="404"/>
                  </a:cubicBezTo>
                  <a:cubicBezTo>
                    <a:pt x="54" y="404"/>
                    <a:pt x="54" y="403"/>
                    <a:pt x="54" y="403"/>
                  </a:cubicBezTo>
                  <a:cubicBezTo>
                    <a:pt x="52" y="399"/>
                    <a:pt x="52" y="394"/>
                    <a:pt x="51" y="390"/>
                  </a:cubicBezTo>
                  <a:cubicBezTo>
                    <a:pt x="51" y="390"/>
                    <a:pt x="50" y="390"/>
                    <a:pt x="50" y="390"/>
                  </a:cubicBezTo>
                  <a:cubicBezTo>
                    <a:pt x="50" y="394"/>
                    <a:pt x="50" y="397"/>
                    <a:pt x="51" y="401"/>
                  </a:cubicBezTo>
                  <a:cubicBezTo>
                    <a:pt x="50" y="400"/>
                    <a:pt x="49" y="399"/>
                    <a:pt x="48" y="398"/>
                  </a:cubicBezTo>
                  <a:cubicBezTo>
                    <a:pt x="48" y="395"/>
                    <a:pt x="47" y="392"/>
                    <a:pt x="47" y="389"/>
                  </a:cubicBezTo>
                  <a:cubicBezTo>
                    <a:pt x="46" y="386"/>
                    <a:pt x="45" y="382"/>
                    <a:pt x="44" y="378"/>
                  </a:cubicBezTo>
                  <a:cubicBezTo>
                    <a:pt x="44" y="378"/>
                    <a:pt x="43" y="378"/>
                    <a:pt x="43" y="379"/>
                  </a:cubicBezTo>
                  <a:cubicBezTo>
                    <a:pt x="43" y="382"/>
                    <a:pt x="44" y="386"/>
                    <a:pt x="44" y="390"/>
                  </a:cubicBezTo>
                  <a:cubicBezTo>
                    <a:pt x="45" y="391"/>
                    <a:pt x="45" y="393"/>
                    <a:pt x="45" y="394"/>
                  </a:cubicBezTo>
                  <a:cubicBezTo>
                    <a:pt x="43" y="392"/>
                    <a:pt x="42" y="390"/>
                    <a:pt x="40" y="388"/>
                  </a:cubicBezTo>
                  <a:cubicBezTo>
                    <a:pt x="40" y="381"/>
                    <a:pt x="39" y="374"/>
                    <a:pt x="38" y="366"/>
                  </a:cubicBezTo>
                  <a:cubicBezTo>
                    <a:pt x="38" y="366"/>
                    <a:pt x="37" y="366"/>
                    <a:pt x="37" y="367"/>
                  </a:cubicBezTo>
                  <a:cubicBezTo>
                    <a:pt x="37" y="372"/>
                    <a:pt x="37" y="378"/>
                    <a:pt x="38" y="384"/>
                  </a:cubicBezTo>
                  <a:cubicBezTo>
                    <a:pt x="36" y="380"/>
                    <a:pt x="34" y="377"/>
                    <a:pt x="32" y="373"/>
                  </a:cubicBezTo>
                  <a:cubicBezTo>
                    <a:pt x="32" y="368"/>
                    <a:pt x="32" y="363"/>
                    <a:pt x="33" y="357"/>
                  </a:cubicBezTo>
                  <a:cubicBezTo>
                    <a:pt x="33" y="357"/>
                    <a:pt x="32" y="356"/>
                    <a:pt x="32" y="357"/>
                  </a:cubicBezTo>
                  <a:cubicBezTo>
                    <a:pt x="31" y="361"/>
                    <a:pt x="30" y="365"/>
                    <a:pt x="30" y="369"/>
                  </a:cubicBezTo>
                  <a:cubicBezTo>
                    <a:pt x="29" y="367"/>
                    <a:pt x="28" y="365"/>
                    <a:pt x="27" y="363"/>
                  </a:cubicBezTo>
                  <a:cubicBezTo>
                    <a:pt x="28" y="361"/>
                    <a:pt x="27" y="358"/>
                    <a:pt x="27" y="356"/>
                  </a:cubicBezTo>
                  <a:cubicBezTo>
                    <a:pt x="27" y="352"/>
                    <a:pt x="27" y="348"/>
                    <a:pt x="26" y="344"/>
                  </a:cubicBezTo>
                  <a:cubicBezTo>
                    <a:pt x="26" y="343"/>
                    <a:pt x="26" y="343"/>
                    <a:pt x="26" y="344"/>
                  </a:cubicBezTo>
                  <a:cubicBezTo>
                    <a:pt x="25" y="348"/>
                    <a:pt x="25" y="352"/>
                    <a:pt x="25" y="356"/>
                  </a:cubicBezTo>
                  <a:cubicBezTo>
                    <a:pt x="25" y="357"/>
                    <a:pt x="25" y="357"/>
                    <a:pt x="25" y="358"/>
                  </a:cubicBezTo>
                  <a:cubicBezTo>
                    <a:pt x="24" y="355"/>
                    <a:pt x="23" y="353"/>
                    <a:pt x="22" y="350"/>
                  </a:cubicBezTo>
                  <a:cubicBezTo>
                    <a:pt x="22" y="348"/>
                    <a:pt x="22" y="346"/>
                    <a:pt x="23" y="345"/>
                  </a:cubicBezTo>
                  <a:cubicBezTo>
                    <a:pt x="23" y="340"/>
                    <a:pt x="24" y="337"/>
                    <a:pt x="25" y="333"/>
                  </a:cubicBezTo>
                  <a:cubicBezTo>
                    <a:pt x="25" y="332"/>
                    <a:pt x="24" y="331"/>
                    <a:pt x="24" y="332"/>
                  </a:cubicBezTo>
                  <a:cubicBezTo>
                    <a:pt x="23" y="335"/>
                    <a:pt x="21" y="340"/>
                    <a:pt x="20" y="344"/>
                  </a:cubicBezTo>
                  <a:cubicBezTo>
                    <a:pt x="20" y="343"/>
                    <a:pt x="20" y="342"/>
                    <a:pt x="19" y="341"/>
                  </a:cubicBezTo>
                  <a:cubicBezTo>
                    <a:pt x="20" y="331"/>
                    <a:pt x="22" y="321"/>
                    <a:pt x="25" y="312"/>
                  </a:cubicBezTo>
                  <a:cubicBezTo>
                    <a:pt x="25" y="311"/>
                    <a:pt x="24" y="311"/>
                    <a:pt x="24" y="311"/>
                  </a:cubicBezTo>
                  <a:cubicBezTo>
                    <a:pt x="21" y="319"/>
                    <a:pt x="19" y="328"/>
                    <a:pt x="18" y="336"/>
                  </a:cubicBezTo>
                  <a:cubicBezTo>
                    <a:pt x="18" y="336"/>
                    <a:pt x="18" y="336"/>
                    <a:pt x="18" y="335"/>
                  </a:cubicBezTo>
                  <a:cubicBezTo>
                    <a:pt x="17" y="333"/>
                    <a:pt x="16" y="331"/>
                    <a:pt x="16" y="329"/>
                  </a:cubicBezTo>
                  <a:cubicBezTo>
                    <a:pt x="16" y="326"/>
                    <a:pt x="16" y="323"/>
                    <a:pt x="16" y="320"/>
                  </a:cubicBezTo>
                  <a:cubicBezTo>
                    <a:pt x="17" y="316"/>
                    <a:pt x="18" y="311"/>
                    <a:pt x="21" y="307"/>
                  </a:cubicBezTo>
                  <a:cubicBezTo>
                    <a:pt x="21" y="307"/>
                    <a:pt x="20" y="306"/>
                    <a:pt x="20" y="307"/>
                  </a:cubicBezTo>
                  <a:cubicBezTo>
                    <a:pt x="18" y="311"/>
                    <a:pt x="15" y="317"/>
                    <a:pt x="14" y="322"/>
                  </a:cubicBezTo>
                  <a:cubicBezTo>
                    <a:pt x="14" y="320"/>
                    <a:pt x="13" y="318"/>
                    <a:pt x="13" y="316"/>
                  </a:cubicBezTo>
                  <a:cubicBezTo>
                    <a:pt x="13" y="316"/>
                    <a:pt x="13" y="316"/>
                    <a:pt x="13" y="316"/>
                  </a:cubicBezTo>
                  <a:cubicBezTo>
                    <a:pt x="14" y="307"/>
                    <a:pt x="16" y="299"/>
                    <a:pt x="20" y="291"/>
                  </a:cubicBezTo>
                  <a:cubicBezTo>
                    <a:pt x="20" y="290"/>
                    <a:pt x="20" y="290"/>
                    <a:pt x="20" y="290"/>
                  </a:cubicBezTo>
                  <a:cubicBezTo>
                    <a:pt x="16" y="296"/>
                    <a:pt x="13" y="303"/>
                    <a:pt x="12" y="310"/>
                  </a:cubicBezTo>
                  <a:cubicBezTo>
                    <a:pt x="11" y="306"/>
                    <a:pt x="11" y="302"/>
                    <a:pt x="11" y="298"/>
                  </a:cubicBezTo>
                  <a:cubicBezTo>
                    <a:pt x="11" y="295"/>
                    <a:pt x="11" y="292"/>
                    <a:pt x="11" y="289"/>
                  </a:cubicBezTo>
                  <a:cubicBezTo>
                    <a:pt x="11" y="289"/>
                    <a:pt x="11" y="289"/>
                    <a:pt x="11" y="289"/>
                  </a:cubicBezTo>
                  <a:cubicBezTo>
                    <a:pt x="13" y="285"/>
                    <a:pt x="14" y="281"/>
                    <a:pt x="15" y="277"/>
                  </a:cubicBezTo>
                  <a:cubicBezTo>
                    <a:pt x="16" y="272"/>
                    <a:pt x="18" y="268"/>
                    <a:pt x="20" y="263"/>
                  </a:cubicBezTo>
                  <a:cubicBezTo>
                    <a:pt x="21" y="263"/>
                    <a:pt x="20" y="263"/>
                    <a:pt x="20" y="263"/>
                  </a:cubicBezTo>
                  <a:cubicBezTo>
                    <a:pt x="18" y="268"/>
                    <a:pt x="16" y="272"/>
                    <a:pt x="14" y="277"/>
                  </a:cubicBezTo>
                  <a:cubicBezTo>
                    <a:pt x="13" y="279"/>
                    <a:pt x="12" y="281"/>
                    <a:pt x="11" y="284"/>
                  </a:cubicBezTo>
                  <a:cubicBezTo>
                    <a:pt x="11" y="280"/>
                    <a:pt x="12" y="277"/>
                    <a:pt x="12" y="273"/>
                  </a:cubicBezTo>
                  <a:cubicBezTo>
                    <a:pt x="13" y="270"/>
                    <a:pt x="14" y="268"/>
                    <a:pt x="15" y="265"/>
                  </a:cubicBezTo>
                  <a:cubicBezTo>
                    <a:pt x="17" y="261"/>
                    <a:pt x="19" y="257"/>
                    <a:pt x="21" y="253"/>
                  </a:cubicBezTo>
                  <a:cubicBezTo>
                    <a:pt x="22" y="253"/>
                    <a:pt x="21" y="253"/>
                    <a:pt x="21" y="253"/>
                  </a:cubicBezTo>
                  <a:cubicBezTo>
                    <a:pt x="19" y="256"/>
                    <a:pt x="16" y="260"/>
                    <a:pt x="14" y="264"/>
                  </a:cubicBezTo>
                  <a:cubicBezTo>
                    <a:pt x="15" y="262"/>
                    <a:pt x="15" y="260"/>
                    <a:pt x="15" y="258"/>
                  </a:cubicBezTo>
                  <a:cubicBezTo>
                    <a:pt x="17" y="255"/>
                    <a:pt x="18" y="253"/>
                    <a:pt x="19" y="250"/>
                  </a:cubicBezTo>
                  <a:cubicBezTo>
                    <a:pt x="19" y="250"/>
                    <a:pt x="19" y="250"/>
                    <a:pt x="19" y="250"/>
                  </a:cubicBezTo>
                  <a:cubicBezTo>
                    <a:pt x="18" y="251"/>
                    <a:pt x="17" y="253"/>
                    <a:pt x="17" y="254"/>
                  </a:cubicBezTo>
                  <a:cubicBezTo>
                    <a:pt x="18" y="247"/>
                    <a:pt x="21" y="240"/>
                    <a:pt x="24" y="234"/>
                  </a:cubicBezTo>
                  <a:cubicBezTo>
                    <a:pt x="24" y="232"/>
                    <a:pt x="25" y="231"/>
                    <a:pt x="26" y="229"/>
                  </a:cubicBezTo>
                  <a:cubicBezTo>
                    <a:pt x="41" y="202"/>
                    <a:pt x="64" y="182"/>
                    <a:pt x="87" y="161"/>
                  </a:cubicBezTo>
                  <a:cubicBezTo>
                    <a:pt x="97" y="156"/>
                    <a:pt x="106" y="151"/>
                    <a:pt x="117" y="148"/>
                  </a:cubicBezTo>
                  <a:cubicBezTo>
                    <a:pt x="119" y="147"/>
                    <a:pt x="121" y="147"/>
                    <a:pt x="123" y="146"/>
                  </a:cubicBezTo>
                  <a:cubicBezTo>
                    <a:pt x="152" y="144"/>
                    <a:pt x="183" y="142"/>
                    <a:pt x="212" y="148"/>
                  </a:cubicBezTo>
                  <a:cubicBezTo>
                    <a:pt x="243" y="156"/>
                    <a:pt x="269" y="174"/>
                    <a:pt x="289" y="199"/>
                  </a:cubicBezTo>
                  <a:cubicBezTo>
                    <a:pt x="313" y="230"/>
                    <a:pt x="325" y="270"/>
                    <a:pt x="324" y="309"/>
                  </a:cubicBezTo>
                  <a:cubicBezTo>
                    <a:pt x="319" y="369"/>
                    <a:pt x="279" y="424"/>
                    <a:pt x="218" y="444"/>
                  </a:cubicBezTo>
                  <a:close/>
                  <a:moveTo>
                    <a:pt x="40" y="84"/>
                  </a:moveTo>
                  <a:cubicBezTo>
                    <a:pt x="32" y="59"/>
                    <a:pt x="45" y="31"/>
                    <a:pt x="70" y="23"/>
                  </a:cubicBezTo>
                  <a:cubicBezTo>
                    <a:pt x="95" y="14"/>
                    <a:pt x="123" y="28"/>
                    <a:pt x="131" y="53"/>
                  </a:cubicBezTo>
                  <a:cubicBezTo>
                    <a:pt x="136" y="68"/>
                    <a:pt x="134" y="84"/>
                    <a:pt x="125" y="96"/>
                  </a:cubicBezTo>
                  <a:cubicBezTo>
                    <a:pt x="121" y="87"/>
                    <a:pt x="111" y="83"/>
                    <a:pt x="102" y="86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76" y="95"/>
                    <a:pt x="71" y="105"/>
                    <a:pt x="73" y="114"/>
                  </a:cubicBezTo>
                  <a:cubicBezTo>
                    <a:pt x="58" y="110"/>
                    <a:pt x="46" y="99"/>
                    <a:pt x="4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47"/>
            <p:cNvSpPr/>
            <p:nvPr/>
          </p:nvSpPr>
          <p:spPr bwMode="auto">
            <a:xfrm>
              <a:off x="9063891" y="2876476"/>
              <a:ext cx="155466" cy="164831"/>
            </a:xfrm>
            <a:custGeom>
              <a:avLst/>
              <a:gdLst>
                <a:gd name="T0" fmla="*/ 0 w 81"/>
                <a:gd name="T1" fmla="*/ 0 h 86"/>
                <a:gd name="T2" fmla="*/ 21 w 81"/>
                <a:gd name="T3" fmla="*/ 79 h 86"/>
                <a:gd name="T4" fmla="*/ 23 w 81"/>
                <a:gd name="T5" fmla="*/ 84 h 86"/>
                <a:gd name="T6" fmla="*/ 26 w 81"/>
                <a:gd name="T7" fmla="*/ 85 h 86"/>
                <a:gd name="T8" fmla="*/ 30 w 81"/>
                <a:gd name="T9" fmla="*/ 85 h 86"/>
                <a:gd name="T10" fmla="*/ 33 w 81"/>
                <a:gd name="T11" fmla="*/ 81 h 86"/>
                <a:gd name="T12" fmla="*/ 81 w 81"/>
                <a:gd name="T13" fmla="*/ 16 h 86"/>
                <a:gd name="T14" fmla="*/ 29 w 81"/>
                <a:gd name="T15" fmla="*/ 68 h 86"/>
                <a:gd name="T16" fmla="*/ 0 w 81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86">
                  <a:moveTo>
                    <a:pt x="0" y="0"/>
                  </a:moveTo>
                  <a:cubicBezTo>
                    <a:pt x="21" y="79"/>
                    <a:pt x="21" y="79"/>
                    <a:pt x="21" y="79"/>
                  </a:cubicBezTo>
                  <a:cubicBezTo>
                    <a:pt x="20" y="81"/>
                    <a:pt x="21" y="83"/>
                    <a:pt x="23" y="84"/>
                  </a:cubicBezTo>
                  <a:cubicBezTo>
                    <a:pt x="24" y="85"/>
                    <a:pt x="25" y="85"/>
                    <a:pt x="26" y="85"/>
                  </a:cubicBezTo>
                  <a:cubicBezTo>
                    <a:pt x="27" y="86"/>
                    <a:pt x="28" y="86"/>
                    <a:pt x="30" y="85"/>
                  </a:cubicBezTo>
                  <a:cubicBezTo>
                    <a:pt x="31" y="84"/>
                    <a:pt x="33" y="83"/>
                    <a:pt x="33" y="8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29" y="68"/>
                    <a:pt x="29" y="68"/>
                    <a:pt x="29" y="6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48"/>
            <p:cNvSpPr/>
            <p:nvPr/>
          </p:nvSpPr>
          <p:spPr bwMode="auto">
            <a:xfrm>
              <a:off x="8820391" y="2986988"/>
              <a:ext cx="20604" cy="48700"/>
            </a:xfrm>
            <a:custGeom>
              <a:avLst/>
              <a:gdLst>
                <a:gd name="T0" fmla="*/ 10 w 11"/>
                <a:gd name="T1" fmla="*/ 0 h 26"/>
                <a:gd name="T2" fmla="*/ 3 w 11"/>
                <a:gd name="T3" fmla="*/ 13 h 26"/>
                <a:gd name="T4" fmla="*/ 1 w 11"/>
                <a:gd name="T5" fmla="*/ 26 h 26"/>
                <a:gd name="T6" fmla="*/ 2 w 11"/>
                <a:gd name="T7" fmla="*/ 26 h 26"/>
                <a:gd name="T8" fmla="*/ 5 w 11"/>
                <a:gd name="T9" fmla="*/ 14 h 26"/>
                <a:gd name="T10" fmla="*/ 10 w 11"/>
                <a:gd name="T11" fmla="*/ 0 h 26"/>
                <a:gd name="T12" fmla="*/ 10 w 11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6">
                  <a:moveTo>
                    <a:pt x="10" y="0"/>
                  </a:moveTo>
                  <a:cubicBezTo>
                    <a:pt x="7" y="4"/>
                    <a:pt x="5" y="9"/>
                    <a:pt x="3" y="13"/>
                  </a:cubicBezTo>
                  <a:cubicBezTo>
                    <a:pt x="2" y="17"/>
                    <a:pt x="0" y="22"/>
                    <a:pt x="1" y="26"/>
                  </a:cubicBezTo>
                  <a:cubicBezTo>
                    <a:pt x="1" y="26"/>
                    <a:pt x="1" y="26"/>
                    <a:pt x="2" y="26"/>
                  </a:cubicBezTo>
                  <a:cubicBezTo>
                    <a:pt x="4" y="22"/>
                    <a:pt x="4" y="18"/>
                    <a:pt x="5" y="14"/>
                  </a:cubicBezTo>
                  <a:cubicBezTo>
                    <a:pt x="6" y="9"/>
                    <a:pt x="8" y="5"/>
                    <a:pt x="10" y="0"/>
                  </a:cubicBezTo>
                  <a:cubicBezTo>
                    <a:pt x="11" y="0"/>
                    <a:pt x="10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49"/>
            <p:cNvSpPr/>
            <p:nvPr/>
          </p:nvSpPr>
          <p:spPr bwMode="auto">
            <a:xfrm>
              <a:off x="9195006" y="2771584"/>
              <a:ext cx="3746" cy="3746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2"/>
                    <a:pt x="2" y="0"/>
                    <a:pt x="1" y="1"/>
                  </a:cubicBezTo>
                  <a:cubicBezTo>
                    <a:pt x="0" y="1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50"/>
            <p:cNvSpPr>
              <a:spLocks noEditPoints="1"/>
            </p:cNvSpPr>
            <p:nvPr/>
          </p:nvSpPr>
          <p:spPr bwMode="auto">
            <a:xfrm>
              <a:off x="8829757" y="2765965"/>
              <a:ext cx="560051" cy="522589"/>
            </a:xfrm>
            <a:custGeom>
              <a:avLst/>
              <a:gdLst>
                <a:gd name="T0" fmla="*/ 287 w 292"/>
                <a:gd name="T1" fmla="*/ 107 h 273"/>
                <a:gd name="T2" fmla="*/ 284 w 292"/>
                <a:gd name="T3" fmla="*/ 111 h 273"/>
                <a:gd name="T4" fmla="*/ 281 w 292"/>
                <a:gd name="T5" fmla="*/ 101 h 273"/>
                <a:gd name="T6" fmla="*/ 275 w 292"/>
                <a:gd name="T7" fmla="*/ 72 h 273"/>
                <a:gd name="T8" fmla="*/ 275 w 292"/>
                <a:gd name="T9" fmla="*/ 84 h 273"/>
                <a:gd name="T10" fmla="*/ 267 w 292"/>
                <a:gd name="T11" fmla="*/ 62 h 273"/>
                <a:gd name="T12" fmla="*/ 265 w 292"/>
                <a:gd name="T13" fmla="*/ 65 h 273"/>
                <a:gd name="T14" fmla="*/ 262 w 292"/>
                <a:gd name="T15" fmla="*/ 59 h 273"/>
                <a:gd name="T16" fmla="*/ 248 w 292"/>
                <a:gd name="T17" fmla="*/ 34 h 273"/>
                <a:gd name="T18" fmla="*/ 244 w 292"/>
                <a:gd name="T19" fmla="*/ 38 h 273"/>
                <a:gd name="T20" fmla="*/ 239 w 292"/>
                <a:gd name="T21" fmla="*/ 34 h 273"/>
                <a:gd name="T22" fmla="*/ 226 w 292"/>
                <a:gd name="T23" fmla="*/ 21 h 273"/>
                <a:gd name="T24" fmla="*/ 220 w 292"/>
                <a:gd name="T25" fmla="*/ 19 h 273"/>
                <a:gd name="T26" fmla="*/ 219 w 292"/>
                <a:gd name="T27" fmla="*/ 20 h 273"/>
                <a:gd name="T28" fmla="*/ 206 w 292"/>
                <a:gd name="T29" fmla="*/ 8 h 273"/>
                <a:gd name="T30" fmla="*/ 205 w 292"/>
                <a:gd name="T31" fmla="*/ 13 h 273"/>
                <a:gd name="T32" fmla="*/ 201 w 292"/>
                <a:gd name="T33" fmla="*/ 11 h 273"/>
                <a:gd name="T34" fmla="*/ 188 w 292"/>
                <a:gd name="T35" fmla="*/ 7 h 273"/>
                <a:gd name="T36" fmla="*/ 182 w 292"/>
                <a:gd name="T37" fmla="*/ 1 h 273"/>
                <a:gd name="T38" fmla="*/ 182 w 292"/>
                <a:gd name="T39" fmla="*/ 1 h 273"/>
                <a:gd name="T40" fmla="*/ 182 w 292"/>
                <a:gd name="T41" fmla="*/ 1 h 273"/>
                <a:gd name="T42" fmla="*/ 185 w 292"/>
                <a:gd name="T43" fmla="*/ 6 h 273"/>
                <a:gd name="T44" fmla="*/ 24 w 292"/>
                <a:gd name="T45" fmla="*/ 180 h 273"/>
                <a:gd name="T46" fmla="*/ 56 w 292"/>
                <a:gd name="T47" fmla="*/ 231 h 273"/>
                <a:gd name="T48" fmla="*/ 195 w 292"/>
                <a:gd name="T49" fmla="*/ 264 h 273"/>
                <a:gd name="T50" fmla="*/ 285 w 292"/>
                <a:gd name="T51" fmla="*/ 168 h 273"/>
                <a:gd name="T52" fmla="*/ 291 w 292"/>
                <a:gd name="T53" fmla="*/ 154 h 273"/>
                <a:gd name="T54" fmla="*/ 285 w 292"/>
                <a:gd name="T55" fmla="*/ 152 h 273"/>
                <a:gd name="T56" fmla="*/ 287 w 292"/>
                <a:gd name="T57" fmla="*/ 144 h 273"/>
                <a:gd name="T58" fmla="*/ 287 w 292"/>
                <a:gd name="T59" fmla="*/ 134 h 273"/>
                <a:gd name="T60" fmla="*/ 249 w 292"/>
                <a:gd name="T61" fmla="*/ 153 h 273"/>
                <a:gd name="T62" fmla="*/ 275 w 292"/>
                <a:gd name="T63" fmla="*/ 164 h 273"/>
                <a:gd name="T64" fmla="*/ 252 w 292"/>
                <a:gd name="T65" fmla="*/ 212 h 273"/>
                <a:gd name="T66" fmla="*/ 228 w 292"/>
                <a:gd name="T67" fmla="*/ 208 h 273"/>
                <a:gd name="T68" fmla="*/ 200 w 292"/>
                <a:gd name="T69" fmla="*/ 253 h 273"/>
                <a:gd name="T70" fmla="*/ 186 w 292"/>
                <a:gd name="T71" fmla="*/ 229 h 273"/>
                <a:gd name="T72" fmla="*/ 189 w 292"/>
                <a:gd name="T73" fmla="*/ 257 h 273"/>
                <a:gd name="T74" fmla="*/ 136 w 292"/>
                <a:gd name="T75" fmla="*/ 261 h 273"/>
                <a:gd name="T76" fmla="*/ 127 w 292"/>
                <a:gd name="T77" fmla="*/ 238 h 273"/>
                <a:gd name="T78" fmla="*/ 74 w 292"/>
                <a:gd name="T79" fmla="*/ 237 h 273"/>
                <a:gd name="T80" fmla="*/ 88 w 292"/>
                <a:gd name="T81" fmla="*/ 212 h 273"/>
                <a:gd name="T82" fmla="*/ 65 w 292"/>
                <a:gd name="T83" fmla="*/ 229 h 273"/>
                <a:gd name="T84" fmla="*/ 55 w 292"/>
                <a:gd name="T85" fmla="*/ 178 h 273"/>
                <a:gd name="T86" fmla="*/ 31 w 292"/>
                <a:gd name="T87" fmla="*/ 173 h 273"/>
                <a:gd name="T88" fmla="*/ 26 w 292"/>
                <a:gd name="T89" fmla="*/ 120 h 273"/>
                <a:gd name="T90" fmla="*/ 54 w 292"/>
                <a:gd name="T91" fmla="*/ 120 h 273"/>
                <a:gd name="T92" fmla="*/ 27 w 292"/>
                <a:gd name="T93" fmla="*/ 108 h 273"/>
                <a:gd name="T94" fmla="*/ 67 w 292"/>
                <a:gd name="T95" fmla="*/ 74 h 273"/>
                <a:gd name="T96" fmla="*/ 75 w 292"/>
                <a:gd name="T97" fmla="*/ 64 h 273"/>
                <a:gd name="T98" fmla="*/ 102 w 292"/>
                <a:gd name="T99" fmla="*/ 19 h 273"/>
                <a:gd name="T100" fmla="*/ 117 w 292"/>
                <a:gd name="T101" fmla="*/ 44 h 273"/>
                <a:gd name="T102" fmla="*/ 114 w 292"/>
                <a:gd name="T103" fmla="*/ 15 h 273"/>
                <a:gd name="T104" fmla="*/ 163 w 292"/>
                <a:gd name="T105" fmla="*/ 32 h 273"/>
                <a:gd name="T106" fmla="*/ 175 w 292"/>
                <a:gd name="T107" fmla="*/ 34 h 273"/>
                <a:gd name="T108" fmla="*/ 228 w 292"/>
                <a:gd name="T109" fmla="*/ 35 h 273"/>
                <a:gd name="T110" fmla="*/ 214 w 292"/>
                <a:gd name="T111" fmla="*/ 52 h 273"/>
                <a:gd name="T112" fmla="*/ 223 w 292"/>
                <a:gd name="T113" fmla="*/ 60 h 273"/>
                <a:gd name="T114" fmla="*/ 268 w 292"/>
                <a:gd name="T115" fmla="*/ 87 h 273"/>
                <a:gd name="T116" fmla="*/ 244 w 292"/>
                <a:gd name="T117" fmla="*/ 102 h 273"/>
                <a:gd name="T118" fmla="*/ 272 w 292"/>
                <a:gd name="T119" fmla="*/ 99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2" h="273">
                  <a:moveTo>
                    <a:pt x="287" y="134"/>
                  </a:moveTo>
                  <a:cubicBezTo>
                    <a:pt x="291" y="127"/>
                    <a:pt x="289" y="115"/>
                    <a:pt x="288" y="107"/>
                  </a:cubicBezTo>
                  <a:cubicBezTo>
                    <a:pt x="288" y="106"/>
                    <a:pt x="287" y="106"/>
                    <a:pt x="287" y="107"/>
                  </a:cubicBezTo>
                  <a:cubicBezTo>
                    <a:pt x="287" y="112"/>
                    <a:pt x="287" y="117"/>
                    <a:pt x="286" y="122"/>
                  </a:cubicBezTo>
                  <a:cubicBezTo>
                    <a:pt x="286" y="124"/>
                    <a:pt x="286" y="125"/>
                    <a:pt x="286" y="127"/>
                  </a:cubicBezTo>
                  <a:cubicBezTo>
                    <a:pt x="285" y="122"/>
                    <a:pt x="285" y="117"/>
                    <a:pt x="284" y="111"/>
                  </a:cubicBezTo>
                  <a:cubicBezTo>
                    <a:pt x="286" y="103"/>
                    <a:pt x="284" y="94"/>
                    <a:pt x="281" y="87"/>
                  </a:cubicBezTo>
                  <a:cubicBezTo>
                    <a:pt x="281" y="86"/>
                    <a:pt x="280" y="86"/>
                    <a:pt x="280" y="87"/>
                  </a:cubicBezTo>
                  <a:cubicBezTo>
                    <a:pt x="281" y="92"/>
                    <a:pt x="281" y="97"/>
                    <a:pt x="281" y="101"/>
                  </a:cubicBezTo>
                  <a:cubicBezTo>
                    <a:pt x="281" y="98"/>
                    <a:pt x="280" y="96"/>
                    <a:pt x="279" y="93"/>
                  </a:cubicBezTo>
                  <a:cubicBezTo>
                    <a:pt x="278" y="92"/>
                    <a:pt x="278" y="91"/>
                    <a:pt x="278" y="90"/>
                  </a:cubicBezTo>
                  <a:cubicBezTo>
                    <a:pt x="278" y="84"/>
                    <a:pt x="277" y="77"/>
                    <a:pt x="275" y="72"/>
                  </a:cubicBezTo>
                  <a:cubicBezTo>
                    <a:pt x="274" y="71"/>
                    <a:pt x="273" y="72"/>
                    <a:pt x="273" y="73"/>
                  </a:cubicBezTo>
                  <a:cubicBezTo>
                    <a:pt x="274" y="76"/>
                    <a:pt x="275" y="80"/>
                    <a:pt x="275" y="83"/>
                  </a:cubicBezTo>
                  <a:cubicBezTo>
                    <a:pt x="275" y="83"/>
                    <a:pt x="275" y="83"/>
                    <a:pt x="275" y="84"/>
                  </a:cubicBezTo>
                  <a:cubicBezTo>
                    <a:pt x="274" y="82"/>
                    <a:pt x="274" y="80"/>
                    <a:pt x="273" y="78"/>
                  </a:cubicBezTo>
                  <a:cubicBezTo>
                    <a:pt x="273" y="72"/>
                    <a:pt x="270" y="66"/>
                    <a:pt x="268" y="61"/>
                  </a:cubicBezTo>
                  <a:cubicBezTo>
                    <a:pt x="268" y="61"/>
                    <a:pt x="267" y="61"/>
                    <a:pt x="267" y="62"/>
                  </a:cubicBezTo>
                  <a:cubicBezTo>
                    <a:pt x="269" y="65"/>
                    <a:pt x="269" y="69"/>
                    <a:pt x="270" y="72"/>
                  </a:cubicBezTo>
                  <a:cubicBezTo>
                    <a:pt x="270" y="73"/>
                    <a:pt x="270" y="73"/>
                    <a:pt x="270" y="73"/>
                  </a:cubicBezTo>
                  <a:cubicBezTo>
                    <a:pt x="269" y="70"/>
                    <a:pt x="267" y="67"/>
                    <a:pt x="265" y="65"/>
                  </a:cubicBezTo>
                  <a:cubicBezTo>
                    <a:pt x="265" y="59"/>
                    <a:pt x="262" y="53"/>
                    <a:pt x="260" y="48"/>
                  </a:cubicBezTo>
                  <a:cubicBezTo>
                    <a:pt x="260" y="48"/>
                    <a:pt x="259" y="48"/>
                    <a:pt x="259" y="48"/>
                  </a:cubicBezTo>
                  <a:cubicBezTo>
                    <a:pt x="260" y="52"/>
                    <a:pt x="261" y="56"/>
                    <a:pt x="262" y="59"/>
                  </a:cubicBezTo>
                  <a:cubicBezTo>
                    <a:pt x="260" y="57"/>
                    <a:pt x="259" y="55"/>
                    <a:pt x="257" y="53"/>
                  </a:cubicBezTo>
                  <a:cubicBezTo>
                    <a:pt x="257" y="46"/>
                    <a:pt x="253" y="39"/>
                    <a:pt x="249" y="33"/>
                  </a:cubicBezTo>
                  <a:cubicBezTo>
                    <a:pt x="248" y="33"/>
                    <a:pt x="247" y="33"/>
                    <a:pt x="248" y="34"/>
                  </a:cubicBezTo>
                  <a:cubicBezTo>
                    <a:pt x="250" y="38"/>
                    <a:pt x="251" y="42"/>
                    <a:pt x="253" y="45"/>
                  </a:cubicBezTo>
                  <a:cubicBezTo>
                    <a:pt x="253" y="47"/>
                    <a:pt x="253" y="48"/>
                    <a:pt x="254" y="49"/>
                  </a:cubicBezTo>
                  <a:cubicBezTo>
                    <a:pt x="251" y="45"/>
                    <a:pt x="247" y="42"/>
                    <a:pt x="244" y="38"/>
                  </a:cubicBezTo>
                  <a:cubicBezTo>
                    <a:pt x="242" y="33"/>
                    <a:pt x="239" y="28"/>
                    <a:pt x="236" y="24"/>
                  </a:cubicBezTo>
                  <a:cubicBezTo>
                    <a:pt x="236" y="23"/>
                    <a:pt x="235" y="24"/>
                    <a:pt x="235" y="24"/>
                  </a:cubicBezTo>
                  <a:cubicBezTo>
                    <a:pt x="236" y="27"/>
                    <a:pt x="238" y="31"/>
                    <a:pt x="239" y="34"/>
                  </a:cubicBezTo>
                  <a:cubicBezTo>
                    <a:pt x="237" y="32"/>
                    <a:pt x="235" y="31"/>
                    <a:pt x="232" y="29"/>
                  </a:cubicBezTo>
                  <a:cubicBezTo>
                    <a:pt x="231" y="26"/>
                    <a:pt x="229" y="23"/>
                    <a:pt x="227" y="21"/>
                  </a:cubicBezTo>
                  <a:cubicBezTo>
                    <a:pt x="227" y="20"/>
                    <a:pt x="226" y="21"/>
                    <a:pt x="226" y="21"/>
                  </a:cubicBezTo>
                  <a:cubicBezTo>
                    <a:pt x="227" y="23"/>
                    <a:pt x="228" y="24"/>
                    <a:pt x="228" y="26"/>
                  </a:cubicBezTo>
                  <a:cubicBezTo>
                    <a:pt x="227" y="25"/>
                    <a:pt x="225" y="24"/>
                    <a:pt x="224" y="23"/>
                  </a:cubicBezTo>
                  <a:cubicBezTo>
                    <a:pt x="223" y="21"/>
                    <a:pt x="221" y="20"/>
                    <a:pt x="220" y="19"/>
                  </a:cubicBezTo>
                  <a:cubicBezTo>
                    <a:pt x="218" y="16"/>
                    <a:pt x="216" y="14"/>
                    <a:pt x="214" y="11"/>
                  </a:cubicBezTo>
                  <a:cubicBezTo>
                    <a:pt x="214" y="10"/>
                    <a:pt x="212" y="11"/>
                    <a:pt x="213" y="12"/>
                  </a:cubicBezTo>
                  <a:cubicBezTo>
                    <a:pt x="215" y="15"/>
                    <a:pt x="217" y="17"/>
                    <a:pt x="219" y="20"/>
                  </a:cubicBezTo>
                  <a:cubicBezTo>
                    <a:pt x="217" y="19"/>
                    <a:pt x="215" y="18"/>
                    <a:pt x="214" y="17"/>
                  </a:cubicBezTo>
                  <a:cubicBezTo>
                    <a:pt x="213" y="16"/>
                    <a:pt x="212" y="15"/>
                    <a:pt x="212" y="15"/>
                  </a:cubicBezTo>
                  <a:cubicBezTo>
                    <a:pt x="210" y="12"/>
                    <a:pt x="208" y="10"/>
                    <a:pt x="206" y="8"/>
                  </a:cubicBezTo>
                  <a:cubicBezTo>
                    <a:pt x="206" y="7"/>
                    <a:pt x="204" y="8"/>
                    <a:pt x="205" y="9"/>
                  </a:cubicBezTo>
                  <a:cubicBezTo>
                    <a:pt x="206" y="11"/>
                    <a:pt x="208" y="13"/>
                    <a:pt x="209" y="15"/>
                  </a:cubicBezTo>
                  <a:cubicBezTo>
                    <a:pt x="208" y="14"/>
                    <a:pt x="207" y="14"/>
                    <a:pt x="205" y="13"/>
                  </a:cubicBezTo>
                  <a:cubicBezTo>
                    <a:pt x="203" y="10"/>
                    <a:pt x="200" y="7"/>
                    <a:pt x="198" y="4"/>
                  </a:cubicBezTo>
                  <a:cubicBezTo>
                    <a:pt x="197" y="4"/>
                    <a:pt x="196" y="4"/>
                    <a:pt x="197" y="5"/>
                  </a:cubicBezTo>
                  <a:cubicBezTo>
                    <a:pt x="198" y="7"/>
                    <a:pt x="200" y="9"/>
                    <a:pt x="201" y="11"/>
                  </a:cubicBezTo>
                  <a:cubicBezTo>
                    <a:pt x="197" y="10"/>
                    <a:pt x="193" y="8"/>
                    <a:pt x="189" y="7"/>
                  </a:cubicBezTo>
                  <a:cubicBezTo>
                    <a:pt x="189" y="7"/>
                    <a:pt x="189" y="7"/>
                    <a:pt x="189" y="7"/>
                  </a:cubicBezTo>
                  <a:cubicBezTo>
                    <a:pt x="189" y="6"/>
                    <a:pt x="188" y="7"/>
                    <a:pt x="188" y="7"/>
                  </a:cubicBezTo>
                  <a:cubicBezTo>
                    <a:pt x="188" y="7"/>
                    <a:pt x="188" y="7"/>
                    <a:pt x="188" y="7"/>
                  </a:cubicBezTo>
                  <a:cubicBezTo>
                    <a:pt x="187" y="6"/>
                    <a:pt x="187" y="5"/>
                    <a:pt x="186" y="4"/>
                  </a:cubicBezTo>
                  <a:cubicBezTo>
                    <a:pt x="185" y="3"/>
                    <a:pt x="184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3"/>
                    <a:pt x="184" y="4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60" y="0"/>
                    <a:pt x="134" y="0"/>
                    <a:pt x="108" y="9"/>
                  </a:cubicBezTo>
                  <a:cubicBezTo>
                    <a:pt x="38" y="33"/>
                    <a:pt x="0" y="109"/>
                    <a:pt x="24" y="180"/>
                  </a:cubicBezTo>
                  <a:cubicBezTo>
                    <a:pt x="30" y="198"/>
                    <a:pt x="40" y="215"/>
                    <a:pt x="53" y="228"/>
                  </a:cubicBezTo>
                  <a:cubicBezTo>
                    <a:pt x="54" y="229"/>
                    <a:pt x="54" y="229"/>
                    <a:pt x="55" y="230"/>
                  </a:cubicBezTo>
                  <a:cubicBezTo>
                    <a:pt x="55" y="230"/>
                    <a:pt x="55" y="231"/>
                    <a:pt x="56" y="231"/>
                  </a:cubicBezTo>
                  <a:cubicBezTo>
                    <a:pt x="74" y="250"/>
                    <a:pt x="98" y="264"/>
                    <a:pt x="126" y="269"/>
                  </a:cubicBezTo>
                  <a:cubicBezTo>
                    <a:pt x="126" y="269"/>
                    <a:pt x="127" y="269"/>
                    <a:pt x="127" y="269"/>
                  </a:cubicBezTo>
                  <a:cubicBezTo>
                    <a:pt x="149" y="273"/>
                    <a:pt x="172" y="271"/>
                    <a:pt x="195" y="264"/>
                  </a:cubicBezTo>
                  <a:cubicBezTo>
                    <a:pt x="236" y="249"/>
                    <a:pt x="267" y="217"/>
                    <a:pt x="279" y="178"/>
                  </a:cubicBezTo>
                  <a:cubicBezTo>
                    <a:pt x="282" y="175"/>
                    <a:pt x="284" y="172"/>
                    <a:pt x="286" y="169"/>
                  </a:cubicBezTo>
                  <a:cubicBezTo>
                    <a:pt x="287" y="169"/>
                    <a:pt x="286" y="168"/>
                    <a:pt x="285" y="168"/>
                  </a:cubicBezTo>
                  <a:cubicBezTo>
                    <a:pt x="284" y="170"/>
                    <a:pt x="282" y="171"/>
                    <a:pt x="281" y="172"/>
                  </a:cubicBezTo>
                  <a:cubicBezTo>
                    <a:pt x="282" y="170"/>
                    <a:pt x="282" y="167"/>
                    <a:pt x="283" y="165"/>
                  </a:cubicBezTo>
                  <a:cubicBezTo>
                    <a:pt x="286" y="162"/>
                    <a:pt x="288" y="158"/>
                    <a:pt x="291" y="154"/>
                  </a:cubicBezTo>
                  <a:cubicBezTo>
                    <a:pt x="291" y="153"/>
                    <a:pt x="290" y="153"/>
                    <a:pt x="290" y="153"/>
                  </a:cubicBezTo>
                  <a:cubicBezTo>
                    <a:pt x="288" y="155"/>
                    <a:pt x="286" y="157"/>
                    <a:pt x="284" y="159"/>
                  </a:cubicBezTo>
                  <a:cubicBezTo>
                    <a:pt x="284" y="157"/>
                    <a:pt x="285" y="154"/>
                    <a:pt x="285" y="152"/>
                  </a:cubicBezTo>
                  <a:cubicBezTo>
                    <a:pt x="289" y="147"/>
                    <a:pt x="291" y="141"/>
                    <a:pt x="292" y="135"/>
                  </a:cubicBezTo>
                  <a:cubicBezTo>
                    <a:pt x="292" y="134"/>
                    <a:pt x="292" y="134"/>
                    <a:pt x="292" y="135"/>
                  </a:cubicBezTo>
                  <a:cubicBezTo>
                    <a:pt x="290" y="138"/>
                    <a:pt x="289" y="141"/>
                    <a:pt x="287" y="144"/>
                  </a:cubicBezTo>
                  <a:cubicBezTo>
                    <a:pt x="287" y="145"/>
                    <a:pt x="286" y="146"/>
                    <a:pt x="286" y="147"/>
                  </a:cubicBezTo>
                  <a:cubicBezTo>
                    <a:pt x="286" y="143"/>
                    <a:pt x="286" y="139"/>
                    <a:pt x="286" y="135"/>
                  </a:cubicBezTo>
                  <a:cubicBezTo>
                    <a:pt x="286" y="135"/>
                    <a:pt x="287" y="135"/>
                    <a:pt x="287" y="134"/>
                  </a:cubicBezTo>
                  <a:close/>
                  <a:moveTo>
                    <a:pt x="276" y="152"/>
                  </a:moveTo>
                  <a:cubicBezTo>
                    <a:pt x="256" y="148"/>
                    <a:pt x="256" y="148"/>
                    <a:pt x="256" y="148"/>
                  </a:cubicBezTo>
                  <a:cubicBezTo>
                    <a:pt x="252" y="147"/>
                    <a:pt x="249" y="149"/>
                    <a:pt x="249" y="153"/>
                  </a:cubicBezTo>
                  <a:cubicBezTo>
                    <a:pt x="248" y="156"/>
                    <a:pt x="250" y="159"/>
                    <a:pt x="253" y="160"/>
                  </a:cubicBezTo>
                  <a:cubicBezTo>
                    <a:pt x="274" y="164"/>
                    <a:pt x="274" y="164"/>
                    <a:pt x="274" y="164"/>
                  </a:cubicBezTo>
                  <a:cubicBezTo>
                    <a:pt x="274" y="164"/>
                    <a:pt x="274" y="164"/>
                    <a:pt x="275" y="164"/>
                  </a:cubicBezTo>
                  <a:cubicBezTo>
                    <a:pt x="274" y="167"/>
                    <a:pt x="273" y="169"/>
                    <a:pt x="273" y="172"/>
                  </a:cubicBezTo>
                  <a:cubicBezTo>
                    <a:pt x="268" y="187"/>
                    <a:pt x="261" y="201"/>
                    <a:pt x="252" y="213"/>
                  </a:cubicBezTo>
                  <a:cubicBezTo>
                    <a:pt x="252" y="213"/>
                    <a:pt x="252" y="212"/>
                    <a:pt x="252" y="212"/>
                  </a:cubicBezTo>
                  <a:cubicBezTo>
                    <a:pt x="236" y="199"/>
                    <a:pt x="236" y="199"/>
                    <a:pt x="236" y="199"/>
                  </a:cubicBezTo>
                  <a:cubicBezTo>
                    <a:pt x="233" y="196"/>
                    <a:pt x="229" y="197"/>
                    <a:pt x="227" y="199"/>
                  </a:cubicBezTo>
                  <a:cubicBezTo>
                    <a:pt x="225" y="202"/>
                    <a:pt x="225" y="206"/>
                    <a:pt x="228" y="208"/>
                  </a:cubicBezTo>
                  <a:cubicBezTo>
                    <a:pt x="244" y="222"/>
                    <a:pt x="244" y="222"/>
                    <a:pt x="244" y="222"/>
                  </a:cubicBezTo>
                  <a:cubicBezTo>
                    <a:pt x="244" y="222"/>
                    <a:pt x="244" y="222"/>
                    <a:pt x="244" y="222"/>
                  </a:cubicBezTo>
                  <a:cubicBezTo>
                    <a:pt x="232" y="236"/>
                    <a:pt x="217" y="246"/>
                    <a:pt x="200" y="253"/>
                  </a:cubicBezTo>
                  <a:cubicBezTo>
                    <a:pt x="200" y="253"/>
                    <a:pt x="200" y="253"/>
                    <a:pt x="200" y="252"/>
                  </a:cubicBezTo>
                  <a:cubicBezTo>
                    <a:pt x="193" y="233"/>
                    <a:pt x="193" y="233"/>
                    <a:pt x="193" y="233"/>
                  </a:cubicBezTo>
                  <a:cubicBezTo>
                    <a:pt x="192" y="229"/>
                    <a:pt x="189" y="228"/>
                    <a:pt x="186" y="229"/>
                  </a:cubicBezTo>
                  <a:cubicBezTo>
                    <a:pt x="182" y="230"/>
                    <a:pt x="181" y="233"/>
                    <a:pt x="182" y="237"/>
                  </a:cubicBezTo>
                  <a:cubicBezTo>
                    <a:pt x="188" y="256"/>
                    <a:pt x="188" y="256"/>
                    <a:pt x="188" y="256"/>
                  </a:cubicBezTo>
                  <a:cubicBezTo>
                    <a:pt x="189" y="257"/>
                    <a:pt x="189" y="257"/>
                    <a:pt x="189" y="257"/>
                  </a:cubicBezTo>
                  <a:cubicBezTo>
                    <a:pt x="182" y="260"/>
                    <a:pt x="174" y="261"/>
                    <a:pt x="166" y="262"/>
                  </a:cubicBezTo>
                  <a:cubicBezTo>
                    <a:pt x="156" y="264"/>
                    <a:pt x="145" y="264"/>
                    <a:pt x="135" y="262"/>
                  </a:cubicBezTo>
                  <a:cubicBezTo>
                    <a:pt x="135" y="262"/>
                    <a:pt x="135" y="262"/>
                    <a:pt x="136" y="261"/>
                  </a:cubicBezTo>
                  <a:cubicBezTo>
                    <a:pt x="140" y="241"/>
                    <a:pt x="140" y="241"/>
                    <a:pt x="140" y="241"/>
                  </a:cubicBezTo>
                  <a:cubicBezTo>
                    <a:pt x="140" y="237"/>
                    <a:pt x="138" y="234"/>
                    <a:pt x="135" y="233"/>
                  </a:cubicBezTo>
                  <a:cubicBezTo>
                    <a:pt x="131" y="233"/>
                    <a:pt x="128" y="235"/>
                    <a:pt x="127" y="238"/>
                  </a:cubicBezTo>
                  <a:cubicBezTo>
                    <a:pt x="123" y="259"/>
                    <a:pt x="123" y="259"/>
                    <a:pt x="123" y="259"/>
                  </a:cubicBezTo>
                  <a:cubicBezTo>
                    <a:pt x="123" y="259"/>
                    <a:pt x="123" y="260"/>
                    <a:pt x="123" y="260"/>
                  </a:cubicBezTo>
                  <a:cubicBezTo>
                    <a:pt x="106" y="256"/>
                    <a:pt x="89" y="248"/>
                    <a:pt x="74" y="237"/>
                  </a:cubicBezTo>
                  <a:cubicBezTo>
                    <a:pt x="75" y="237"/>
                    <a:pt x="75" y="237"/>
                    <a:pt x="75" y="237"/>
                  </a:cubicBezTo>
                  <a:cubicBezTo>
                    <a:pt x="89" y="221"/>
                    <a:pt x="89" y="221"/>
                    <a:pt x="89" y="221"/>
                  </a:cubicBezTo>
                  <a:cubicBezTo>
                    <a:pt x="91" y="218"/>
                    <a:pt x="91" y="214"/>
                    <a:pt x="88" y="212"/>
                  </a:cubicBezTo>
                  <a:cubicBezTo>
                    <a:pt x="86" y="210"/>
                    <a:pt x="82" y="210"/>
                    <a:pt x="80" y="213"/>
                  </a:cubicBezTo>
                  <a:cubicBezTo>
                    <a:pt x="66" y="228"/>
                    <a:pt x="66" y="228"/>
                    <a:pt x="66" y="228"/>
                  </a:cubicBezTo>
                  <a:cubicBezTo>
                    <a:pt x="66" y="229"/>
                    <a:pt x="65" y="229"/>
                    <a:pt x="65" y="229"/>
                  </a:cubicBezTo>
                  <a:cubicBezTo>
                    <a:pt x="52" y="217"/>
                    <a:pt x="41" y="202"/>
                    <a:pt x="34" y="185"/>
                  </a:cubicBezTo>
                  <a:cubicBezTo>
                    <a:pt x="34" y="185"/>
                    <a:pt x="35" y="185"/>
                    <a:pt x="35" y="185"/>
                  </a:cubicBezTo>
                  <a:cubicBezTo>
                    <a:pt x="55" y="178"/>
                    <a:pt x="55" y="178"/>
                    <a:pt x="55" y="178"/>
                  </a:cubicBezTo>
                  <a:cubicBezTo>
                    <a:pt x="58" y="177"/>
                    <a:pt x="60" y="174"/>
                    <a:pt x="59" y="170"/>
                  </a:cubicBezTo>
                  <a:cubicBezTo>
                    <a:pt x="58" y="167"/>
                    <a:pt x="54" y="165"/>
                    <a:pt x="51" y="166"/>
                  </a:cubicBezTo>
                  <a:cubicBezTo>
                    <a:pt x="31" y="173"/>
                    <a:pt x="31" y="173"/>
                    <a:pt x="31" y="173"/>
                  </a:cubicBezTo>
                  <a:cubicBezTo>
                    <a:pt x="31" y="173"/>
                    <a:pt x="30" y="174"/>
                    <a:pt x="30" y="174"/>
                  </a:cubicBezTo>
                  <a:cubicBezTo>
                    <a:pt x="24" y="156"/>
                    <a:pt x="23" y="138"/>
                    <a:pt x="25" y="120"/>
                  </a:cubicBezTo>
                  <a:cubicBezTo>
                    <a:pt x="26" y="120"/>
                    <a:pt x="26" y="120"/>
                    <a:pt x="26" y="120"/>
                  </a:cubicBezTo>
                  <a:cubicBezTo>
                    <a:pt x="47" y="124"/>
                    <a:pt x="47" y="124"/>
                    <a:pt x="47" y="124"/>
                  </a:cubicBezTo>
                  <a:cubicBezTo>
                    <a:pt x="48" y="125"/>
                    <a:pt x="49" y="125"/>
                    <a:pt x="50" y="124"/>
                  </a:cubicBezTo>
                  <a:cubicBezTo>
                    <a:pt x="52" y="124"/>
                    <a:pt x="54" y="122"/>
                    <a:pt x="54" y="120"/>
                  </a:cubicBezTo>
                  <a:cubicBezTo>
                    <a:pt x="55" y="116"/>
                    <a:pt x="53" y="113"/>
                    <a:pt x="49" y="112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28" y="108"/>
                    <a:pt x="28" y="108"/>
                    <a:pt x="27" y="108"/>
                  </a:cubicBezTo>
                  <a:cubicBezTo>
                    <a:pt x="32" y="90"/>
                    <a:pt x="39" y="74"/>
                    <a:pt x="50" y="59"/>
                  </a:cubicBezTo>
                  <a:cubicBezTo>
                    <a:pt x="51" y="59"/>
                    <a:pt x="51" y="60"/>
                    <a:pt x="51" y="60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9" y="75"/>
                    <a:pt x="71" y="76"/>
                    <a:pt x="73" y="75"/>
                  </a:cubicBezTo>
                  <a:cubicBezTo>
                    <a:pt x="74" y="75"/>
                    <a:pt x="75" y="74"/>
                    <a:pt x="76" y="73"/>
                  </a:cubicBezTo>
                  <a:cubicBezTo>
                    <a:pt x="78" y="71"/>
                    <a:pt x="78" y="67"/>
                    <a:pt x="75" y="64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50"/>
                    <a:pt x="58" y="50"/>
                    <a:pt x="58" y="50"/>
                  </a:cubicBezTo>
                  <a:cubicBezTo>
                    <a:pt x="70" y="37"/>
                    <a:pt x="85" y="26"/>
                    <a:pt x="102" y="19"/>
                  </a:cubicBezTo>
                  <a:cubicBezTo>
                    <a:pt x="102" y="19"/>
                    <a:pt x="102" y="20"/>
                    <a:pt x="103" y="2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10" y="43"/>
                    <a:pt x="114" y="45"/>
                    <a:pt x="117" y="44"/>
                  </a:cubicBezTo>
                  <a:cubicBezTo>
                    <a:pt x="120" y="43"/>
                    <a:pt x="122" y="39"/>
                    <a:pt x="121" y="3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4" y="16"/>
                    <a:pt x="114" y="15"/>
                    <a:pt x="114" y="15"/>
                  </a:cubicBezTo>
                  <a:cubicBezTo>
                    <a:pt x="132" y="9"/>
                    <a:pt x="150" y="8"/>
                    <a:pt x="168" y="10"/>
                  </a:cubicBezTo>
                  <a:cubicBezTo>
                    <a:pt x="167" y="10"/>
                    <a:pt x="167" y="11"/>
                    <a:pt x="167" y="11"/>
                  </a:cubicBezTo>
                  <a:cubicBezTo>
                    <a:pt x="163" y="32"/>
                    <a:pt x="163" y="32"/>
                    <a:pt x="163" y="32"/>
                  </a:cubicBezTo>
                  <a:cubicBezTo>
                    <a:pt x="162" y="35"/>
                    <a:pt x="165" y="38"/>
                    <a:pt x="168" y="39"/>
                  </a:cubicBezTo>
                  <a:cubicBezTo>
                    <a:pt x="169" y="39"/>
                    <a:pt x="170" y="39"/>
                    <a:pt x="171" y="39"/>
                  </a:cubicBezTo>
                  <a:cubicBezTo>
                    <a:pt x="173" y="38"/>
                    <a:pt x="175" y="36"/>
                    <a:pt x="175" y="34"/>
                  </a:cubicBezTo>
                  <a:cubicBezTo>
                    <a:pt x="179" y="14"/>
                    <a:pt x="179" y="14"/>
                    <a:pt x="179" y="14"/>
                  </a:cubicBezTo>
                  <a:cubicBezTo>
                    <a:pt x="179" y="13"/>
                    <a:pt x="180" y="13"/>
                    <a:pt x="180" y="12"/>
                  </a:cubicBezTo>
                  <a:cubicBezTo>
                    <a:pt x="197" y="16"/>
                    <a:pt x="213" y="24"/>
                    <a:pt x="228" y="35"/>
                  </a:cubicBezTo>
                  <a:cubicBezTo>
                    <a:pt x="228" y="35"/>
                    <a:pt x="228" y="35"/>
                    <a:pt x="228" y="35"/>
                  </a:cubicBezTo>
                  <a:cubicBezTo>
                    <a:pt x="228" y="35"/>
                    <a:pt x="228" y="36"/>
                    <a:pt x="228" y="36"/>
                  </a:cubicBezTo>
                  <a:cubicBezTo>
                    <a:pt x="214" y="52"/>
                    <a:pt x="214" y="52"/>
                    <a:pt x="214" y="52"/>
                  </a:cubicBezTo>
                  <a:cubicBezTo>
                    <a:pt x="212" y="54"/>
                    <a:pt x="212" y="58"/>
                    <a:pt x="214" y="60"/>
                  </a:cubicBezTo>
                  <a:cubicBezTo>
                    <a:pt x="216" y="62"/>
                    <a:pt x="218" y="62"/>
                    <a:pt x="220" y="62"/>
                  </a:cubicBezTo>
                  <a:cubicBezTo>
                    <a:pt x="221" y="61"/>
                    <a:pt x="222" y="61"/>
                    <a:pt x="223" y="60"/>
                  </a:cubicBezTo>
                  <a:cubicBezTo>
                    <a:pt x="237" y="44"/>
                    <a:pt x="237" y="44"/>
                    <a:pt x="237" y="44"/>
                  </a:cubicBezTo>
                  <a:cubicBezTo>
                    <a:pt x="237" y="44"/>
                    <a:pt x="237" y="43"/>
                    <a:pt x="238" y="43"/>
                  </a:cubicBezTo>
                  <a:cubicBezTo>
                    <a:pt x="251" y="56"/>
                    <a:pt x="261" y="71"/>
                    <a:pt x="268" y="87"/>
                  </a:cubicBezTo>
                  <a:cubicBezTo>
                    <a:pt x="268" y="87"/>
                    <a:pt x="268" y="87"/>
                    <a:pt x="268" y="87"/>
                  </a:cubicBezTo>
                  <a:cubicBezTo>
                    <a:pt x="248" y="94"/>
                    <a:pt x="248" y="94"/>
                    <a:pt x="248" y="94"/>
                  </a:cubicBezTo>
                  <a:cubicBezTo>
                    <a:pt x="244" y="95"/>
                    <a:pt x="243" y="99"/>
                    <a:pt x="244" y="102"/>
                  </a:cubicBezTo>
                  <a:cubicBezTo>
                    <a:pt x="245" y="105"/>
                    <a:pt x="248" y="107"/>
                    <a:pt x="252" y="106"/>
                  </a:cubicBezTo>
                  <a:cubicBezTo>
                    <a:pt x="272" y="99"/>
                    <a:pt x="272" y="99"/>
                    <a:pt x="272" y="99"/>
                  </a:cubicBezTo>
                  <a:cubicBezTo>
                    <a:pt x="272" y="99"/>
                    <a:pt x="272" y="99"/>
                    <a:pt x="272" y="99"/>
                  </a:cubicBezTo>
                  <a:cubicBezTo>
                    <a:pt x="277" y="116"/>
                    <a:pt x="279" y="134"/>
                    <a:pt x="277" y="152"/>
                  </a:cubicBezTo>
                  <a:cubicBezTo>
                    <a:pt x="277" y="152"/>
                    <a:pt x="277" y="152"/>
                    <a:pt x="276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4508030" y="0"/>
            <a:ext cx="1246606" cy="3050968"/>
            <a:chOff x="754929" y="0"/>
            <a:chExt cx="1756551" cy="4299018"/>
          </a:xfrm>
          <a:solidFill>
            <a:srgbClr val="515161"/>
          </a:solidFill>
        </p:grpSpPr>
        <p:sp>
          <p:nvSpPr>
            <p:cNvPr id="58" name="Freeform 5"/>
            <p:cNvSpPr>
              <a:spLocks noEditPoints="1"/>
            </p:cNvSpPr>
            <p:nvPr/>
          </p:nvSpPr>
          <p:spPr bwMode="auto">
            <a:xfrm rot="9378119">
              <a:off x="754929" y="1816708"/>
              <a:ext cx="1756551" cy="2482310"/>
            </a:xfrm>
            <a:custGeom>
              <a:avLst/>
              <a:gdLst>
                <a:gd name="T0" fmla="*/ 59 w 322"/>
                <a:gd name="T1" fmla="*/ 75 h 457"/>
                <a:gd name="T2" fmla="*/ 64 w 322"/>
                <a:gd name="T3" fmla="*/ 307 h 457"/>
                <a:gd name="T4" fmla="*/ 38 w 322"/>
                <a:gd name="T5" fmla="*/ 338 h 457"/>
                <a:gd name="T6" fmla="*/ 25 w 322"/>
                <a:gd name="T7" fmla="*/ 363 h 457"/>
                <a:gd name="T8" fmla="*/ 16 w 322"/>
                <a:gd name="T9" fmla="*/ 394 h 457"/>
                <a:gd name="T10" fmla="*/ 95 w 322"/>
                <a:gd name="T11" fmla="*/ 431 h 457"/>
                <a:gd name="T12" fmla="*/ 114 w 322"/>
                <a:gd name="T13" fmla="*/ 408 h 457"/>
                <a:gd name="T14" fmla="*/ 115 w 322"/>
                <a:gd name="T15" fmla="*/ 406 h 457"/>
                <a:gd name="T16" fmla="*/ 131 w 322"/>
                <a:gd name="T17" fmla="*/ 379 h 457"/>
                <a:gd name="T18" fmla="*/ 193 w 322"/>
                <a:gd name="T19" fmla="*/ 301 h 457"/>
                <a:gd name="T20" fmla="*/ 305 w 322"/>
                <a:gd name="T21" fmla="*/ 182 h 457"/>
                <a:gd name="T22" fmla="*/ 39 w 322"/>
                <a:gd name="T23" fmla="*/ 435 h 457"/>
                <a:gd name="T24" fmla="*/ 44 w 322"/>
                <a:gd name="T25" fmla="*/ 416 h 457"/>
                <a:gd name="T26" fmla="*/ 39 w 322"/>
                <a:gd name="T27" fmla="*/ 435 h 457"/>
                <a:gd name="T28" fmla="*/ 53 w 322"/>
                <a:gd name="T29" fmla="*/ 413 h 457"/>
                <a:gd name="T30" fmla="*/ 55 w 322"/>
                <a:gd name="T31" fmla="*/ 392 h 457"/>
                <a:gd name="T32" fmla="*/ 107 w 322"/>
                <a:gd name="T33" fmla="*/ 408 h 457"/>
                <a:gd name="T34" fmla="*/ 78 w 322"/>
                <a:gd name="T35" fmla="*/ 393 h 457"/>
                <a:gd name="T36" fmla="*/ 40 w 322"/>
                <a:gd name="T37" fmla="*/ 344 h 457"/>
                <a:gd name="T38" fmla="*/ 116 w 322"/>
                <a:gd name="T39" fmla="*/ 384 h 457"/>
                <a:gd name="T40" fmla="*/ 105 w 322"/>
                <a:gd name="T41" fmla="*/ 399 h 457"/>
                <a:gd name="T42" fmla="*/ 93 w 322"/>
                <a:gd name="T43" fmla="*/ 373 h 457"/>
                <a:gd name="T44" fmla="*/ 55 w 322"/>
                <a:gd name="T45" fmla="*/ 354 h 457"/>
                <a:gd name="T46" fmla="*/ 60 w 322"/>
                <a:gd name="T47" fmla="*/ 316 h 457"/>
                <a:gd name="T48" fmla="*/ 126 w 322"/>
                <a:gd name="T49" fmla="*/ 355 h 457"/>
                <a:gd name="T50" fmla="*/ 103 w 322"/>
                <a:gd name="T51" fmla="*/ 376 h 457"/>
                <a:gd name="T52" fmla="*/ 111 w 322"/>
                <a:gd name="T53" fmla="*/ 190 h 457"/>
                <a:gd name="T54" fmla="*/ 114 w 322"/>
                <a:gd name="T55" fmla="*/ 345 h 457"/>
                <a:gd name="T56" fmla="*/ 287 w 322"/>
                <a:gd name="T57" fmla="*/ 218 h 457"/>
                <a:gd name="T58" fmla="*/ 129 w 322"/>
                <a:gd name="T59" fmla="*/ 349 h 457"/>
                <a:gd name="T60" fmla="*/ 128 w 322"/>
                <a:gd name="T61" fmla="*/ 349 h 457"/>
                <a:gd name="T62" fmla="*/ 194 w 322"/>
                <a:gd name="T63" fmla="*/ 220 h 457"/>
                <a:gd name="T64" fmla="*/ 228 w 322"/>
                <a:gd name="T65" fmla="*/ 224 h 457"/>
                <a:gd name="T66" fmla="*/ 232 w 322"/>
                <a:gd name="T67" fmla="*/ 190 h 457"/>
                <a:gd name="T68" fmla="*/ 192 w 322"/>
                <a:gd name="T69" fmla="*/ 212 h 457"/>
                <a:gd name="T70" fmla="*/ 106 w 322"/>
                <a:gd name="T71" fmla="*/ 154 h 457"/>
                <a:gd name="T72" fmla="*/ 104 w 322"/>
                <a:gd name="T73" fmla="*/ 186 h 457"/>
                <a:gd name="T74" fmla="*/ 97 w 322"/>
                <a:gd name="T75" fmla="*/ 200 h 457"/>
                <a:gd name="T76" fmla="*/ 76 w 322"/>
                <a:gd name="T77" fmla="*/ 329 h 457"/>
                <a:gd name="T78" fmla="*/ 67 w 322"/>
                <a:gd name="T79" fmla="*/ 314 h 457"/>
                <a:gd name="T80" fmla="*/ 69 w 322"/>
                <a:gd name="T81" fmla="*/ 310 h 457"/>
                <a:gd name="T82" fmla="*/ 209 w 322"/>
                <a:gd name="T83" fmla="*/ 28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457">
                  <a:moveTo>
                    <a:pt x="225" y="27"/>
                  </a:moveTo>
                  <a:cubicBezTo>
                    <a:pt x="165" y="0"/>
                    <a:pt x="94" y="19"/>
                    <a:pt x="59" y="75"/>
                  </a:cubicBezTo>
                  <a:cubicBezTo>
                    <a:pt x="42" y="102"/>
                    <a:pt x="35" y="135"/>
                    <a:pt x="41" y="167"/>
                  </a:cubicBezTo>
                  <a:cubicBezTo>
                    <a:pt x="49" y="213"/>
                    <a:pt x="89" y="260"/>
                    <a:pt x="64" y="307"/>
                  </a:cubicBezTo>
                  <a:cubicBezTo>
                    <a:pt x="50" y="306"/>
                    <a:pt x="39" y="314"/>
                    <a:pt x="38" y="328"/>
                  </a:cubicBezTo>
                  <a:cubicBezTo>
                    <a:pt x="37" y="332"/>
                    <a:pt x="37" y="335"/>
                    <a:pt x="38" y="338"/>
                  </a:cubicBezTo>
                  <a:cubicBezTo>
                    <a:pt x="38" y="338"/>
                    <a:pt x="38" y="338"/>
                    <a:pt x="37" y="338"/>
                  </a:cubicBezTo>
                  <a:cubicBezTo>
                    <a:pt x="28" y="343"/>
                    <a:pt x="23" y="353"/>
                    <a:pt x="25" y="363"/>
                  </a:cubicBezTo>
                  <a:cubicBezTo>
                    <a:pt x="17" y="367"/>
                    <a:pt x="12" y="375"/>
                    <a:pt x="13" y="385"/>
                  </a:cubicBezTo>
                  <a:cubicBezTo>
                    <a:pt x="14" y="388"/>
                    <a:pt x="15" y="391"/>
                    <a:pt x="16" y="394"/>
                  </a:cubicBezTo>
                  <a:cubicBezTo>
                    <a:pt x="16" y="413"/>
                    <a:pt x="24" y="435"/>
                    <a:pt x="41" y="445"/>
                  </a:cubicBezTo>
                  <a:cubicBezTo>
                    <a:pt x="61" y="457"/>
                    <a:pt x="81" y="445"/>
                    <a:pt x="95" y="431"/>
                  </a:cubicBezTo>
                  <a:cubicBezTo>
                    <a:pt x="96" y="431"/>
                    <a:pt x="96" y="430"/>
                    <a:pt x="96" y="429"/>
                  </a:cubicBezTo>
                  <a:cubicBezTo>
                    <a:pt x="107" y="428"/>
                    <a:pt x="114" y="422"/>
                    <a:pt x="114" y="408"/>
                  </a:cubicBezTo>
                  <a:cubicBezTo>
                    <a:pt x="114" y="407"/>
                    <a:pt x="113" y="407"/>
                    <a:pt x="113" y="406"/>
                  </a:cubicBezTo>
                  <a:cubicBezTo>
                    <a:pt x="114" y="406"/>
                    <a:pt x="114" y="406"/>
                    <a:pt x="115" y="406"/>
                  </a:cubicBezTo>
                  <a:cubicBezTo>
                    <a:pt x="124" y="402"/>
                    <a:pt x="123" y="392"/>
                    <a:pt x="122" y="383"/>
                  </a:cubicBezTo>
                  <a:cubicBezTo>
                    <a:pt x="125" y="383"/>
                    <a:pt x="128" y="381"/>
                    <a:pt x="131" y="379"/>
                  </a:cubicBezTo>
                  <a:cubicBezTo>
                    <a:pt x="141" y="373"/>
                    <a:pt x="142" y="361"/>
                    <a:pt x="135" y="353"/>
                  </a:cubicBezTo>
                  <a:cubicBezTo>
                    <a:pt x="150" y="331"/>
                    <a:pt x="170" y="314"/>
                    <a:pt x="193" y="301"/>
                  </a:cubicBezTo>
                  <a:cubicBezTo>
                    <a:pt x="212" y="291"/>
                    <a:pt x="232" y="284"/>
                    <a:pt x="250" y="271"/>
                  </a:cubicBezTo>
                  <a:cubicBezTo>
                    <a:pt x="280" y="250"/>
                    <a:pt x="299" y="218"/>
                    <a:pt x="305" y="182"/>
                  </a:cubicBezTo>
                  <a:cubicBezTo>
                    <a:pt x="316" y="119"/>
                    <a:pt x="285" y="53"/>
                    <a:pt x="225" y="27"/>
                  </a:cubicBezTo>
                  <a:close/>
                  <a:moveTo>
                    <a:pt x="39" y="435"/>
                  </a:moveTo>
                  <a:cubicBezTo>
                    <a:pt x="29" y="426"/>
                    <a:pt x="25" y="415"/>
                    <a:pt x="23" y="403"/>
                  </a:cubicBezTo>
                  <a:cubicBezTo>
                    <a:pt x="29" y="408"/>
                    <a:pt x="37" y="413"/>
                    <a:pt x="44" y="416"/>
                  </a:cubicBezTo>
                  <a:cubicBezTo>
                    <a:pt x="53" y="421"/>
                    <a:pt x="72" y="429"/>
                    <a:pt x="87" y="429"/>
                  </a:cubicBezTo>
                  <a:cubicBezTo>
                    <a:pt x="73" y="441"/>
                    <a:pt x="55" y="450"/>
                    <a:pt x="39" y="435"/>
                  </a:cubicBezTo>
                  <a:close/>
                  <a:moveTo>
                    <a:pt x="107" y="408"/>
                  </a:moveTo>
                  <a:cubicBezTo>
                    <a:pt x="108" y="436"/>
                    <a:pt x="63" y="418"/>
                    <a:pt x="53" y="413"/>
                  </a:cubicBezTo>
                  <a:cubicBezTo>
                    <a:pt x="41" y="408"/>
                    <a:pt x="0" y="381"/>
                    <a:pt x="27" y="370"/>
                  </a:cubicBezTo>
                  <a:cubicBezTo>
                    <a:pt x="33" y="381"/>
                    <a:pt x="45" y="387"/>
                    <a:pt x="55" y="392"/>
                  </a:cubicBezTo>
                  <a:cubicBezTo>
                    <a:pt x="68" y="397"/>
                    <a:pt x="91" y="408"/>
                    <a:pt x="107" y="407"/>
                  </a:cubicBezTo>
                  <a:cubicBezTo>
                    <a:pt x="107" y="407"/>
                    <a:pt x="107" y="408"/>
                    <a:pt x="107" y="408"/>
                  </a:cubicBezTo>
                  <a:close/>
                  <a:moveTo>
                    <a:pt x="105" y="399"/>
                  </a:moveTo>
                  <a:cubicBezTo>
                    <a:pt x="97" y="400"/>
                    <a:pt x="85" y="395"/>
                    <a:pt x="78" y="393"/>
                  </a:cubicBezTo>
                  <a:cubicBezTo>
                    <a:pt x="69" y="390"/>
                    <a:pt x="60" y="387"/>
                    <a:pt x="53" y="383"/>
                  </a:cubicBezTo>
                  <a:cubicBezTo>
                    <a:pt x="42" y="378"/>
                    <a:pt x="15" y="358"/>
                    <a:pt x="40" y="344"/>
                  </a:cubicBezTo>
                  <a:cubicBezTo>
                    <a:pt x="46" y="357"/>
                    <a:pt x="60" y="366"/>
                    <a:pt x="72" y="372"/>
                  </a:cubicBezTo>
                  <a:cubicBezTo>
                    <a:pt x="84" y="377"/>
                    <a:pt x="101" y="385"/>
                    <a:pt x="116" y="384"/>
                  </a:cubicBezTo>
                  <a:cubicBezTo>
                    <a:pt x="116" y="387"/>
                    <a:pt x="116" y="389"/>
                    <a:pt x="116" y="391"/>
                  </a:cubicBezTo>
                  <a:cubicBezTo>
                    <a:pt x="114" y="399"/>
                    <a:pt x="111" y="401"/>
                    <a:pt x="105" y="399"/>
                  </a:cubicBezTo>
                  <a:close/>
                  <a:moveTo>
                    <a:pt x="103" y="376"/>
                  </a:moveTo>
                  <a:cubicBezTo>
                    <a:pt x="100" y="375"/>
                    <a:pt x="96" y="374"/>
                    <a:pt x="93" y="373"/>
                  </a:cubicBezTo>
                  <a:cubicBezTo>
                    <a:pt x="86" y="370"/>
                    <a:pt x="79" y="368"/>
                    <a:pt x="73" y="364"/>
                  </a:cubicBezTo>
                  <a:cubicBezTo>
                    <a:pt x="66" y="361"/>
                    <a:pt x="60" y="358"/>
                    <a:pt x="55" y="354"/>
                  </a:cubicBezTo>
                  <a:cubicBezTo>
                    <a:pt x="53" y="351"/>
                    <a:pt x="51" y="348"/>
                    <a:pt x="49" y="346"/>
                  </a:cubicBezTo>
                  <a:cubicBezTo>
                    <a:pt x="41" y="334"/>
                    <a:pt x="45" y="324"/>
                    <a:pt x="60" y="316"/>
                  </a:cubicBezTo>
                  <a:cubicBezTo>
                    <a:pt x="60" y="317"/>
                    <a:pt x="61" y="317"/>
                    <a:pt x="62" y="318"/>
                  </a:cubicBezTo>
                  <a:cubicBezTo>
                    <a:pt x="70" y="344"/>
                    <a:pt x="103" y="349"/>
                    <a:pt x="126" y="355"/>
                  </a:cubicBezTo>
                  <a:cubicBezTo>
                    <a:pt x="126" y="356"/>
                    <a:pt x="127" y="356"/>
                    <a:pt x="127" y="357"/>
                  </a:cubicBezTo>
                  <a:cubicBezTo>
                    <a:pt x="122" y="373"/>
                    <a:pt x="114" y="379"/>
                    <a:pt x="103" y="376"/>
                  </a:cubicBezTo>
                  <a:close/>
                  <a:moveTo>
                    <a:pt x="81" y="333"/>
                  </a:moveTo>
                  <a:cubicBezTo>
                    <a:pt x="105" y="288"/>
                    <a:pt x="115" y="239"/>
                    <a:pt x="111" y="190"/>
                  </a:cubicBezTo>
                  <a:cubicBezTo>
                    <a:pt x="137" y="178"/>
                    <a:pt x="162" y="200"/>
                    <a:pt x="188" y="217"/>
                  </a:cubicBezTo>
                  <a:cubicBezTo>
                    <a:pt x="154" y="252"/>
                    <a:pt x="133" y="299"/>
                    <a:pt x="114" y="345"/>
                  </a:cubicBezTo>
                  <a:cubicBezTo>
                    <a:pt x="103" y="343"/>
                    <a:pt x="91" y="339"/>
                    <a:pt x="81" y="333"/>
                  </a:cubicBezTo>
                  <a:close/>
                  <a:moveTo>
                    <a:pt x="287" y="218"/>
                  </a:moveTo>
                  <a:cubicBezTo>
                    <a:pt x="266" y="261"/>
                    <a:pt x="228" y="274"/>
                    <a:pt x="190" y="296"/>
                  </a:cubicBezTo>
                  <a:cubicBezTo>
                    <a:pt x="165" y="309"/>
                    <a:pt x="145" y="327"/>
                    <a:pt x="129" y="349"/>
                  </a:cubicBezTo>
                  <a:cubicBezTo>
                    <a:pt x="129" y="349"/>
                    <a:pt x="129" y="349"/>
                    <a:pt x="129" y="349"/>
                  </a:cubicBezTo>
                  <a:cubicBezTo>
                    <a:pt x="128" y="349"/>
                    <a:pt x="128" y="349"/>
                    <a:pt x="128" y="349"/>
                  </a:cubicBezTo>
                  <a:cubicBezTo>
                    <a:pt x="126" y="348"/>
                    <a:pt x="123" y="348"/>
                    <a:pt x="121" y="347"/>
                  </a:cubicBezTo>
                  <a:cubicBezTo>
                    <a:pt x="140" y="301"/>
                    <a:pt x="160" y="255"/>
                    <a:pt x="194" y="220"/>
                  </a:cubicBezTo>
                  <a:cubicBezTo>
                    <a:pt x="205" y="227"/>
                    <a:pt x="217" y="231"/>
                    <a:pt x="228" y="231"/>
                  </a:cubicBezTo>
                  <a:cubicBezTo>
                    <a:pt x="233" y="230"/>
                    <a:pt x="233" y="224"/>
                    <a:pt x="228" y="224"/>
                  </a:cubicBezTo>
                  <a:cubicBezTo>
                    <a:pt x="218" y="225"/>
                    <a:pt x="208" y="221"/>
                    <a:pt x="198" y="216"/>
                  </a:cubicBezTo>
                  <a:cubicBezTo>
                    <a:pt x="208" y="206"/>
                    <a:pt x="219" y="197"/>
                    <a:pt x="232" y="190"/>
                  </a:cubicBezTo>
                  <a:cubicBezTo>
                    <a:pt x="236" y="187"/>
                    <a:pt x="232" y="182"/>
                    <a:pt x="229" y="184"/>
                  </a:cubicBezTo>
                  <a:cubicBezTo>
                    <a:pt x="215" y="192"/>
                    <a:pt x="203" y="202"/>
                    <a:pt x="192" y="212"/>
                  </a:cubicBezTo>
                  <a:cubicBezTo>
                    <a:pt x="165" y="197"/>
                    <a:pt x="138" y="172"/>
                    <a:pt x="110" y="183"/>
                  </a:cubicBezTo>
                  <a:cubicBezTo>
                    <a:pt x="109" y="173"/>
                    <a:pt x="108" y="164"/>
                    <a:pt x="106" y="154"/>
                  </a:cubicBezTo>
                  <a:cubicBezTo>
                    <a:pt x="105" y="150"/>
                    <a:pt x="99" y="152"/>
                    <a:pt x="100" y="156"/>
                  </a:cubicBezTo>
                  <a:cubicBezTo>
                    <a:pt x="102" y="166"/>
                    <a:pt x="103" y="176"/>
                    <a:pt x="104" y="186"/>
                  </a:cubicBezTo>
                  <a:cubicBezTo>
                    <a:pt x="100" y="188"/>
                    <a:pt x="96" y="191"/>
                    <a:pt x="92" y="195"/>
                  </a:cubicBezTo>
                  <a:cubicBezTo>
                    <a:pt x="89" y="198"/>
                    <a:pt x="94" y="203"/>
                    <a:pt x="97" y="200"/>
                  </a:cubicBezTo>
                  <a:cubicBezTo>
                    <a:pt x="100" y="197"/>
                    <a:pt x="102" y="195"/>
                    <a:pt x="105" y="193"/>
                  </a:cubicBezTo>
                  <a:cubicBezTo>
                    <a:pt x="107" y="240"/>
                    <a:pt x="98" y="286"/>
                    <a:pt x="76" y="329"/>
                  </a:cubicBezTo>
                  <a:cubicBezTo>
                    <a:pt x="72" y="325"/>
                    <a:pt x="70" y="321"/>
                    <a:pt x="68" y="316"/>
                  </a:cubicBezTo>
                  <a:cubicBezTo>
                    <a:pt x="68" y="315"/>
                    <a:pt x="67" y="314"/>
                    <a:pt x="67" y="314"/>
                  </a:cubicBezTo>
                  <a:cubicBezTo>
                    <a:pt x="67" y="314"/>
                    <a:pt x="67" y="313"/>
                    <a:pt x="68" y="313"/>
                  </a:cubicBezTo>
                  <a:cubicBezTo>
                    <a:pt x="69" y="312"/>
                    <a:pt x="69" y="311"/>
                    <a:pt x="69" y="310"/>
                  </a:cubicBezTo>
                  <a:cubicBezTo>
                    <a:pt x="100" y="254"/>
                    <a:pt x="42" y="197"/>
                    <a:pt x="45" y="139"/>
                  </a:cubicBezTo>
                  <a:cubicBezTo>
                    <a:pt x="49" y="56"/>
                    <a:pt x="132" y="3"/>
                    <a:pt x="209" y="28"/>
                  </a:cubicBezTo>
                  <a:cubicBezTo>
                    <a:pt x="287" y="53"/>
                    <a:pt x="322" y="145"/>
                    <a:pt x="287" y="2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1746678" y="0"/>
              <a:ext cx="0" cy="1733006"/>
            </a:xfrm>
            <a:prstGeom prst="line">
              <a:avLst/>
            </a:prstGeom>
            <a:grpFill/>
            <a:ln w="28575">
              <a:solidFill>
                <a:srgbClr val="5151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1087584" y="0"/>
            <a:ext cx="1062785" cy="2585045"/>
            <a:chOff x="737082" y="0"/>
            <a:chExt cx="1756551" cy="4272513"/>
          </a:xfrm>
          <a:solidFill>
            <a:srgbClr val="515161"/>
          </a:solidFill>
        </p:grpSpPr>
        <p:sp>
          <p:nvSpPr>
            <p:cNvPr id="56" name="Freeform 5"/>
            <p:cNvSpPr>
              <a:spLocks noEditPoints="1"/>
            </p:cNvSpPr>
            <p:nvPr/>
          </p:nvSpPr>
          <p:spPr bwMode="auto">
            <a:xfrm rot="9378119">
              <a:off x="737082" y="1790203"/>
              <a:ext cx="1756551" cy="2482310"/>
            </a:xfrm>
            <a:custGeom>
              <a:avLst/>
              <a:gdLst>
                <a:gd name="T0" fmla="*/ 59 w 322"/>
                <a:gd name="T1" fmla="*/ 75 h 457"/>
                <a:gd name="T2" fmla="*/ 64 w 322"/>
                <a:gd name="T3" fmla="*/ 307 h 457"/>
                <a:gd name="T4" fmla="*/ 38 w 322"/>
                <a:gd name="T5" fmla="*/ 338 h 457"/>
                <a:gd name="T6" fmla="*/ 25 w 322"/>
                <a:gd name="T7" fmla="*/ 363 h 457"/>
                <a:gd name="T8" fmla="*/ 16 w 322"/>
                <a:gd name="T9" fmla="*/ 394 h 457"/>
                <a:gd name="T10" fmla="*/ 95 w 322"/>
                <a:gd name="T11" fmla="*/ 431 h 457"/>
                <a:gd name="T12" fmla="*/ 114 w 322"/>
                <a:gd name="T13" fmla="*/ 408 h 457"/>
                <a:gd name="T14" fmla="*/ 115 w 322"/>
                <a:gd name="T15" fmla="*/ 406 h 457"/>
                <a:gd name="T16" fmla="*/ 131 w 322"/>
                <a:gd name="T17" fmla="*/ 379 h 457"/>
                <a:gd name="T18" fmla="*/ 193 w 322"/>
                <a:gd name="T19" fmla="*/ 301 h 457"/>
                <a:gd name="T20" fmla="*/ 305 w 322"/>
                <a:gd name="T21" fmla="*/ 182 h 457"/>
                <a:gd name="T22" fmla="*/ 39 w 322"/>
                <a:gd name="T23" fmla="*/ 435 h 457"/>
                <a:gd name="T24" fmla="*/ 44 w 322"/>
                <a:gd name="T25" fmla="*/ 416 h 457"/>
                <a:gd name="T26" fmla="*/ 39 w 322"/>
                <a:gd name="T27" fmla="*/ 435 h 457"/>
                <a:gd name="T28" fmla="*/ 53 w 322"/>
                <a:gd name="T29" fmla="*/ 413 h 457"/>
                <a:gd name="T30" fmla="*/ 55 w 322"/>
                <a:gd name="T31" fmla="*/ 392 h 457"/>
                <a:gd name="T32" fmla="*/ 107 w 322"/>
                <a:gd name="T33" fmla="*/ 408 h 457"/>
                <a:gd name="T34" fmla="*/ 78 w 322"/>
                <a:gd name="T35" fmla="*/ 393 h 457"/>
                <a:gd name="T36" fmla="*/ 40 w 322"/>
                <a:gd name="T37" fmla="*/ 344 h 457"/>
                <a:gd name="T38" fmla="*/ 116 w 322"/>
                <a:gd name="T39" fmla="*/ 384 h 457"/>
                <a:gd name="T40" fmla="*/ 105 w 322"/>
                <a:gd name="T41" fmla="*/ 399 h 457"/>
                <a:gd name="T42" fmla="*/ 93 w 322"/>
                <a:gd name="T43" fmla="*/ 373 h 457"/>
                <a:gd name="T44" fmla="*/ 55 w 322"/>
                <a:gd name="T45" fmla="*/ 354 h 457"/>
                <a:gd name="T46" fmla="*/ 60 w 322"/>
                <a:gd name="T47" fmla="*/ 316 h 457"/>
                <a:gd name="T48" fmla="*/ 126 w 322"/>
                <a:gd name="T49" fmla="*/ 355 h 457"/>
                <a:gd name="T50" fmla="*/ 103 w 322"/>
                <a:gd name="T51" fmla="*/ 376 h 457"/>
                <a:gd name="T52" fmla="*/ 111 w 322"/>
                <a:gd name="T53" fmla="*/ 190 h 457"/>
                <a:gd name="T54" fmla="*/ 114 w 322"/>
                <a:gd name="T55" fmla="*/ 345 h 457"/>
                <a:gd name="T56" fmla="*/ 287 w 322"/>
                <a:gd name="T57" fmla="*/ 218 h 457"/>
                <a:gd name="T58" fmla="*/ 129 w 322"/>
                <a:gd name="T59" fmla="*/ 349 h 457"/>
                <a:gd name="T60" fmla="*/ 128 w 322"/>
                <a:gd name="T61" fmla="*/ 349 h 457"/>
                <a:gd name="T62" fmla="*/ 194 w 322"/>
                <a:gd name="T63" fmla="*/ 220 h 457"/>
                <a:gd name="T64" fmla="*/ 228 w 322"/>
                <a:gd name="T65" fmla="*/ 224 h 457"/>
                <a:gd name="T66" fmla="*/ 232 w 322"/>
                <a:gd name="T67" fmla="*/ 190 h 457"/>
                <a:gd name="T68" fmla="*/ 192 w 322"/>
                <a:gd name="T69" fmla="*/ 212 h 457"/>
                <a:gd name="T70" fmla="*/ 106 w 322"/>
                <a:gd name="T71" fmla="*/ 154 h 457"/>
                <a:gd name="T72" fmla="*/ 104 w 322"/>
                <a:gd name="T73" fmla="*/ 186 h 457"/>
                <a:gd name="T74" fmla="*/ 97 w 322"/>
                <a:gd name="T75" fmla="*/ 200 h 457"/>
                <a:gd name="T76" fmla="*/ 76 w 322"/>
                <a:gd name="T77" fmla="*/ 329 h 457"/>
                <a:gd name="T78" fmla="*/ 67 w 322"/>
                <a:gd name="T79" fmla="*/ 314 h 457"/>
                <a:gd name="T80" fmla="*/ 69 w 322"/>
                <a:gd name="T81" fmla="*/ 310 h 457"/>
                <a:gd name="T82" fmla="*/ 209 w 322"/>
                <a:gd name="T83" fmla="*/ 28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457">
                  <a:moveTo>
                    <a:pt x="225" y="27"/>
                  </a:moveTo>
                  <a:cubicBezTo>
                    <a:pt x="165" y="0"/>
                    <a:pt x="94" y="19"/>
                    <a:pt x="59" y="75"/>
                  </a:cubicBezTo>
                  <a:cubicBezTo>
                    <a:pt x="42" y="102"/>
                    <a:pt x="35" y="135"/>
                    <a:pt x="41" y="167"/>
                  </a:cubicBezTo>
                  <a:cubicBezTo>
                    <a:pt x="49" y="213"/>
                    <a:pt x="89" y="260"/>
                    <a:pt x="64" y="307"/>
                  </a:cubicBezTo>
                  <a:cubicBezTo>
                    <a:pt x="50" y="306"/>
                    <a:pt x="39" y="314"/>
                    <a:pt x="38" y="328"/>
                  </a:cubicBezTo>
                  <a:cubicBezTo>
                    <a:pt x="37" y="332"/>
                    <a:pt x="37" y="335"/>
                    <a:pt x="38" y="338"/>
                  </a:cubicBezTo>
                  <a:cubicBezTo>
                    <a:pt x="38" y="338"/>
                    <a:pt x="38" y="338"/>
                    <a:pt x="37" y="338"/>
                  </a:cubicBezTo>
                  <a:cubicBezTo>
                    <a:pt x="28" y="343"/>
                    <a:pt x="23" y="353"/>
                    <a:pt x="25" y="363"/>
                  </a:cubicBezTo>
                  <a:cubicBezTo>
                    <a:pt x="17" y="367"/>
                    <a:pt x="12" y="375"/>
                    <a:pt x="13" y="385"/>
                  </a:cubicBezTo>
                  <a:cubicBezTo>
                    <a:pt x="14" y="388"/>
                    <a:pt x="15" y="391"/>
                    <a:pt x="16" y="394"/>
                  </a:cubicBezTo>
                  <a:cubicBezTo>
                    <a:pt x="16" y="413"/>
                    <a:pt x="24" y="435"/>
                    <a:pt x="41" y="445"/>
                  </a:cubicBezTo>
                  <a:cubicBezTo>
                    <a:pt x="61" y="457"/>
                    <a:pt x="81" y="445"/>
                    <a:pt x="95" y="431"/>
                  </a:cubicBezTo>
                  <a:cubicBezTo>
                    <a:pt x="96" y="431"/>
                    <a:pt x="96" y="430"/>
                    <a:pt x="96" y="429"/>
                  </a:cubicBezTo>
                  <a:cubicBezTo>
                    <a:pt x="107" y="428"/>
                    <a:pt x="114" y="422"/>
                    <a:pt x="114" y="408"/>
                  </a:cubicBezTo>
                  <a:cubicBezTo>
                    <a:pt x="114" y="407"/>
                    <a:pt x="113" y="407"/>
                    <a:pt x="113" y="406"/>
                  </a:cubicBezTo>
                  <a:cubicBezTo>
                    <a:pt x="114" y="406"/>
                    <a:pt x="114" y="406"/>
                    <a:pt x="115" y="406"/>
                  </a:cubicBezTo>
                  <a:cubicBezTo>
                    <a:pt x="124" y="402"/>
                    <a:pt x="123" y="392"/>
                    <a:pt x="122" y="383"/>
                  </a:cubicBezTo>
                  <a:cubicBezTo>
                    <a:pt x="125" y="383"/>
                    <a:pt x="128" y="381"/>
                    <a:pt x="131" y="379"/>
                  </a:cubicBezTo>
                  <a:cubicBezTo>
                    <a:pt x="141" y="373"/>
                    <a:pt x="142" y="361"/>
                    <a:pt x="135" y="353"/>
                  </a:cubicBezTo>
                  <a:cubicBezTo>
                    <a:pt x="150" y="331"/>
                    <a:pt x="170" y="314"/>
                    <a:pt x="193" y="301"/>
                  </a:cubicBezTo>
                  <a:cubicBezTo>
                    <a:pt x="212" y="291"/>
                    <a:pt x="232" y="284"/>
                    <a:pt x="250" y="271"/>
                  </a:cubicBezTo>
                  <a:cubicBezTo>
                    <a:pt x="280" y="250"/>
                    <a:pt x="299" y="218"/>
                    <a:pt x="305" y="182"/>
                  </a:cubicBezTo>
                  <a:cubicBezTo>
                    <a:pt x="316" y="119"/>
                    <a:pt x="285" y="53"/>
                    <a:pt x="225" y="27"/>
                  </a:cubicBezTo>
                  <a:close/>
                  <a:moveTo>
                    <a:pt x="39" y="435"/>
                  </a:moveTo>
                  <a:cubicBezTo>
                    <a:pt x="29" y="426"/>
                    <a:pt x="25" y="415"/>
                    <a:pt x="23" y="403"/>
                  </a:cubicBezTo>
                  <a:cubicBezTo>
                    <a:pt x="29" y="408"/>
                    <a:pt x="37" y="413"/>
                    <a:pt x="44" y="416"/>
                  </a:cubicBezTo>
                  <a:cubicBezTo>
                    <a:pt x="53" y="421"/>
                    <a:pt x="72" y="429"/>
                    <a:pt x="87" y="429"/>
                  </a:cubicBezTo>
                  <a:cubicBezTo>
                    <a:pt x="73" y="441"/>
                    <a:pt x="55" y="450"/>
                    <a:pt x="39" y="435"/>
                  </a:cubicBezTo>
                  <a:close/>
                  <a:moveTo>
                    <a:pt x="107" y="408"/>
                  </a:moveTo>
                  <a:cubicBezTo>
                    <a:pt x="108" y="436"/>
                    <a:pt x="63" y="418"/>
                    <a:pt x="53" y="413"/>
                  </a:cubicBezTo>
                  <a:cubicBezTo>
                    <a:pt x="41" y="408"/>
                    <a:pt x="0" y="381"/>
                    <a:pt x="27" y="370"/>
                  </a:cubicBezTo>
                  <a:cubicBezTo>
                    <a:pt x="33" y="381"/>
                    <a:pt x="45" y="387"/>
                    <a:pt x="55" y="392"/>
                  </a:cubicBezTo>
                  <a:cubicBezTo>
                    <a:pt x="68" y="397"/>
                    <a:pt x="91" y="408"/>
                    <a:pt x="107" y="407"/>
                  </a:cubicBezTo>
                  <a:cubicBezTo>
                    <a:pt x="107" y="407"/>
                    <a:pt x="107" y="408"/>
                    <a:pt x="107" y="408"/>
                  </a:cubicBezTo>
                  <a:close/>
                  <a:moveTo>
                    <a:pt x="105" y="399"/>
                  </a:moveTo>
                  <a:cubicBezTo>
                    <a:pt x="97" y="400"/>
                    <a:pt x="85" y="395"/>
                    <a:pt x="78" y="393"/>
                  </a:cubicBezTo>
                  <a:cubicBezTo>
                    <a:pt x="69" y="390"/>
                    <a:pt x="60" y="387"/>
                    <a:pt x="53" y="383"/>
                  </a:cubicBezTo>
                  <a:cubicBezTo>
                    <a:pt x="42" y="378"/>
                    <a:pt x="15" y="358"/>
                    <a:pt x="40" y="344"/>
                  </a:cubicBezTo>
                  <a:cubicBezTo>
                    <a:pt x="46" y="357"/>
                    <a:pt x="60" y="366"/>
                    <a:pt x="72" y="372"/>
                  </a:cubicBezTo>
                  <a:cubicBezTo>
                    <a:pt x="84" y="377"/>
                    <a:pt x="101" y="385"/>
                    <a:pt x="116" y="384"/>
                  </a:cubicBezTo>
                  <a:cubicBezTo>
                    <a:pt x="116" y="387"/>
                    <a:pt x="116" y="389"/>
                    <a:pt x="116" y="391"/>
                  </a:cubicBezTo>
                  <a:cubicBezTo>
                    <a:pt x="114" y="399"/>
                    <a:pt x="111" y="401"/>
                    <a:pt x="105" y="399"/>
                  </a:cubicBezTo>
                  <a:close/>
                  <a:moveTo>
                    <a:pt x="103" y="376"/>
                  </a:moveTo>
                  <a:cubicBezTo>
                    <a:pt x="100" y="375"/>
                    <a:pt x="96" y="374"/>
                    <a:pt x="93" y="373"/>
                  </a:cubicBezTo>
                  <a:cubicBezTo>
                    <a:pt x="86" y="370"/>
                    <a:pt x="79" y="368"/>
                    <a:pt x="73" y="364"/>
                  </a:cubicBezTo>
                  <a:cubicBezTo>
                    <a:pt x="66" y="361"/>
                    <a:pt x="60" y="358"/>
                    <a:pt x="55" y="354"/>
                  </a:cubicBezTo>
                  <a:cubicBezTo>
                    <a:pt x="53" y="351"/>
                    <a:pt x="51" y="348"/>
                    <a:pt x="49" y="346"/>
                  </a:cubicBezTo>
                  <a:cubicBezTo>
                    <a:pt x="41" y="334"/>
                    <a:pt x="45" y="324"/>
                    <a:pt x="60" y="316"/>
                  </a:cubicBezTo>
                  <a:cubicBezTo>
                    <a:pt x="60" y="317"/>
                    <a:pt x="61" y="317"/>
                    <a:pt x="62" y="318"/>
                  </a:cubicBezTo>
                  <a:cubicBezTo>
                    <a:pt x="70" y="344"/>
                    <a:pt x="103" y="349"/>
                    <a:pt x="126" y="355"/>
                  </a:cubicBezTo>
                  <a:cubicBezTo>
                    <a:pt x="126" y="356"/>
                    <a:pt x="127" y="356"/>
                    <a:pt x="127" y="357"/>
                  </a:cubicBezTo>
                  <a:cubicBezTo>
                    <a:pt x="122" y="373"/>
                    <a:pt x="114" y="379"/>
                    <a:pt x="103" y="376"/>
                  </a:cubicBezTo>
                  <a:close/>
                  <a:moveTo>
                    <a:pt x="81" y="333"/>
                  </a:moveTo>
                  <a:cubicBezTo>
                    <a:pt x="105" y="288"/>
                    <a:pt x="115" y="239"/>
                    <a:pt x="111" y="190"/>
                  </a:cubicBezTo>
                  <a:cubicBezTo>
                    <a:pt x="137" y="178"/>
                    <a:pt x="162" y="200"/>
                    <a:pt x="188" y="217"/>
                  </a:cubicBezTo>
                  <a:cubicBezTo>
                    <a:pt x="154" y="252"/>
                    <a:pt x="133" y="299"/>
                    <a:pt x="114" y="345"/>
                  </a:cubicBezTo>
                  <a:cubicBezTo>
                    <a:pt x="103" y="343"/>
                    <a:pt x="91" y="339"/>
                    <a:pt x="81" y="333"/>
                  </a:cubicBezTo>
                  <a:close/>
                  <a:moveTo>
                    <a:pt x="287" y="218"/>
                  </a:moveTo>
                  <a:cubicBezTo>
                    <a:pt x="266" y="261"/>
                    <a:pt x="228" y="274"/>
                    <a:pt x="190" y="296"/>
                  </a:cubicBezTo>
                  <a:cubicBezTo>
                    <a:pt x="165" y="309"/>
                    <a:pt x="145" y="327"/>
                    <a:pt x="129" y="349"/>
                  </a:cubicBezTo>
                  <a:cubicBezTo>
                    <a:pt x="129" y="349"/>
                    <a:pt x="129" y="349"/>
                    <a:pt x="129" y="349"/>
                  </a:cubicBezTo>
                  <a:cubicBezTo>
                    <a:pt x="128" y="349"/>
                    <a:pt x="128" y="349"/>
                    <a:pt x="128" y="349"/>
                  </a:cubicBezTo>
                  <a:cubicBezTo>
                    <a:pt x="126" y="348"/>
                    <a:pt x="123" y="348"/>
                    <a:pt x="121" y="347"/>
                  </a:cubicBezTo>
                  <a:cubicBezTo>
                    <a:pt x="140" y="301"/>
                    <a:pt x="160" y="255"/>
                    <a:pt x="194" y="220"/>
                  </a:cubicBezTo>
                  <a:cubicBezTo>
                    <a:pt x="205" y="227"/>
                    <a:pt x="217" y="231"/>
                    <a:pt x="228" y="231"/>
                  </a:cubicBezTo>
                  <a:cubicBezTo>
                    <a:pt x="233" y="230"/>
                    <a:pt x="233" y="224"/>
                    <a:pt x="228" y="224"/>
                  </a:cubicBezTo>
                  <a:cubicBezTo>
                    <a:pt x="218" y="225"/>
                    <a:pt x="208" y="221"/>
                    <a:pt x="198" y="216"/>
                  </a:cubicBezTo>
                  <a:cubicBezTo>
                    <a:pt x="208" y="206"/>
                    <a:pt x="219" y="197"/>
                    <a:pt x="232" y="190"/>
                  </a:cubicBezTo>
                  <a:cubicBezTo>
                    <a:pt x="236" y="187"/>
                    <a:pt x="232" y="182"/>
                    <a:pt x="229" y="184"/>
                  </a:cubicBezTo>
                  <a:cubicBezTo>
                    <a:pt x="215" y="192"/>
                    <a:pt x="203" y="202"/>
                    <a:pt x="192" y="212"/>
                  </a:cubicBezTo>
                  <a:cubicBezTo>
                    <a:pt x="165" y="197"/>
                    <a:pt x="138" y="172"/>
                    <a:pt x="110" y="183"/>
                  </a:cubicBezTo>
                  <a:cubicBezTo>
                    <a:pt x="109" y="173"/>
                    <a:pt x="108" y="164"/>
                    <a:pt x="106" y="154"/>
                  </a:cubicBezTo>
                  <a:cubicBezTo>
                    <a:pt x="105" y="150"/>
                    <a:pt x="99" y="152"/>
                    <a:pt x="100" y="156"/>
                  </a:cubicBezTo>
                  <a:cubicBezTo>
                    <a:pt x="102" y="166"/>
                    <a:pt x="103" y="176"/>
                    <a:pt x="104" y="186"/>
                  </a:cubicBezTo>
                  <a:cubicBezTo>
                    <a:pt x="100" y="188"/>
                    <a:pt x="96" y="191"/>
                    <a:pt x="92" y="195"/>
                  </a:cubicBezTo>
                  <a:cubicBezTo>
                    <a:pt x="89" y="198"/>
                    <a:pt x="94" y="203"/>
                    <a:pt x="97" y="200"/>
                  </a:cubicBezTo>
                  <a:cubicBezTo>
                    <a:pt x="100" y="197"/>
                    <a:pt x="102" y="195"/>
                    <a:pt x="105" y="193"/>
                  </a:cubicBezTo>
                  <a:cubicBezTo>
                    <a:pt x="107" y="240"/>
                    <a:pt x="98" y="286"/>
                    <a:pt x="76" y="329"/>
                  </a:cubicBezTo>
                  <a:cubicBezTo>
                    <a:pt x="72" y="325"/>
                    <a:pt x="70" y="321"/>
                    <a:pt x="68" y="316"/>
                  </a:cubicBezTo>
                  <a:cubicBezTo>
                    <a:pt x="68" y="315"/>
                    <a:pt x="67" y="314"/>
                    <a:pt x="67" y="314"/>
                  </a:cubicBezTo>
                  <a:cubicBezTo>
                    <a:pt x="67" y="314"/>
                    <a:pt x="67" y="313"/>
                    <a:pt x="68" y="313"/>
                  </a:cubicBezTo>
                  <a:cubicBezTo>
                    <a:pt x="69" y="312"/>
                    <a:pt x="69" y="311"/>
                    <a:pt x="69" y="310"/>
                  </a:cubicBezTo>
                  <a:cubicBezTo>
                    <a:pt x="100" y="254"/>
                    <a:pt x="42" y="197"/>
                    <a:pt x="45" y="139"/>
                  </a:cubicBezTo>
                  <a:cubicBezTo>
                    <a:pt x="49" y="56"/>
                    <a:pt x="132" y="3"/>
                    <a:pt x="209" y="28"/>
                  </a:cubicBezTo>
                  <a:cubicBezTo>
                    <a:pt x="287" y="53"/>
                    <a:pt x="322" y="145"/>
                    <a:pt x="287" y="2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1721437" y="0"/>
              <a:ext cx="0" cy="1733006"/>
            </a:xfrm>
            <a:prstGeom prst="line">
              <a:avLst/>
            </a:prstGeom>
            <a:grpFill/>
            <a:ln w="28575">
              <a:solidFill>
                <a:srgbClr val="5151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2119130" y="0"/>
            <a:ext cx="2375686" cy="5087805"/>
            <a:chOff x="5479778" y="-498110"/>
            <a:chExt cx="2052917" cy="4396558"/>
          </a:xfrm>
          <a:solidFill>
            <a:srgbClr val="515161"/>
          </a:solidFill>
        </p:grpSpPr>
        <p:cxnSp>
          <p:nvCxnSpPr>
            <p:cNvPr id="53" name="直接连接符 52"/>
            <p:cNvCxnSpPr/>
            <p:nvPr/>
          </p:nvCxnSpPr>
          <p:spPr>
            <a:xfrm>
              <a:off x="6464692" y="-498110"/>
              <a:ext cx="0" cy="1909028"/>
            </a:xfrm>
            <a:prstGeom prst="line">
              <a:avLst/>
            </a:prstGeom>
            <a:grpFill/>
            <a:ln w="28575">
              <a:solidFill>
                <a:srgbClr val="5151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组合 78"/>
            <p:cNvGrpSpPr/>
            <p:nvPr/>
          </p:nvGrpSpPr>
          <p:grpSpPr>
            <a:xfrm>
              <a:off x="5479778" y="1469486"/>
              <a:ext cx="2052917" cy="2428962"/>
              <a:chOff x="4703483" y="1563437"/>
              <a:chExt cx="3106159" cy="3675132"/>
            </a:xfrm>
            <a:grpFill/>
          </p:grpSpPr>
          <p:grpSp>
            <p:nvGrpSpPr>
              <p:cNvPr id="52" name="组合 51"/>
              <p:cNvGrpSpPr/>
              <p:nvPr/>
            </p:nvGrpSpPr>
            <p:grpSpPr>
              <a:xfrm rot="9378119">
                <a:off x="5082544" y="1563437"/>
                <a:ext cx="2026911" cy="2864377"/>
                <a:chOff x="2838451" y="1994263"/>
                <a:chExt cx="2703667" cy="3820750"/>
              </a:xfrm>
              <a:grpFill/>
            </p:grpSpPr>
            <p:sp>
              <p:nvSpPr>
                <p:cNvPr id="60" name="Freeform 5"/>
                <p:cNvSpPr/>
                <p:nvPr/>
              </p:nvSpPr>
              <p:spPr bwMode="auto">
                <a:xfrm rot="1256903">
                  <a:off x="3024217" y="2160234"/>
                  <a:ext cx="2332133" cy="2879725"/>
                </a:xfrm>
                <a:custGeom>
                  <a:avLst/>
                  <a:gdLst>
                    <a:gd name="T0" fmla="*/ 973 w 1077"/>
                    <a:gd name="T1" fmla="*/ 727 h 1379"/>
                    <a:gd name="T2" fmla="*/ 932 w 1077"/>
                    <a:gd name="T3" fmla="*/ 823 h 1379"/>
                    <a:gd name="T4" fmla="*/ 841 w 1077"/>
                    <a:gd name="T5" fmla="*/ 972 h 1379"/>
                    <a:gd name="T6" fmla="*/ 725 w 1077"/>
                    <a:gd name="T7" fmla="*/ 1169 h 1379"/>
                    <a:gd name="T8" fmla="*/ 565 w 1077"/>
                    <a:gd name="T9" fmla="*/ 1365 h 1379"/>
                    <a:gd name="T10" fmla="*/ 461 w 1077"/>
                    <a:gd name="T11" fmla="*/ 1361 h 1379"/>
                    <a:gd name="T12" fmla="*/ 251 w 1077"/>
                    <a:gd name="T13" fmla="*/ 1073 h 1379"/>
                    <a:gd name="T14" fmla="*/ 16 w 1077"/>
                    <a:gd name="T15" fmla="*/ 584 h 1379"/>
                    <a:gd name="T16" fmla="*/ 129 w 1077"/>
                    <a:gd name="T17" fmla="*/ 196 h 1379"/>
                    <a:gd name="T18" fmla="*/ 485 w 1077"/>
                    <a:gd name="T19" fmla="*/ 14 h 1379"/>
                    <a:gd name="T20" fmla="*/ 882 w 1077"/>
                    <a:gd name="T21" fmla="*/ 159 h 1379"/>
                    <a:gd name="T22" fmla="*/ 973 w 1077"/>
                    <a:gd name="T23" fmla="*/ 727 h 13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77" h="1379">
                      <a:moveTo>
                        <a:pt x="973" y="727"/>
                      </a:moveTo>
                      <a:cubicBezTo>
                        <a:pt x="956" y="775"/>
                        <a:pt x="932" y="823"/>
                        <a:pt x="932" y="823"/>
                      </a:cubicBezTo>
                      <a:cubicBezTo>
                        <a:pt x="900" y="888"/>
                        <a:pt x="872" y="926"/>
                        <a:pt x="841" y="972"/>
                      </a:cubicBezTo>
                      <a:cubicBezTo>
                        <a:pt x="802" y="1030"/>
                        <a:pt x="818" y="1014"/>
                        <a:pt x="725" y="1169"/>
                      </a:cubicBezTo>
                      <a:cubicBezTo>
                        <a:pt x="636" y="1319"/>
                        <a:pt x="611" y="1352"/>
                        <a:pt x="565" y="1365"/>
                      </a:cubicBezTo>
                      <a:cubicBezTo>
                        <a:pt x="518" y="1379"/>
                        <a:pt x="476" y="1366"/>
                        <a:pt x="461" y="1361"/>
                      </a:cubicBezTo>
                      <a:cubicBezTo>
                        <a:pt x="354" y="1326"/>
                        <a:pt x="312" y="1209"/>
                        <a:pt x="251" y="1073"/>
                      </a:cubicBezTo>
                      <a:cubicBezTo>
                        <a:pt x="87" y="707"/>
                        <a:pt x="27" y="738"/>
                        <a:pt x="16" y="584"/>
                      </a:cubicBezTo>
                      <a:cubicBezTo>
                        <a:pt x="13" y="535"/>
                        <a:pt x="0" y="353"/>
                        <a:pt x="129" y="196"/>
                      </a:cubicBezTo>
                      <a:cubicBezTo>
                        <a:pt x="264" y="33"/>
                        <a:pt x="454" y="16"/>
                        <a:pt x="485" y="14"/>
                      </a:cubicBezTo>
                      <a:cubicBezTo>
                        <a:pt x="514" y="12"/>
                        <a:pt x="729" y="0"/>
                        <a:pt x="882" y="159"/>
                      </a:cubicBezTo>
                      <a:cubicBezTo>
                        <a:pt x="1077" y="363"/>
                        <a:pt x="994" y="667"/>
                        <a:pt x="973" y="727"/>
                      </a:cubicBezTo>
                      <a:close/>
                    </a:path>
                  </a:pathLst>
                </a:custGeom>
                <a:solidFill>
                  <a:srgbClr val="F8930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1" name="Freeform 5"/>
                <p:cNvSpPr>
                  <a:spLocks noEditPoints="1"/>
                </p:cNvSpPr>
                <p:nvPr/>
              </p:nvSpPr>
              <p:spPr bwMode="auto">
                <a:xfrm>
                  <a:off x="2838451" y="1994263"/>
                  <a:ext cx="2703667" cy="3820750"/>
                </a:xfrm>
                <a:custGeom>
                  <a:avLst/>
                  <a:gdLst>
                    <a:gd name="T0" fmla="*/ 59 w 322"/>
                    <a:gd name="T1" fmla="*/ 75 h 457"/>
                    <a:gd name="T2" fmla="*/ 64 w 322"/>
                    <a:gd name="T3" fmla="*/ 307 h 457"/>
                    <a:gd name="T4" fmla="*/ 38 w 322"/>
                    <a:gd name="T5" fmla="*/ 338 h 457"/>
                    <a:gd name="T6" fmla="*/ 25 w 322"/>
                    <a:gd name="T7" fmla="*/ 363 h 457"/>
                    <a:gd name="T8" fmla="*/ 16 w 322"/>
                    <a:gd name="T9" fmla="*/ 394 h 457"/>
                    <a:gd name="T10" fmla="*/ 95 w 322"/>
                    <a:gd name="T11" fmla="*/ 431 h 457"/>
                    <a:gd name="T12" fmla="*/ 114 w 322"/>
                    <a:gd name="T13" fmla="*/ 408 h 457"/>
                    <a:gd name="T14" fmla="*/ 115 w 322"/>
                    <a:gd name="T15" fmla="*/ 406 h 457"/>
                    <a:gd name="T16" fmla="*/ 131 w 322"/>
                    <a:gd name="T17" fmla="*/ 379 h 457"/>
                    <a:gd name="T18" fmla="*/ 193 w 322"/>
                    <a:gd name="T19" fmla="*/ 301 h 457"/>
                    <a:gd name="T20" fmla="*/ 305 w 322"/>
                    <a:gd name="T21" fmla="*/ 182 h 457"/>
                    <a:gd name="T22" fmla="*/ 39 w 322"/>
                    <a:gd name="T23" fmla="*/ 435 h 457"/>
                    <a:gd name="T24" fmla="*/ 44 w 322"/>
                    <a:gd name="T25" fmla="*/ 416 h 457"/>
                    <a:gd name="T26" fmla="*/ 39 w 322"/>
                    <a:gd name="T27" fmla="*/ 435 h 457"/>
                    <a:gd name="T28" fmla="*/ 53 w 322"/>
                    <a:gd name="T29" fmla="*/ 413 h 457"/>
                    <a:gd name="T30" fmla="*/ 55 w 322"/>
                    <a:gd name="T31" fmla="*/ 392 h 457"/>
                    <a:gd name="T32" fmla="*/ 107 w 322"/>
                    <a:gd name="T33" fmla="*/ 408 h 457"/>
                    <a:gd name="T34" fmla="*/ 78 w 322"/>
                    <a:gd name="T35" fmla="*/ 393 h 457"/>
                    <a:gd name="T36" fmla="*/ 40 w 322"/>
                    <a:gd name="T37" fmla="*/ 344 h 457"/>
                    <a:gd name="T38" fmla="*/ 116 w 322"/>
                    <a:gd name="T39" fmla="*/ 384 h 457"/>
                    <a:gd name="T40" fmla="*/ 105 w 322"/>
                    <a:gd name="T41" fmla="*/ 399 h 457"/>
                    <a:gd name="T42" fmla="*/ 93 w 322"/>
                    <a:gd name="T43" fmla="*/ 373 h 457"/>
                    <a:gd name="T44" fmla="*/ 55 w 322"/>
                    <a:gd name="T45" fmla="*/ 354 h 457"/>
                    <a:gd name="T46" fmla="*/ 60 w 322"/>
                    <a:gd name="T47" fmla="*/ 316 h 457"/>
                    <a:gd name="T48" fmla="*/ 126 w 322"/>
                    <a:gd name="T49" fmla="*/ 355 h 457"/>
                    <a:gd name="T50" fmla="*/ 103 w 322"/>
                    <a:gd name="T51" fmla="*/ 376 h 457"/>
                    <a:gd name="T52" fmla="*/ 111 w 322"/>
                    <a:gd name="T53" fmla="*/ 190 h 457"/>
                    <a:gd name="T54" fmla="*/ 114 w 322"/>
                    <a:gd name="T55" fmla="*/ 345 h 457"/>
                    <a:gd name="T56" fmla="*/ 287 w 322"/>
                    <a:gd name="T57" fmla="*/ 218 h 457"/>
                    <a:gd name="T58" fmla="*/ 129 w 322"/>
                    <a:gd name="T59" fmla="*/ 349 h 457"/>
                    <a:gd name="T60" fmla="*/ 128 w 322"/>
                    <a:gd name="T61" fmla="*/ 349 h 457"/>
                    <a:gd name="T62" fmla="*/ 194 w 322"/>
                    <a:gd name="T63" fmla="*/ 220 h 457"/>
                    <a:gd name="T64" fmla="*/ 228 w 322"/>
                    <a:gd name="T65" fmla="*/ 224 h 457"/>
                    <a:gd name="T66" fmla="*/ 232 w 322"/>
                    <a:gd name="T67" fmla="*/ 190 h 457"/>
                    <a:gd name="T68" fmla="*/ 192 w 322"/>
                    <a:gd name="T69" fmla="*/ 212 h 457"/>
                    <a:gd name="T70" fmla="*/ 106 w 322"/>
                    <a:gd name="T71" fmla="*/ 154 h 457"/>
                    <a:gd name="T72" fmla="*/ 104 w 322"/>
                    <a:gd name="T73" fmla="*/ 186 h 457"/>
                    <a:gd name="T74" fmla="*/ 97 w 322"/>
                    <a:gd name="T75" fmla="*/ 200 h 457"/>
                    <a:gd name="T76" fmla="*/ 76 w 322"/>
                    <a:gd name="T77" fmla="*/ 329 h 457"/>
                    <a:gd name="T78" fmla="*/ 67 w 322"/>
                    <a:gd name="T79" fmla="*/ 314 h 457"/>
                    <a:gd name="T80" fmla="*/ 69 w 322"/>
                    <a:gd name="T81" fmla="*/ 310 h 457"/>
                    <a:gd name="T82" fmla="*/ 209 w 322"/>
                    <a:gd name="T83" fmla="*/ 28 h 4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22" h="457">
                      <a:moveTo>
                        <a:pt x="225" y="27"/>
                      </a:moveTo>
                      <a:cubicBezTo>
                        <a:pt x="165" y="0"/>
                        <a:pt x="94" y="19"/>
                        <a:pt x="59" y="75"/>
                      </a:cubicBezTo>
                      <a:cubicBezTo>
                        <a:pt x="42" y="102"/>
                        <a:pt x="35" y="135"/>
                        <a:pt x="41" y="167"/>
                      </a:cubicBezTo>
                      <a:cubicBezTo>
                        <a:pt x="49" y="213"/>
                        <a:pt x="89" y="260"/>
                        <a:pt x="64" y="307"/>
                      </a:cubicBezTo>
                      <a:cubicBezTo>
                        <a:pt x="50" y="306"/>
                        <a:pt x="39" y="314"/>
                        <a:pt x="38" y="328"/>
                      </a:cubicBezTo>
                      <a:cubicBezTo>
                        <a:pt x="37" y="332"/>
                        <a:pt x="37" y="335"/>
                        <a:pt x="38" y="338"/>
                      </a:cubicBezTo>
                      <a:cubicBezTo>
                        <a:pt x="38" y="338"/>
                        <a:pt x="38" y="338"/>
                        <a:pt x="37" y="338"/>
                      </a:cubicBezTo>
                      <a:cubicBezTo>
                        <a:pt x="28" y="343"/>
                        <a:pt x="23" y="353"/>
                        <a:pt x="25" y="363"/>
                      </a:cubicBezTo>
                      <a:cubicBezTo>
                        <a:pt x="17" y="367"/>
                        <a:pt x="12" y="375"/>
                        <a:pt x="13" y="385"/>
                      </a:cubicBezTo>
                      <a:cubicBezTo>
                        <a:pt x="14" y="388"/>
                        <a:pt x="15" y="391"/>
                        <a:pt x="16" y="394"/>
                      </a:cubicBezTo>
                      <a:cubicBezTo>
                        <a:pt x="16" y="413"/>
                        <a:pt x="24" y="435"/>
                        <a:pt x="41" y="445"/>
                      </a:cubicBezTo>
                      <a:cubicBezTo>
                        <a:pt x="61" y="457"/>
                        <a:pt x="81" y="445"/>
                        <a:pt x="95" y="431"/>
                      </a:cubicBezTo>
                      <a:cubicBezTo>
                        <a:pt x="96" y="431"/>
                        <a:pt x="96" y="430"/>
                        <a:pt x="96" y="429"/>
                      </a:cubicBezTo>
                      <a:cubicBezTo>
                        <a:pt x="107" y="428"/>
                        <a:pt x="114" y="422"/>
                        <a:pt x="114" y="408"/>
                      </a:cubicBezTo>
                      <a:cubicBezTo>
                        <a:pt x="114" y="407"/>
                        <a:pt x="113" y="407"/>
                        <a:pt x="113" y="406"/>
                      </a:cubicBezTo>
                      <a:cubicBezTo>
                        <a:pt x="114" y="406"/>
                        <a:pt x="114" y="406"/>
                        <a:pt x="115" y="406"/>
                      </a:cubicBezTo>
                      <a:cubicBezTo>
                        <a:pt x="124" y="402"/>
                        <a:pt x="123" y="392"/>
                        <a:pt x="122" y="383"/>
                      </a:cubicBezTo>
                      <a:cubicBezTo>
                        <a:pt x="125" y="383"/>
                        <a:pt x="128" y="381"/>
                        <a:pt x="131" y="379"/>
                      </a:cubicBezTo>
                      <a:cubicBezTo>
                        <a:pt x="141" y="373"/>
                        <a:pt x="142" y="361"/>
                        <a:pt x="135" y="353"/>
                      </a:cubicBezTo>
                      <a:cubicBezTo>
                        <a:pt x="150" y="331"/>
                        <a:pt x="170" y="314"/>
                        <a:pt x="193" y="301"/>
                      </a:cubicBezTo>
                      <a:cubicBezTo>
                        <a:pt x="212" y="291"/>
                        <a:pt x="232" y="284"/>
                        <a:pt x="250" y="271"/>
                      </a:cubicBezTo>
                      <a:cubicBezTo>
                        <a:pt x="280" y="250"/>
                        <a:pt x="299" y="218"/>
                        <a:pt x="305" y="182"/>
                      </a:cubicBezTo>
                      <a:cubicBezTo>
                        <a:pt x="316" y="119"/>
                        <a:pt x="285" y="53"/>
                        <a:pt x="225" y="27"/>
                      </a:cubicBezTo>
                      <a:close/>
                      <a:moveTo>
                        <a:pt x="39" y="435"/>
                      </a:moveTo>
                      <a:cubicBezTo>
                        <a:pt x="29" y="426"/>
                        <a:pt x="25" y="415"/>
                        <a:pt x="23" y="403"/>
                      </a:cubicBezTo>
                      <a:cubicBezTo>
                        <a:pt x="29" y="408"/>
                        <a:pt x="37" y="413"/>
                        <a:pt x="44" y="416"/>
                      </a:cubicBezTo>
                      <a:cubicBezTo>
                        <a:pt x="53" y="421"/>
                        <a:pt x="72" y="429"/>
                        <a:pt x="87" y="429"/>
                      </a:cubicBezTo>
                      <a:cubicBezTo>
                        <a:pt x="73" y="441"/>
                        <a:pt x="55" y="450"/>
                        <a:pt x="39" y="435"/>
                      </a:cubicBezTo>
                      <a:close/>
                      <a:moveTo>
                        <a:pt x="107" y="408"/>
                      </a:moveTo>
                      <a:cubicBezTo>
                        <a:pt x="108" y="436"/>
                        <a:pt x="63" y="418"/>
                        <a:pt x="53" y="413"/>
                      </a:cubicBezTo>
                      <a:cubicBezTo>
                        <a:pt x="41" y="408"/>
                        <a:pt x="0" y="381"/>
                        <a:pt x="27" y="370"/>
                      </a:cubicBezTo>
                      <a:cubicBezTo>
                        <a:pt x="33" y="381"/>
                        <a:pt x="45" y="387"/>
                        <a:pt x="55" y="392"/>
                      </a:cubicBezTo>
                      <a:cubicBezTo>
                        <a:pt x="68" y="397"/>
                        <a:pt x="91" y="408"/>
                        <a:pt x="107" y="407"/>
                      </a:cubicBezTo>
                      <a:cubicBezTo>
                        <a:pt x="107" y="407"/>
                        <a:pt x="107" y="408"/>
                        <a:pt x="107" y="408"/>
                      </a:cubicBezTo>
                      <a:close/>
                      <a:moveTo>
                        <a:pt x="105" y="399"/>
                      </a:moveTo>
                      <a:cubicBezTo>
                        <a:pt x="97" y="400"/>
                        <a:pt x="85" y="395"/>
                        <a:pt x="78" y="393"/>
                      </a:cubicBezTo>
                      <a:cubicBezTo>
                        <a:pt x="69" y="390"/>
                        <a:pt x="60" y="387"/>
                        <a:pt x="53" y="383"/>
                      </a:cubicBezTo>
                      <a:cubicBezTo>
                        <a:pt x="42" y="378"/>
                        <a:pt x="15" y="358"/>
                        <a:pt x="40" y="344"/>
                      </a:cubicBezTo>
                      <a:cubicBezTo>
                        <a:pt x="46" y="357"/>
                        <a:pt x="60" y="366"/>
                        <a:pt x="72" y="372"/>
                      </a:cubicBezTo>
                      <a:cubicBezTo>
                        <a:pt x="84" y="377"/>
                        <a:pt x="101" y="385"/>
                        <a:pt x="116" y="384"/>
                      </a:cubicBezTo>
                      <a:cubicBezTo>
                        <a:pt x="116" y="387"/>
                        <a:pt x="116" y="389"/>
                        <a:pt x="116" y="391"/>
                      </a:cubicBezTo>
                      <a:cubicBezTo>
                        <a:pt x="114" y="399"/>
                        <a:pt x="111" y="401"/>
                        <a:pt x="105" y="399"/>
                      </a:cubicBezTo>
                      <a:close/>
                      <a:moveTo>
                        <a:pt x="103" y="376"/>
                      </a:moveTo>
                      <a:cubicBezTo>
                        <a:pt x="100" y="375"/>
                        <a:pt x="96" y="374"/>
                        <a:pt x="93" y="373"/>
                      </a:cubicBezTo>
                      <a:cubicBezTo>
                        <a:pt x="86" y="370"/>
                        <a:pt x="79" y="368"/>
                        <a:pt x="73" y="364"/>
                      </a:cubicBezTo>
                      <a:cubicBezTo>
                        <a:pt x="66" y="361"/>
                        <a:pt x="60" y="358"/>
                        <a:pt x="55" y="354"/>
                      </a:cubicBezTo>
                      <a:cubicBezTo>
                        <a:pt x="53" y="351"/>
                        <a:pt x="51" y="348"/>
                        <a:pt x="49" y="346"/>
                      </a:cubicBezTo>
                      <a:cubicBezTo>
                        <a:pt x="41" y="334"/>
                        <a:pt x="45" y="324"/>
                        <a:pt x="60" y="316"/>
                      </a:cubicBezTo>
                      <a:cubicBezTo>
                        <a:pt x="60" y="317"/>
                        <a:pt x="61" y="317"/>
                        <a:pt x="62" y="318"/>
                      </a:cubicBezTo>
                      <a:cubicBezTo>
                        <a:pt x="70" y="344"/>
                        <a:pt x="103" y="349"/>
                        <a:pt x="126" y="355"/>
                      </a:cubicBezTo>
                      <a:cubicBezTo>
                        <a:pt x="126" y="356"/>
                        <a:pt x="127" y="356"/>
                        <a:pt x="127" y="357"/>
                      </a:cubicBezTo>
                      <a:cubicBezTo>
                        <a:pt x="122" y="373"/>
                        <a:pt x="114" y="379"/>
                        <a:pt x="103" y="376"/>
                      </a:cubicBezTo>
                      <a:close/>
                      <a:moveTo>
                        <a:pt x="81" y="333"/>
                      </a:moveTo>
                      <a:cubicBezTo>
                        <a:pt x="105" y="288"/>
                        <a:pt x="115" y="239"/>
                        <a:pt x="111" y="190"/>
                      </a:cubicBezTo>
                      <a:cubicBezTo>
                        <a:pt x="137" y="178"/>
                        <a:pt x="162" y="200"/>
                        <a:pt x="188" y="217"/>
                      </a:cubicBezTo>
                      <a:cubicBezTo>
                        <a:pt x="154" y="252"/>
                        <a:pt x="133" y="299"/>
                        <a:pt x="114" y="345"/>
                      </a:cubicBezTo>
                      <a:cubicBezTo>
                        <a:pt x="103" y="343"/>
                        <a:pt x="91" y="339"/>
                        <a:pt x="81" y="333"/>
                      </a:cubicBezTo>
                      <a:close/>
                      <a:moveTo>
                        <a:pt x="287" y="218"/>
                      </a:moveTo>
                      <a:cubicBezTo>
                        <a:pt x="266" y="261"/>
                        <a:pt x="228" y="274"/>
                        <a:pt x="190" y="296"/>
                      </a:cubicBezTo>
                      <a:cubicBezTo>
                        <a:pt x="165" y="309"/>
                        <a:pt x="145" y="327"/>
                        <a:pt x="129" y="349"/>
                      </a:cubicBezTo>
                      <a:cubicBezTo>
                        <a:pt x="129" y="349"/>
                        <a:pt x="129" y="349"/>
                        <a:pt x="129" y="349"/>
                      </a:cubicBezTo>
                      <a:cubicBezTo>
                        <a:pt x="128" y="349"/>
                        <a:pt x="128" y="349"/>
                        <a:pt x="128" y="349"/>
                      </a:cubicBezTo>
                      <a:cubicBezTo>
                        <a:pt x="126" y="348"/>
                        <a:pt x="123" y="348"/>
                        <a:pt x="121" y="347"/>
                      </a:cubicBezTo>
                      <a:cubicBezTo>
                        <a:pt x="140" y="301"/>
                        <a:pt x="160" y="255"/>
                        <a:pt x="194" y="220"/>
                      </a:cubicBezTo>
                      <a:cubicBezTo>
                        <a:pt x="205" y="227"/>
                        <a:pt x="217" y="231"/>
                        <a:pt x="228" y="231"/>
                      </a:cubicBezTo>
                      <a:cubicBezTo>
                        <a:pt x="233" y="230"/>
                        <a:pt x="233" y="224"/>
                        <a:pt x="228" y="224"/>
                      </a:cubicBezTo>
                      <a:cubicBezTo>
                        <a:pt x="218" y="225"/>
                        <a:pt x="208" y="221"/>
                        <a:pt x="198" y="216"/>
                      </a:cubicBezTo>
                      <a:cubicBezTo>
                        <a:pt x="208" y="206"/>
                        <a:pt x="219" y="197"/>
                        <a:pt x="232" y="190"/>
                      </a:cubicBezTo>
                      <a:cubicBezTo>
                        <a:pt x="236" y="187"/>
                        <a:pt x="232" y="182"/>
                        <a:pt x="229" y="184"/>
                      </a:cubicBezTo>
                      <a:cubicBezTo>
                        <a:pt x="215" y="192"/>
                        <a:pt x="203" y="202"/>
                        <a:pt x="192" y="212"/>
                      </a:cubicBezTo>
                      <a:cubicBezTo>
                        <a:pt x="165" y="197"/>
                        <a:pt x="138" y="172"/>
                        <a:pt x="110" y="183"/>
                      </a:cubicBezTo>
                      <a:cubicBezTo>
                        <a:pt x="109" y="173"/>
                        <a:pt x="108" y="164"/>
                        <a:pt x="106" y="154"/>
                      </a:cubicBezTo>
                      <a:cubicBezTo>
                        <a:pt x="105" y="150"/>
                        <a:pt x="99" y="152"/>
                        <a:pt x="100" y="156"/>
                      </a:cubicBezTo>
                      <a:cubicBezTo>
                        <a:pt x="102" y="166"/>
                        <a:pt x="103" y="176"/>
                        <a:pt x="104" y="186"/>
                      </a:cubicBezTo>
                      <a:cubicBezTo>
                        <a:pt x="100" y="188"/>
                        <a:pt x="96" y="191"/>
                        <a:pt x="92" y="195"/>
                      </a:cubicBezTo>
                      <a:cubicBezTo>
                        <a:pt x="89" y="198"/>
                        <a:pt x="94" y="203"/>
                        <a:pt x="97" y="200"/>
                      </a:cubicBezTo>
                      <a:cubicBezTo>
                        <a:pt x="100" y="197"/>
                        <a:pt x="102" y="195"/>
                        <a:pt x="105" y="193"/>
                      </a:cubicBezTo>
                      <a:cubicBezTo>
                        <a:pt x="107" y="240"/>
                        <a:pt x="98" y="286"/>
                        <a:pt x="76" y="329"/>
                      </a:cubicBezTo>
                      <a:cubicBezTo>
                        <a:pt x="72" y="325"/>
                        <a:pt x="70" y="321"/>
                        <a:pt x="68" y="316"/>
                      </a:cubicBezTo>
                      <a:cubicBezTo>
                        <a:pt x="68" y="315"/>
                        <a:pt x="67" y="314"/>
                        <a:pt x="67" y="314"/>
                      </a:cubicBezTo>
                      <a:cubicBezTo>
                        <a:pt x="67" y="314"/>
                        <a:pt x="67" y="313"/>
                        <a:pt x="68" y="313"/>
                      </a:cubicBezTo>
                      <a:cubicBezTo>
                        <a:pt x="69" y="312"/>
                        <a:pt x="69" y="311"/>
                        <a:pt x="69" y="310"/>
                      </a:cubicBezTo>
                      <a:cubicBezTo>
                        <a:pt x="100" y="254"/>
                        <a:pt x="42" y="197"/>
                        <a:pt x="45" y="139"/>
                      </a:cubicBezTo>
                      <a:cubicBezTo>
                        <a:pt x="49" y="56"/>
                        <a:pt x="132" y="3"/>
                        <a:pt x="209" y="28"/>
                      </a:cubicBezTo>
                      <a:cubicBezTo>
                        <a:pt x="287" y="53"/>
                        <a:pt x="322" y="145"/>
                        <a:pt x="287" y="2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62" name="组合 61"/>
              <p:cNvGrpSpPr/>
              <p:nvPr/>
            </p:nvGrpSpPr>
            <p:grpSpPr>
              <a:xfrm flipV="1">
                <a:off x="4703483" y="2889786"/>
                <a:ext cx="3106159" cy="2348783"/>
                <a:chOff x="1817637" y="1462088"/>
                <a:chExt cx="3216276" cy="2432050"/>
              </a:xfrm>
              <a:grpFill/>
            </p:grpSpPr>
            <p:sp>
              <p:nvSpPr>
                <p:cNvPr id="63" name="Freeform 16"/>
                <p:cNvSpPr/>
                <p:nvPr/>
              </p:nvSpPr>
              <p:spPr bwMode="auto">
                <a:xfrm>
                  <a:off x="3354337" y="1752601"/>
                  <a:ext cx="65088" cy="347663"/>
                </a:xfrm>
                <a:custGeom>
                  <a:avLst/>
                  <a:gdLst>
                    <a:gd name="T0" fmla="*/ 29 w 31"/>
                    <a:gd name="T1" fmla="*/ 149 h 167"/>
                    <a:gd name="T2" fmla="*/ 23 w 31"/>
                    <a:gd name="T3" fmla="*/ 13 h 167"/>
                    <a:gd name="T4" fmla="*/ 3 w 31"/>
                    <a:gd name="T5" fmla="*/ 13 h 167"/>
                    <a:gd name="T6" fmla="*/ 11 w 31"/>
                    <a:gd name="T7" fmla="*/ 155 h 167"/>
                    <a:gd name="T8" fmla="*/ 29 w 31"/>
                    <a:gd name="T9" fmla="*/ 149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67">
                      <a:moveTo>
                        <a:pt x="29" y="149"/>
                      </a:moveTo>
                      <a:cubicBezTo>
                        <a:pt x="22" y="104"/>
                        <a:pt x="20" y="58"/>
                        <a:pt x="23" y="13"/>
                      </a:cubicBezTo>
                      <a:cubicBezTo>
                        <a:pt x="23" y="0"/>
                        <a:pt x="4" y="0"/>
                        <a:pt x="3" y="13"/>
                      </a:cubicBezTo>
                      <a:cubicBezTo>
                        <a:pt x="0" y="60"/>
                        <a:pt x="3" y="108"/>
                        <a:pt x="11" y="155"/>
                      </a:cubicBezTo>
                      <a:cubicBezTo>
                        <a:pt x="13" y="167"/>
                        <a:pt x="31" y="162"/>
                        <a:pt x="29" y="1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4" name="Freeform 17"/>
                <p:cNvSpPr/>
                <p:nvPr/>
              </p:nvSpPr>
              <p:spPr bwMode="auto">
                <a:xfrm>
                  <a:off x="3741688" y="1714501"/>
                  <a:ext cx="276225" cy="501650"/>
                </a:xfrm>
                <a:custGeom>
                  <a:avLst/>
                  <a:gdLst>
                    <a:gd name="T0" fmla="*/ 23 w 132"/>
                    <a:gd name="T1" fmla="*/ 228 h 240"/>
                    <a:gd name="T2" fmla="*/ 125 w 132"/>
                    <a:gd name="T3" fmla="*/ 20 h 240"/>
                    <a:gd name="T4" fmla="*/ 109 w 132"/>
                    <a:gd name="T5" fmla="*/ 11 h 240"/>
                    <a:gd name="T6" fmla="*/ 4 w 132"/>
                    <a:gd name="T7" fmla="*/ 223 h 240"/>
                    <a:gd name="T8" fmla="*/ 23 w 132"/>
                    <a:gd name="T9" fmla="*/ 228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240">
                      <a:moveTo>
                        <a:pt x="23" y="228"/>
                      </a:moveTo>
                      <a:cubicBezTo>
                        <a:pt x="50" y="156"/>
                        <a:pt x="84" y="86"/>
                        <a:pt x="125" y="20"/>
                      </a:cubicBezTo>
                      <a:cubicBezTo>
                        <a:pt x="132" y="10"/>
                        <a:pt x="115" y="0"/>
                        <a:pt x="109" y="11"/>
                      </a:cubicBezTo>
                      <a:cubicBezTo>
                        <a:pt x="66" y="78"/>
                        <a:pt x="32" y="149"/>
                        <a:pt x="4" y="223"/>
                      </a:cubicBezTo>
                      <a:cubicBezTo>
                        <a:pt x="0" y="235"/>
                        <a:pt x="19" y="240"/>
                        <a:pt x="23" y="2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5" name="Freeform 18"/>
                <p:cNvSpPr/>
                <p:nvPr/>
              </p:nvSpPr>
              <p:spPr bwMode="auto">
                <a:xfrm>
                  <a:off x="4192538" y="2047876"/>
                  <a:ext cx="582613" cy="384175"/>
                </a:xfrm>
                <a:custGeom>
                  <a:avLst/>
                  <a:gdLst>
                    <a:gd name="T0" fmla="*/ 23 w 278"/>
                    <a:gd name="T1" fmla="*/ 176 h 184"/>
                    <a:gd name="T2" fmla="*/ 267 w 278"/>
                    <a:gd name="T3" fmla="*/ 21 h 184"/>
                    <a:gd name="T4" fmla="*/ 257 w 278"/>
                    <a:gd name="T5" fmla="*/ 5 h 184"/>
                    <a:gd name="T6" fmla="*/ 9 w 278"/>
                    <a:gd name="T7" fmla="*/ 162 h 184"/>
                    <a:gd name="T8" fmla="*/ 23 w 278"/>
                    <a:gd name="T9" fmla="*/ 176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8" h="184">
                      <a:moveTo>
                        <a:pt x="23" y="176"/>
                      </a:moveTo>
                      <a:cubicBezTo>
                        <a:pt x="96" y="113"/>
                        <a:pt x="178" y="61"/>
                        <a:pt x="267" y="21"/>
                      </a:cubicBezTo>
                      <a:cubicBezTo>
                        <a:pt x="278" y="16"/>
                        <a:pt x="268" y="0"/>
                        <a:pt x="257" y="5"/>
                      </a:cubicBezTo>
                      <a:cubicBezTo>
                        <a:pt x="167" y="45"/>
                        <a:pt x="84" y="98"/>
                        <a:pt x="9" y="162"/>
                      </a:cubicBezTo>
                      <a:cubicBezTo>
                        <a:pt x="0" y="170"/>
                        <a:pt x="13" y="184"/>
                        <a:pt x="23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6" name="Freeform 19"/>
                <p:cNvSpPr/>
                <p:nvPr/>
              </p:nvSpPr>
              <p:spPr bwMode="auto">
                <a:xfrm>
                  <a:off x="4554488" y="2847976"/>
                  <a:ext cx="468313" cy="130175"/>
                </a:xfrm>
                <a:custGeom>
                  <a:avLst/>
                  <a:gdLst>
                    <a:gd name="T0" fmla="*/ 18 w 224"/>
                    <a:gd name="T1" fmla="*/ 59 h 62"/>
                    <a:gd name="T2" fmla="*/ 211 w 224"/>
                    <a:gd name="T3" fmla="*/ 21 h 62"/>
                    <a:gd name="T4" fmla="*/ 211 w 224"/>
                    <a:gd name="T5" fmla="*/ 2 h 62"/>
                    <a:gd name="T6" fmla="*/ 12 w 224"/>
                    <a:gd name="T7" fmla="*/ 40 h 62"/>
                    <a:gd name="T8" fmla="*/ 18 w 224"/>
                    <a:gd name="T9" fmla="*/ 59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4" h="62">
                      <a:moveTo>
                        <a:pt x="18" y="59"/>
                      </a:moveTo>
                      <a:cubicBezTo>
                        <a:pt x="81" y="41"/>
                        <a:pt x="146" y="29"/>
                        <a:pt x="211" y="21"/>
                      </a:cubicBezTo>
                      <a:cubicBezTo>
                        <a:pt x="223" y="20"/>
                        <a:pt x="224" y="0"/>
                        <a:pt x="211" y="2"/>
                      </a:cubicBezTo>
                      <a:cubicBezTo>
                        <a:pt x="144" y="9"/>
                        <a:pt x="78" y="22"/>
                        <a:pt x="12" y="40"/>
                      </a:cubicBezTo>
                      <a:cubicBezTo>
                        <a:pt x="0" y="43"/>
                        <a:pt x="6" y="62"/>
                        <a:pt x="18" y="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7" name="Freeform 20"/>
                <p:cNvSpPr/>
                <p:nvPr/>
              </p:nvSpPr>
              <p:spPr bwMode="auto">
                <a:xfrm>
                  <a:off x="2913012" y="1462088"/>
                  <a:ext cx="215900" cy="720725"/>
                </a:xfrm>
                <a:custGeom>
                  <a:avLst/>
                  <a:gdLst>
                    <a:gd name="T0" fmla="*/ 100 w 103"/>
                    <a:gd name="T1" fmla="*/ 330 h 345"/>
                    <a:gd name="T2" fmla="*/ 19 w 103"/>
                    <a:gd name="T3" fmla="*/ 10 h 345"/>
                    <a:gd name="T4" fmla="*/ 2 w 103"/>
                    <a:gd name="T5" fmla="*/ 15 h 345"/>
                    <a:gd name="T6" fmla="*/ 83 w 103"/>
                    <a:gd name="T7" fmla="*/ 335 h 345"/>
                    <a:gd name="T8" fmla="*/ 100 w 103"/>
                    <a:gd name="T9" fmla="*/ 330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345">
                      <a:moveTo>
                        <a:pt x="100" y="330"/>
                      </a:moveTo>
                      <a:cubicBezTo>
                        <a:pt x="73" y="224"/>
                        <a:pt x="46" y="117"/>
                        <a:pt x="19" y="10"/>
                      </a:cubicBezTo>
                      <a:cubicBezTo>
                        <a:pt x="17" y="0"/>
                        <a:pt x="0" y="4"/>
                        <a:pt x="2" y="15"/>
                      </a:cubicBezTo>
                      <a:cubicBezTo>
                        <a:pt x="29" y="121"/>
                        <a:pt x="56" y="228"/>
                        <a:pt x="83" y="335"/>
                      </a:cubicBezTo>
                      <a:cubicBezTo>
                        <a:pt x="86" y="345"/>
                        <a:pt x="103" y="341"/>
                        <a:pt x="100" y="3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Freeform 21"/>
                <p:cNvSpPr/>
                <p:nvPr/>
              </p:nvSpPr>
              <p:spPr bwMode="auto">
                <a:xfrm>
                  <a:off x="2474862" y="1993901"/>
                  <a:ext cx="263525" cy="307975"/>
                </a:xfrm>
                <a:custGeom>
                  <a:avLst/>
                  <a:gdLst>
                    <a:gd name="T0" fmla="*/ 8 w 126"/>
                    <a:gd name="T1" fmla="*/ 23 h 147"/>
                    <a:gd name="T2" fmla="*/ 105 w 126"/>
                    <a:gd name="T3" fmla="*/ 137 h 147"/>
                    <a:gd name="T4" fmla="*/ 118 w 126"/>
                    <a:gd name="T5" fmla="*/ 124 h 147"/>
                    <a:gd name="T6" fmla="*/ 22 w 126"/>
                    <a:gd name="T7" fmla="*/ 10 h 147"/>
                    <a:gd name="T8" fmla="*/ 8 w 126"/>
                    <a:gd name="T9" fmla="*/ 23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6" h="147">
                      <a:moveTo>
                        <a:pt x="8" y="23"/>
                      </a:moveTo>
                      <a:cubicBezTo>
                        <a:pt x="40" y="61"/>
                        <a:pt x="73" y="99"/>
                        <a:pt x="105" y="137"/>
                      </a:cubicBezTo>
                      <a:cubicBezTo>
                        <a:pt x="113" y="147"/>
                        <a:pt x="126" y="133"/>
                        <a:pt x="118" y="124"/>
                      </a:cubicBezTo>
                      <a:cubicBezTo>
                        <a:pt x="86" y="86"/>
                        <a:pt x="54" y="48"/>
                        <a:pt x="22" y="10"/>
                      </a:cubicBezTo>
                      <a:cubicBezTo>
                        <a:pt x="14" y="0"/>
                        <a:pt x="0" y="14"/>
                        <a:pt x="8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9" name="Freeform 22"/>
                <p:cNvSpPr/>
                <p:nvPr/>
              </p:nvSpPr>
              <p:spPr bwMode="auto">
                <a:xfrm>
                  <a:off x="1893837" y="2044701"/>
                  <a:ext cx="628650" cy="477838"/>
                </a:xfrm>
                <a:custGeom>
                  <a:avLst/>
                  <a:gdLst>
                    <a:gd name="T0" fmla="*/ 10 w 301"/>
                    <a:gd name="T1" fmla="*/ 22 h 229"/>
                    <a:gd name="T2" fmla="*/ 280 w 301"/>
                    <a:gd name="T3" fmla="*/ 222 h 229"/>
                    <a:gd name="T4" fmla="*/ 290 w 301"/>
                    <a:gd name="T5" fmla="*/ 205 h 229"/>
                    <a:gd name="T6" fmla="*/ 23 w 301"/>
                    <a:gd name="T7" fmla="*/ 8 h 229"/>
                    <a:gd name="T8" fmla="*/ 10 w 301"/>
                    <a:gd name="T9" fmla="*/ 22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1" h="229">
                      <a:moveTo>
                        <a:pt x="10" y="22"/>
                      </a:moveTo>
                      <a:cubicBezTo>
                        <a:pt x="96" y="94"/>
                        <a:pt x="186" y="161"/>
                        <a:pt x="280" y="222"/>
                      </a:cubicBezTo>
                      <a:cubicBezTo>
                        <a:pt x="291" y="229"/>
                        <a:pt x="301" y="212"/>
                        <a:pt x="290" y="205"/>
                      </a:cubicBezTo>
                      <a:cubicBezTo>
                        <a:pt x="198" y="145"/>
                        <a:pt x="108" y="79"/>
                        <a:pt x="23" y="8"/>
                      </a:cubicBezTo>
                      <a:cubicBezTo>
                        <a:pt x="14" y="0"/>
                        <a:pt x="0" y="14"/>
                        <a:pt x="10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0" name="Freeform 23"/>
                <p:cNvSpPr/>
                <p:nvPr/>
              </p:nvSpPr>
              <p:spPr bwMode="auto">
                <a:xfrm>
                  <a:off x="2004962" y="2646363"/>
                  <a:ext cx="296863" cy="158750"/>
                </a:xfrm>
                <a:custGeom>
                  <a:avLst/>
                  <a:gdLst>
                    <a:gd name="T0" fmla="*/ 11 w 142"/>
                    <a:gd name="T1" fmla="*/ 22 h 76"/>
                    <a:gd name="T2" fmla="*/ 121 w 142"/>
                    <a:gd name="T3" fmla="*/ 71 h 76"/>
                    <a:gd name="T4" fmla="*/ 130 w 142"/>
                    <a:gd name="T5" fmla="*/ 54 h 76"/>
                    <a:gd name="T6" fmla="*/ 21 w 142"/>
                    <a:gd name="T7" fmla="*/ 5 h 76"/>
                    <a:gd name="T8" fmla="*/ 11 w 142"/>
                    <a:gd name="T9" fmla="*/ 22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2" h="76">
                      <a:moveTo>
                        <a:pt x="11" y="22"/>
                      </a:moveTo>
                      <a:cubicBezTo>
                        <a:pt x="48" y="38"/>
                        <a:pt x="84" y="55"/>
                        <a:pt x="121" y="71"/>
                      </a:cubicBezTo>
                      <a:cubicBezTo>
                        <a:pt x="132" y="76"/>
                        <a:pt x="142" y="59"/>
                        <a:pt x="130" y="54"/>
                      </a:cubicBezTo>
                      <a:cubicBezTo>
                        <a:pt x="94" y="38"/>
                        <a:pt x="57" y="22"/>
                        <a:pt x="21" y="5"/>
                      </a:cubicBezTo>
                      <a:cubicBezTo>
                        <a:pt x="10" y="0"/>
                        <a:pt x="0" y="17"/>
                        <a:pt x="11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1" name="Freeform 24"/>
                <p:cNvSpPr/>
                <p:nvPr/>
              </p:nvSpPr>
              <p:spPr bwMode="auto">
                <a:xfrm>
                  <a:off x="1817637" y="3103563"/>
                  <a:ext cx="439738" cy="88900"/>
                </a:xfrm>
                <a:custGeom>
                  <a:avLst/>
                  <a:gdLst>
                    <a:gd name="T0" fmla="*/ 12 w 210"/>
                    <a:gd name="T1" fmla="*/ 42 h 43"/>
                    <a:gd name="T2" fmla="*/ 198 w 210"/>
                    <a:gd name="T3" fmla="*/ 21 h 43"/>
                    <a:gd name="T4" fmla="*/ 198 w 210"/>
                    <a:gd name="T5" fmla="*/ 1 h 43"/>
                    <a:gd name="T6" fmla="*/ 12 w 210"/>
                    <a:gd name="T7" fmla="*/ 22 h 43"/>
                    <a:gd name="T8" fmla="*/ 12 w 210"/>
                    <a:gd name="T9" fmla="*/ 4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0" h="43">
                      <a:moveTo>
                        <a:pt x="12" y="42"/>
                      </a:moveTo>
                      <a:cubicBezTo>
                        <a:pt x="74" y="35"/>
                        <a:pt x="136" y="28"/>
                        <a:pt x="198" y="21"/>
                      </a:cubicBezTo>
                      <a:cubicBezTo>
                        <a:pt x="210" y="19"/>
                        <a:pt x="210" y="0"/>
                        <a:pt x="198" y="1"/>
                      </a:cubicBezTo>
                      <a:cubicBezTo>
                        <a:pt x="136" y="8"/>
                        <a:pt x="74" y="15"/>
                        <a:pt x="12" y="22"/>
                      </a:cubicBezTo>
                      <a:cubicBezTo>
                        <a:pt x="0" y="24"/>
                        <a:pt x="0" y="43"/>
                        <a:pt x="12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" name="Freeform 25"/>
                <p:cNvSpPr/>
                <p:nvPr/>
              </p:nvSpPr>
              <p:spPr bwMode="auto">
                <a:xfrm>
                  <a:off x="4467175" y="2509838"/>
                  <a:ext cx="282575" cy="169863"/>
                </a:xfrm>
                <a:custGeom>
                  <a:avLst/>
                  <a:gdLst>
                    <a:gd name="T0" fmla="*/ 24 w 135"/>
                    <a:gd name="T1" fmla="*/ 74 h 81"/>
                    <a:gd name="T2" fmla="*/ 123 w 135"/>
                    <a:gd name="T3" fmla="*/ 23 h 81"/>
                    <a:gd name="T4" fmla="*/ 118 w 135"/>
                    <a:gd name="T5" fmla="*/ 4 h 81"/>
                    <a:gd name="T6" fmla="*/ 10 w 135"/>
                    <a:gd name="T7" fmla="*/ 60 h 81"/>
                    <a:gd name="T8" fmla="*/ 24 w 135"/>
                    <a:gd name="T9" fmla="*/ 7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5" h="81">
                      <a:moveTo>
                        <a:pt x="24" y="74"/>
                      </a:moveTo>
                      <a:cubicBezTo>
                        <a:pt x="53" y="51"/>
                        <a:pt x="87" y="34"/>
                        <a:pt x="123" y="23"/>
                      </a:cubicBezTo>
                      <a:cubicBezTo>
                        <a:pt x="135" y="19"/>
                        <a:pt x="130" y="0"/>
                        <a:pt x="118" y="4"/>
                      </a:cubicBezTo>
                      <a:cubicBezTo>
                        <a:pt x="78" y="16"/>
                        <a:pt x="42" y="35"/>
                        <a:pt x="10" y="60"/>
                      </a:cubicBezTo>
                      <a:cubicBezTo>
                        <a:pt x="0" y="68"/>
                        <a:pt x="14" y="81"/>
                        <a:pt x="24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3" name="Freeform 26"/>
                <p:cNvSpPr/>
                <p:nvPr/>
              </p:nvSpPr>
              <p:spPr bwMode="auto">
                <a:xfrm>
                  <a:off x="4611638" y="3159126"/>
                  <a:ext cx="260350" cy="79375"/>
                </a:xfrm>
                <a:custGeom>
                  <a:avLst/>
                  <a:gdLst>
                    <a:gd name="T0" fmla="*/ 13 w 125"/>
                    <a:gd name="T1" fmla="*/ 20 h 38"/>
                    <a:gd name="T2" fmla="*/ 108 w 125"/>
                    <a:gd name="T3" fmla="*/ 36 h 38"/>
                    <a:gd name="T4" fmla="*/ 113 w 125"/>
                    <a:gd name="T5" fmla="*/ 17 h 38"/>
                    <a:gd name="T6" fmla="*/ 18 w 125"/>
                    <a:gd name="T7" fmla="*/ 2 h 38"/>
                    <a:gd name="T8" fmla="*/ 13 w 125"/>
                    <a:gd name="T9" fmla="*/ 2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" h="38">
                      <a:moveTo>
                        <a:pt x="13" y="20"/>
                      </a:moveTo>
                      <a:cubicBezTo>
                        <a:pt x="44" y="26"/>
                        <a:pt x="76" y="31"/>
                        <a:pt x="108" y="36"/>
                      </a:cubicBezTo>
                      <a:cubicBezTo>
                        <a:pt x="120" y="38"/>
                        <a:pt x="125" y="19"/>
                        <a:pt x="113" y="17"/>
                      </a:cubicBezTo>
                      <a:cubicBezTo>
                        <a:pt x="81" y="12"/>
                        <a:pt x="49" y="7"/>
                        <a:pt x="18" y="2"/>
                      </a:cubicBezTo>
                      <a:cubicBezTo>
                        <a:pt x="6" y="0"/>
                        <a:pt x="0" y="18"/>
                        <a:pt x="13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4" name="Freeform 27"/>
                <p:cNvSpPr/>
                <p:nvPr/>
              </p:nvSpPr>
              <p:spPr bwMode="auto">
                <a:xfrm>
                  <a:off x="2031950" y="3424238"/>
                  <a:ext cx="257175" cy="136525"/>
                </a:xfrm>
                <a:custGeom>
                  <a:avLst/>
                  <a:gdLst>
                    <a:gd name="T0" fmla="*/ 22 w 123"/>
                    <a:gd name="T1" fmla="*/ 60 h 65"/>
                    <a:gd name="T2" fmla="*/ 112 w 123"/>
                    <a:gd name="T3" fmla="*/ 22 h 65"/>
                    <a:gd name="T4" fmla="*/ 102 w 123"/>
                    <a:gd name="T5" fmla="*/ 5 h 65"/>
                    <a:gd name="T6" fmla="*/ 12 w 123"/>
                    <a:gd name="T7" fmla="*/ 43 h 65"/>
                    <a:gd name="T8" fmla="*/ 22 w 123"/>
                    <a:gd name="T9" fmla="*/ 6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3" h="65">
                      <a:moveTo>
                        <a:pt x="22" y="60"/>
                      </a:moveTo>
                      <a:cubicBezTo>
                        <a:pt x="52" y="47"/>
                        <a:pt x="82" y="34"/>
                        <a:pt x="112" y="22"/>
                      </a:cubicBezTo>
                      <a:cubicBezTo>
                        <a:pt x="123" y="17"/>
                        <a:pt x="113" y="0"/>
                        <a:pt x="102" y="5"/>
                      </a:cubicBezTo>
                      <a:cubicBezTo>
                        <a:pt x="72" y="18"/>
                        <a:pt x="42" y="30"/>
                        <a:pt x="12" y="43"/>
                      </a:cubicBezTo>
                      <a:cubicBezTo>
                        <a:pt x="0" y="48"/>
                        <a:pt x="10" y="65"/>
                        <a:pt x="22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5" name="Freeform 28"/>
                <p:cNvSpPr/>
                <p:nvPr/>
              </p:nvSpPr>
              <p:spPr bwMode="auto">
                <a:xfrm>
                  <a:off x="2236737" y="3675063"/>
                  <a:ext cx="144463" cy="158750"/>
                </a:xfrm>
                <a:custGeom>
                  <a:avLst/>
                  <a:gdLst>
                    <a:gd name="T0" fmla="*/ 47 w 69"/>
                    <a:gd name="T1" fmla="*/ 9 h 76"/>
                    <a:gd name="T2" fmla="*/ 8 w 69"/>
                    <a:gd name="T3" fmla="*/ 53 h 76"/>
                    <a:gd name="T4" fmla="*/ 22 w 69"/>
                    <a:gd name="T5" fmla="*/ 67 h 76"/>
                    <a:gd name="T6" fmla="*/ 61 w 69"/>
                    <a:gd name="T7" fmla="*/ 23 h 76"/>
                    <a:gd name="T8" fmla="*/ 47 w 69"/>
                    <a:gd name="T9" fmla="*/ 9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76">
                      <a:moveTo>
                        <a:pt x="47" y="9"/>
                      </a:moveTo>
                      <a:cubicBezTo>
                        <a:pt x="34" y="24"/>
                        <a:pt x="21" y="38"/>
                        <a:pt x="8" y="53"/>
                      </a:cubicBezTo>
                      <a:cubicBezTo>
                        <a:pt x="0" y="62"/>
                        <a:pt x="14" y="76"/>
                        <a:pt x="22" y="67"/>
                      </a:cubicBezTo>
                      <a:cubicBezTo>
                        <a:pt x="35" y="52"/>
                        <a:pt x="48" y="37"/>
                        <a:pt x="61" y="23"/>
                      </a:cubicBezTo>
                      <a:cubicBezTo>
                        <a:pt x="69" y="14"/>
                        <a:pt x="55" y="0"/>
                        <a:pt x="47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6" name="Freeform 29"/>
                <p:cNvSpPr/>
                <p:nvPr/>
              </p:nvSpPr>
              <p:spPr bwMode="auto">
                <a:xfrm>
                  <a:off x="4471938" y="3706813"/>
                  <a:ext cx="228600" cy="187325"/>
                </a:xfrm>
                <a:custGeom>
                  <a:avLst/>
                  <a:gdLst>
                    <a:gd name="T0" fmla="*/ 10 w 110"/>
                    <a:gd name="T1" fmla="*/ 24 h 90"/>
                    <a:gd name="T2" fmla="*/ 90 w 110"/>
                    <a:gd name="T3" fmla="*/ 83 h 90"/>
                    <a:gd name="T4" fmla="*/ 100 w 110"/>
                    <a:gd name="T5" fmla="*/ 66 h 90"/>
                    <a:gd name="T6" fmla="*/ 20 w 110"/>
                    <a:gd name="T7" fmla="*/ 7 h 90"/>
                    <a:gd name="T8" fmla="*/ 10 w 110"/>
                    <a:gd name="T9" fmla="*/ 24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90">
                      <a:moveTo>
                        <a:pt x="10" y="24"/>
                      </a:moveTo>
                      <a:cubicBezTo>
                        <a:pt x="37" y="43"/>
                        <a:pt x="64" y="63"/>
                        <a:pt x="90" y="83"/>
                      </a:cubicBezTo>
                      <a:cubicBezTo>
                        <a:pt x="100" y="90"/>
                        <a:pt x="110" y="73"/>
                        <a:pt x="100" y="66"/>
                      </a:cubicBezTo>
                      <a:cubicBezTo>
                        <a:pt x="73" y="46"/>
                        <a:pt x="47" y="27"/>
                        <a:pt x="20" y="7"/>
                      </a:cubicBezTo>
                      <a:cubicBezTo>
                        <a:pt x="10" y="0"/>
                        <a:pt x="0" y="16"/>
                        <a:pt x="1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7" name="Freeform 30"/>
                <p:cNvSpPr/>
                <p:nvPr/>
              </p:nvSpPr>
              <p:spPr bwMode="auto">
                <a:xfrm>
                  <a:off x="4548138" y="3467101"/>
                  <a:ext cx="485775" cy="174625"/>
                </a:xfrm>
                <a:custGeom>
                  <a:avLst/>
                  <a:gdLst>
                    <a:gd name="T0" fmla="*/ 12 w 232"/>
                    <a:gd name="T1" fmla="*/ 22 h 84"/>
                    <a:gd name="T2" fmla="*/ 215 w 232"/>
                    <a:gd name="T3" fmla="*/ 81 h 84"/>
                    <a:gd name="T4" fmla="*/ 220 w 232"/>
                    <a:gd name="T5" fmla="*/ 62 h 84"/>
                    <a:gd name="T6" fmla="*/ 17 w 232"/>
                    <a:gd name="T7" fmla="*/ 3 h 84"/>
                    <a:gd name="T8" fmla="*/ 12 w 232"/>
                    <a:gd name="T9" fmla="*/ 22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2" h="84">
                      <a:moveTo>
                        <a:pt x="12" y="22"/>
                      </a:moveTo>
                      <a:cubicBezTo>
                        <a:pt x="80" y="41"/>
                        <a:pt x="147" y="61"/>
                        <a:pt x="215" y="81"/>
                      </a:cubicBezTo>
                      <a:cubicBezTo>
                        <a:pt x="227" y="84"/>
                        <a:pt x="232" y="66"/>
                        <a:pt x="220" y="62"/>
                      </a:cubicBezTo>
                      <a:cubicBezTo>
                        <a:pt x="152" y="42"/>
                        <a:pt x="85" y="23"/>
                        <a:pt x="17" y="3"/>
                      </a:cubicBezTo>
                      <a:cubicBezTo>
                        <a:pt x="5" y="0"/>
                        <a:pt x="0" y="18"/>
                        <a:pt x="12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8" name="Freeform 31"/>
                <p:cNvSpPr/>
                <p:nvPr/>
              </p:nvSpPr>
              <p:spPr bwMode="auto">
                <a:xfrm>
                  <a:off x="3992513" y="2058988"/>
                  <a:ext cx="192088" cy="247650"/>
                </a:xfrm>
                <a:custGeom>
                  <a:avLst/>
                  <a:gdLst>
                    <a:gd name="T0" fmla="*/ 24 w 92"/>
                    <a:gd name="T1" fmla="*/ 109 h 119"/>
                    <a:gd name="T2" fmla="*/ 85 w 92"/>
                    <a:gd name="T3" fmla="*/ 20 h 119"/>
                    <a:gd name="T4" fmla="*/ 68 w 92"/>
                    <a:gd name="T5" fmla="*/ 11 h 119"/>
                    <a:gd name="T6" fmla="*/ 7 w 92"/>
                    <a:gd name="T7" fmla="*/ 99 h 119"/>
                    <a:gd name="T8" fmla="*/ 24 w 92"/>
                    <a:gd name="T9" fmla="*/ 109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19">
                      <a:moveTo>
                        <a:pt x="24" y="109"/>
                      </a:moveTo>
                      <a:cubicBezTo>
                        <a:pt x="44" y="80"/>
                        <a:pt x="65" y="50"/>
                        <a:pt x="85" y="20"/>
                      </a:cubicBezTo>
                      <a:cubicBezTo>
                        <a:pt x="92" y="10"/>
                        <a:pt x="76" y="0"/>
                        <a:pt x="68" y="11"/>
                      </a:cubicBezTo>
                      <a:cubicBezTo>
                        <a:pt x="48" y="40"/>
                        <a:pt x="28" y="70"/>
                        <a:pt x="7" y="99"/>
                      </a:cubicBezTo>
                      <a:cubicBezTo>
                        <a:pt x="0" y="110"/>
                        <a:pt x="17" y="119"/>
                        <a:pt x="24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36" name="文本框 35"/>
          <p:cNvSpPr txBox="1"/>
          <p:nvPr/>
        </p:nvSpPr>
        <p:spPr>
          <a:xfrm>
            <a:off x="6389134" y="4402203"/>
            <a:ext cx="4804271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515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  <a:endParaRPr lang="en-US" altLang="zh-CN" sz="1100" dirty="0">
              <a:solidFill>
                <a:srgbClr val="515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515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</a:t>
            </a:r>
            <a:r>
              <a:rPr lang="en-US" altLang="zh-CN" sz="1100" dirty="0" err="1">
                <a:solidFill>
                  <a:srgbClr val="515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</a:t>
            </a:r>
            <a:endParaRPr lang="zh-CN" altLang="en-US" sz="1100" dirty="0">
              <a:solidFill>
                <a:srgbClr val="515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389134" y="3991731"/>
            <a:ext cx="31529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515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the title here</a:t>
            </a:r>
            <a:endParaRPr lang="en-US" altLang="zh-CN" sz="2000" dirty="0">
              <a:solidFill>
                <a:srgbClr val="515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76"/>
          <p:cNvSpPr txBox="1"/>
          <p:nvPr/>
        </p:nvSpPr>
        <p:spPr>
          <a:xfrm>
            <a:off x="6389134" y="3458149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15161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请在此添加标题</a:t>
            </a:r>
            <a:endParaRPr lang="zh-CN" altLang="en-US" sz="2800" dirty="0">
              <a:solidFill>
                <a:srgbClr val="515161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39" name="TextBox 76"/>
          <p:cNvSpPr txBox="1"/>
          <p:nvPr/>
        </p:nvSpPr>
        <p:spPr>
          <a:xfrm>
            <a:off x="6384371" y="2616790"/>
            <a:ext cx="2941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F8930C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Part   .</a:t>
            </a:r>
            <a:r>
              <a:rPr lang="en-US" altLang="zh-CN" sz="4800" dirty="0" smtClean="0">
                <a:solidFill>
                  <a:srgbClr val="F8930C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04</a:t>
            </a:r>
            <a:endParaRPr lang="zh-CN" altLang="en-US" sz="4800" dirty="0">
              <a:solidFill>
                <a:srgbClr val="F8930C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3169806" y="0"/>
            <a:ext cx="1246606" cy="3050968"/>
            <a:chOff x="754929" y="0"/>
            <a:chExt cx="1756551" cy="4299018"/>
          </a:xfrm>
          <a:solidFill>
            <a:srgbClr val="515161"/>
          </a:solidFill>
        </p:grpSpPr>
        <p:sp>
          <p:nvSpPr>
            <p:cNvPr id="58" name="Freeform 5"/>
            <p:cNvSpPr>
              <a:spLocks noEditPoints="1"/>
            </p:cNvSpPr>
            <p:nvPr/>
          </p:nvSpPr>
          <p:spPr bwMode="auto">
            <a:xfrm rot="9378119">
              <a:off x="754929" y="1816708"/>
              <a:ext cx="1756551" cy="2482310"/>
            </a:xfrm>
            <a:custGeom>
              <a:avLst/>
              <a:gdLst>
                <a:gd name="T0" fmla="*/ 59 w 322"/>
                <a:gd name="T1" fmla="*/ 75 h 457"/>
                <a:gd name="T2" fmla="*/ 64 w 322"/>
                <a:gd name="T3" fmla="*/ 307 h 457"/>
                <a:gd name="T4" fmla="*/ 38 w 322"/>
                <a:gd name="T5" fmla="*/ 338 h 457"/>
                <a:gd name="T6" fmla="*/ 25 w 322"/>
                <a:gd name="T7" fmla="*/ 363 h 457"/>
                <a:gd name="T8" fmla="*/ 16 w 322"/>
                <a:gd name="T9" fmla="*/ 394 h 457"/>
                <a:gd name="T10" fmla="*/ 95 w 322"/>
                <a:gd name="T11" fmla="*/ 431 h 457"/>
                <a:gd name="T12" fmla="*/ 114 w 322"/>
                <a:gd name="T13" fmla="*/ 408 h 457"/>
                <a:gd name="T14" fmla="*/ 115 w 322"/>
                <a:gd name="T15" fmla="*/ 406 h 457"/>
                <a:gd name="T16" fmla="*/ 131 w 322"/>
                <a:gd name="T17" fmla="*/ 379 h 457"/>
                <a:gd name="T18" fmla="*/ 193 w 322"/>
                <a:gd name="T19" fmla="*/ 301 h 457"/>
                <a:gd name="T20" fmla="*/ 305 w 322"/>
                <a:gd name="T21" fmla="*/ 182 h 457"/>
                <a:gd name="T22" fmla="*/ 39 w 322"/>
                <a:gd name="T23" fmla="*/ 435 h 457"/>
                <a:gd name="T24" fmla="*/ 44 w 322"/>
                <a:gd name="T25" fmla="*/ 416 h 457"/>
                <a:gd name="T26" fmla="*/ 39 w 322"/>
                <a:gd name="T27" fmla="*/ 435 h 457"/>
                <a:gd name="T28" fmla="*/ 53 w 322"/>
                <a:gd name="T29" fmla="*/ 413 h 457"/>
                <a:gd name="T30" fmla="*/ 55 w 322"/>
                <a:gd name="T31" fmla="*/ 392 h 457"/>
                <a:gd name="T32" fmla="*/ 107 w 322"/>
                <a:gd name="T33" fmla="*/ 408 h 457"/>
                <a:gd name="T34" fmla="*/ 78 w 322"/>
                <a:gd name="T35" fmla="*/ 393 h 457"/>
                <a:gd name="T36" fmla="*/ 40 w 322"/>
                <a:gd name="T37" fmla="*/ 344 h 457"/>
                <a:gd name="T38" fmla="*/ 116 w 322"/>
                <a:gd name="T39" fmla="*/ 384 h 457"/>
                <a:gd name="T40" fmla="*/ 105 w 322"/>
                <a:gd name="T41" fmla="*/ 399 h 457"/>
                <a:gd name="T42" fmla="*/ 93 w 322"/>
                <a:gd name="T43" fmla="*/ 373 h 457"/>
                <a:gd name="T44" fmla="*/ 55 w 322"/>
                <a:gd name="T45" fmla="*/ 354 h 457"/>
                <a:gd name="T46" fmla="*/ 60 w 322"/>
                <a:gd name="T47" fmla="*/ 316 h 457"/>
                <a:gd name="T48" fmla="*/ 126 w 322"/>
                <a:gd name="T49" fmla="*/ 355 h 457"/>
                <a:gd name="T50" fmla="*/ 103 w 322"/>
                <a:gd name="T51" fmla="*/ 376 h 457"/>
                <a:gd name="T52" fmla="*/ 111 w 322"/>
                <a:gd name="T53" fmla="*/ 190 h 457"/>
                <a:gd name="T54" fmla="*/ 114 w 322"/>
                <a:gd name="T55" fmla="*/ 345 h 457"/>
                <a:gd name="T56" fmla="*/ 287 w 322"/>
                <a:gd name="T57" fmla="*/ 218 h 457"/>
                <a:gd name="T58" fmla="*/ 129 w 322"/>
                <a:gd name="T59" fmla="*/ 349 h 457"/>
                <a:gd name="T60" fmla="*/ 128 w 322"/>
                <a:gd name="T61" fmla="*/ 349 h 457"/>
                <a:gd name="T62" fmla="*/ 194 w 322"/>
                <a:gd name="T63" fmla="*/ 220 h 457"/>
                <a:gd name="T64" fmla="*/ 228 w 322"/>
                <a:gd name="T65" fmla="*/ 224 h 457"/>
                <a:gd name="T66" fmla="*/ 232 w 322"/>
                <a:gd name="T67" fmla="*/ 190 h 457"/>
                <a:gd name="T68" fmla="*/ 192 w 322"/>
                <a:gd name="T69" fmla="*/ 212 h 457"/>
                <a:gd name="T70" fmla="*/ 106 w 322"/>
                <a:gd name="T71" fmla="*/ 154 h 457"/>
                <a:gd name="T72" fmla="*/ 104 w 322"/>
                <a:gd name="T73" fmla="*/ 186 h 457"/>
                <a:gd name="T74" fmla="*/ 97 w 322"/>
                <a:gd name="T75" fmla="*/ 200 h 457"/>
                <a:gd name="T76" fmla="*/ 76 w 322"/>
                <a:gd name="T77" fmla="*/ 329 h 457"/>
                <a:gd name="T78" fmla="*/ 67 w 322"/>
                <a:gd name="T79" fmla="*/ 314 h 457"/>
                <a:gd name="T80" fmla="*/ 69 w 322"/>
                <a:gd name="T81" fmla="*/ 310 h 457"/>
                <a:gd name="T82" fmla="*/ 209 w 322"/>
                <a:gd name="T83" fmla="*/ 28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457">
                  <a:moveTo>
                    <a:pt x="225" y="27"/>
                  </a:moveTo>
                  <a:cubicBezTo>
                    <a:pt x="165" y="0"/>
                    <a:pt x="94" y="19"/>
                    <a:pt x="59" y="75"/>
                  </a:cubicBezTo>
                  <a:cubicBezTo>
                    <a:pt x="42" y="102"/>
                    <a:pt x="35" y="135"/>
                    <a:pt x="41" y="167"/>
                  </a:cubicBezTo>
                  <a:cubicBezTo>
                    <a:pt x="49" y="213"/>
                    <a:pt x="89" y="260"/>
                    <a:pt x="64" y="307"/>
                  </a:cubicBezTo>
                  <a:cubicBezTo>
                    <a:pt x="50" y="306"/>
                    <a:pt x="39" y="314"/>
                    <a:pt x="38" y="328"/>
                  </a:cubicBezTo>
                  <a:cubicBezTo>
                    <a:pt x="37" y="332"/>
                    <a:pt x="37" y="335"/>
                    <a:pt x="38" y="338"/>
                  </a:cubicBezTo>
                  <a:cubicBezTo>
                    <a:pt x="38" y="338"/>
                    <a:pt x="38" y="338"/>
                    <a:pt x="37" y="338"/>
                  </a:cubicBezTo>
                  <a:cubicBezTo>
                    <a:pt x="28" y="343"/>
                    <a:pt x="23" y="353"/>
                    <a:pt x="25" y="363"/>
                  </a:cubicBezTo>
                  <a:cubicBezTo>
                    <a:pt x="17" y="367"/>
                    <a:pt x="12" y="375"/>
                    <a:pt x="13" y="385"/>
                  </a:cubicBezTo>
                  <a:cubicBezTo>
                    <a:pt x="14" y="388"/>
                    <a:pt x="15" y="391"/>
                    <a:pt x="16" y="394"/>
                  </a:cubicBezTo>
                  <a:cubicBezTo>
                    <a:pt x="16" y="413"/>
                    <a:pt x="24" y="435"/>
                    <a:pt x="41" y="445"/>
                  </a:cubicBezTo>
                  <a:cubicBezTo>
                    <a:pt x="61" y="457"/>
                    <a:pt x="81" y="445"/>
                    <a:pt x="95" y="431"/>
                  </a:cubicBezTo>
                  <a:cubicBezTo>
                    <a:pt x="96" y="431"/>
                    <a:pt x="96" y="430"/>
                    <a:pt x="96" y="429"/>
                  </a:cubicBezTo>
                  <a:cubicBezTo>
                    <a:pt x="107" y="428"/>
                    <a:pt x="114" y="422"/>
                    <a:pt x="114" y="408"/>
                  </a:cubicBezTo>
                  <a:cubicBezTo>
                    <a:pt x="114" y="407"/>
                    <a:pt x="113" y="407"/>
                    <a:pt x="113" y="406"/>
                  </a:cubicBezTo>
                  <a:cubicBezTo>
                    <a:pt x="114" y="406"/>
                    <a:pt x="114" y="406"/>
                    <a:pt x="115" y="406"/>
                  </a:cubicBezTo>
                  <a:cubicBezTo>
                    <a:pt x="124" y="402"/>
                    <a:pt x="123" y="392"/>
                    <a:pt x="122" y="383"/>
                  </a:cubicBezTo>
                  <a:cubicBezTo>
                    <a:pt x="125" y="383"/>
                    <a:pt x="128" y="381"/>
                    <a:pt x="131" y="379"/>
                  </a:cubicBezTo>
                  <a:cubicBezTo>
                    <a:pt x="141" y="373"/>
                    <a:pt x="142" y="361"/>
                    <a:pt x="135" y="353"/>
                  </a:cubicBezTo>
                  <a:cubicBezTo>
                    <a:pt x="150" y="331"/>
                    <a:pt x="170" y="314"/>
                    <a:pt x="193" y="301"/>
                  </a:cubicBezTo>
                  <a:cubicBezTo>
                    <a:pt x="212" y="291"/>
                    <a:pt x="232" y="284"/>
                    <a:pt x="250" y="271"/>
                  </a:cubicBezTo>
                  <a:cubicBezTo>
                    <a:pt x="280" y="250"/>
                    <a:pt x="299" y="218"/>
                    <a:pt x="305" y="182"/>
                  </a:cubicBezTo>
                  <a:cubicBezTo>
                    <a:pt x="316" y="119"/>
                    <a:pt x="285" y="53"/>
                    <a:pt x="225" y="27"/>
                  </a:cubicBezTo>
                  <a:close/>
                  <a:moveTo>
                    <a:pt x="39" y="435"/>
                  </a:moveTo>
                  <a:cubicBezTo>
                    <a:pt x="29" y="426"/>
                    <a:pt x="25" y="415"/>
                    <a:pt x="23" y="403"/>
                  </a:cubicBezTo>
                  <a:cubicBezTo>
                    <a:pt x="29" y="408"/>
                    <a:pt x="37" y="413"/>
                    <a:pt x="44" y="416"/>
                  </a:cubicBezTo>
                  <a:cubicBezTo>
                    <a:pt x="53" y="421"/>
                    <a:pt x="72" y="429"/>
                    <a:pt x="87" y="429"/>
                  </a:cubicBezTo>
                  <a:cubicBezTo>
                    <a:pt x="73" y="441"/>
                    <a:pt x="55" y="450"/>
                    <a:pt x="39" y="435"/>
                  </a:cubicBezTo>
                  <a:close/>
                  <a:moveTo>
                    <a:pt x="107" y="408"/>
                  </a:moveTo>
                  <a:cubicBezTo>
                    <a:pt x="108" y="436"/>
                    <a:pt x="63" y="418"/>
                    <a:pt x="53" y="413"/>
                  </a:cubicBezTo>
                  <a:cubicBezTo>
                    <a:pt x="41" y="408"/>
                    <a:pt x="0" y="381"/>
                    <a:pt x="27" y="370"/>
                  </a:cubicBezTo>
                  <a:cubicBezTo>
                    <a:pt x="33" y="381"/>
                    <a:pt x="45" y="387"/>
                    <a:pt x="55" y="392"/>
                  </a:cubicBezTo>
                  <a:cubicBezTo>
                    <a:pt x="68" y="397"/>
                    <a:pt x="91" y="408"/>
                    <a:pt x="107" y="407"/>
                  </a:cubicBezTo>
                  <a:cubicBezTo>
                    <a:pt x="107" y="407"/>
                    <a:pt x="107" y="408"/>
                    <a:pt x="107" y="408"/>
                  </a:cubicBezTo>
                  <a:close/>
                  <a:moveTo>
                    <a:pt x="105" y="399"/>
                  </a:moveTo>
                  <a:cubicBezTo>
                    <a:pt x="97" y="400"/>
                    <a:pt x="85" y="395"/>
                    <a:pt x="78" y="393"/>
                  </a:cubicBezTo>
                  <a:cubicBezTo>
                    <a:pt x="69" y="390"/>
                    <a:pt x="60" y="387"/>
                    <a:pt x="53" y="383"/>
                  </a:cubicBezTo>
                  <a:cubicBezTo>
                    <a:pt x="42" y="378"/>
                    <a:pt x="15" y="358"/>
                    <a:pt x="40" y="344"/>
                  </a:cubicBezTo>
                  <a:cubicBezTo>
                    <a:pt x="46" y="357"/>
                    <a:pt x="60" y="366"/>
                    <a:pt x="72" y="372"/>
                  </a:cubicBezTo>
                  <a:cubicBezTo>
                    <a:pt x="84" y="377"/>
                    <a:pt x="101" y="385"/>
                    <a:pt x="116" y="384"/>
                  </a:cubicBezTo>
                  <a:cubicBezTo>
                    <a:pt x="116" y="387"/>
                    <a:pt x="116" y="389"/>
                    <a:pt x="116" y="391"/>
                  </a:cubicBezTo>
                  <a:cubicBezTo>
                    <a:pt x="114" y="399"/>
                    <a:pt x="111" y="401"/>
                    <a:pt x="105" y="399"/>
                  </a:cubicBezTo>
                  <a:close/>
                  <a:moveTo>
                    <a:pt x="103" y="376"/>
                  </a:moveTo>
                  <a:cubicBezTo>
                    <a:pt x="100" y="375"/>
                    <a:pt x="96" y="374"/>
                    <a:pt x="93" y="373"/>
                  </a:cubicBezTo>
                  <a:cubicBezTo>
                    <a:pt x="86" y="370"/>
                    <a:pt x="79" y="368"/>
                    <a:pt x="73" y="364"/>
                  </a:cubicBezTo>
                  <a:cubicBezTo>
                    <a:pt x="66" y="361"/>
                    <a:pt x="60" y="358"/>
                    <a:pt x="55" y="354"/>
                  </a:cubicBezTo>
                  <a:cubicBezTo>
                    <a:pt x="53" y="351"/>
                    <a:pt x="51" y="348"/>
                    <a:pt x="49" y="346"/>
                  </a:cubicBezTo>
                  <a:cubicBezTo>
                    <a:pt x="41" y="334"/>
                    <a:pt x="45" y="324"/>
                    <a:pt x="60" y="316"/>
                  </a:cubicBezTo>
                  <a:cubicBezTo>
                    <a:pt x="60" y="317"/>
                    <a:pt x="61" y="317"/>
                    <a:pt x="62" y="318"/>
                  </a:cubicBezTo>
                  <a:cubicBezTo>
                    <a:pt x="70" y="344"/>
                    <a:pt x="103" y="349"/>
                    <a:pt x="126" y="355"/>
                  </a:cubicBezTo>
                  <a:cubicBezTo>
                    <a:pt x="126" y="356"/>
                    <a:pt x="127" y="356"/>
                    <a:pt x="127" y="357"/>
                  </a:cubicBezTo>
                  <a:cubicBezTo>
                    <a:pt x="122" y="373"/>
                    <a:pt x="114" y="379"/>
                    <a:pt x="103" y="376"/>
                  </a:cubicBezTo>
                  <a:close/>
                  <a:moveTo>
                    <a:pt x="81" y="333"/>
                  </a:moveTo>
                  <a:cubicBezTo>
                    <a:pt x="105" y="288"/>
                    <a:pt x="115" y="239"/>
                    <a:pt x="111" y="190"/>
                  </a:cubicBezTo>
                  <a:cubicBezTo>
                    <a:pt x="137" y="178"/>
                    <a:pt x="162" y="200"/>
                    <a:pt x="188" y="217"/>
                  </a:cubicBezTo>
                  <a:cubicBezTo>
                    <a:pt x="154" y="252"/>
                    <a:pt x="133" y="299"/>
                    <a:pt x="114" y="345"/>
                  </a:cubicBezTo>
                  <a:cubicBezTo>
                    <a:pt x="103" y="343"/>
                    <a:pt x="91" y="339"/>
                    <a:pt x="81" y="333"/>
                  </a:cubicBezTo>
                  <a:close/>
                  <a:moveTo>
                    <a:pt x="287" y="218"/>
                  </a:moveTo>
                  <a:cubicBezTo>
                    <a:pt x="266" y="261"/>
                    <a:pt x="228" y="274"/>
                    <a:pt x="190" y="296"/>
                  </a:cubicBezTo>
                  <a:cubicBezTo>
                    <a:pt x="165" y="309"/>
                    <a:pt x="145" y="327"/>
                    <a:pt x="129" y="349"/>
                  </a:cubicBezTo>
                  <a:cubicBezTo>
                    <a:pt x="129" y="349"/>
                    <a:pt x="129" y="349"/>
                    <a:pt x="129" y="349"/>
                  </a:cubicBezTo>
                  <a:cubicBezTo>
                    <a:pt x="128" y="349"/>
                    <a:pt x="128" y="349"/>
                    <a:pt x="128" y="349"/>
                  </a:cubicBezTo>
                  <a:cubicBezTo>
                    <a:pt x="126" y="348"/>
                    <a:pt x="123" y="348"/>
                    <a:pt x="121" y="347"/>
                  </a:cubicBezTo>
                  <a:cubicBezTo>
                    <a:pt x="140" y="301"/>
                    <a:pt x="160" y="255"/>
                    <a:pt x="194" y="220"/>
                  </a:cubicBezTo>
                  <a:cubicBezTo>
                    <a:pt x="205" y="227"/>
                    <a:pt x="217" y="231"/>
                    <a:pt x="228" y="231"/>
                  </a:cubicBezTo>
                  <a:cubicBezTo>
                    <a:pt x="233" y="230"/>
                    <a:pt x="233" y="224"/>
                    <a:pt x="228" y="224"/>
                  </a:cubicBezTo>
                  <a:cubicBezTo>
                    <a:pt x="218" y="225"/>
                    <a:pt x="208" y="221"/>
                    <a:pt x="198" y="216"/>
                  </a:cubicBezTo>
                  <a:cubicBezTo>
                    <a:pt x="208" y="206"/>
                    <a:pt x="219" y="197"/>
                    <a:pt x="232" y="190"/>
                  </a:cubicBezTo>
                  <a:cubicBezTo>
                    <a:pt x="236" y="187"/>
                    <a:pt x="232" y="182"/>
                    <a:pt x="229" y="184"/>
                  </a:cubicBezTo>
                  <a:cubicBezTo>
                    <a:pt x="215" y="192"/>
                    <a:pt x="203" y="202"/>
                    <a:pt x="192" y="212"/>
                  </a:cubicBezTo>
                  <a:cubicBezTo>
                    <a:pt x="165" y="197"/>
                    <a:pt x="138" y="172"/>
                    <a:pt x="110" y="183"/>
                  </a:cubicBezTo>
                  <a:cubicBezTo>
                    <a:pt x="109" y="173"/>
                    <a:pt x="108" y="164"/>
                    <a:pt x="106" y="154"/>
                  </a:cubicBezTo>
                  <a:cubicBezTo>
                    <a:pt x="105" y="150"/>
                    <a:pt x="99" y="152"/>
                    <a:pt x="100" y="156"/>
                  </a:cubicBezTo>
                  <a:cubicBezTo>
                    <a:pt x="102" y="166"/>
                    <a:pt x="103" y="176"/>
                    <a:pt x="104" y="186"/>
                  </a:cubicBezTo>
                  <a:cubicBezTo>
                    <a:pt x="100" y="188"/>
                    <a:pt x="96" y="191"/>
                    <a:pt x="92" y="195"/>
                  </a:cubicBezTo>
                  <a:cubicBezTo>
                    <a:pt x="89" y="198"/>
                    <a:pt x="94" y="203"/>
                    <a:pt x="97" y="200"/>
                  </a:cubicBezTo>
                  <a:cubicBezTo>
                    <a:pt x="100" y="197"/>
                    <a:pt x="102" y="195"/>
                    <a:pt x="105" y="193"/>
                  </a:cubicBezTo>
                  <a:cubicBezTo>
                    <a:pt x="107" y="240"/>
                    <a:pt x="98" y="286"/>
                    <a:pt x="76" y="329"/>
                  </a:cubicBezTo>
                  <a:cubicBezTo>
                    <a:pt x="72" y="325"/>
                    <a:pt x="70" y="321"/>
                    <a:pt x="68" y="316"/>
                  </a:cubicBezTo>
                  <a:cubicBezTo>
                    <a:pt x="68" y="315"/>
                    <a:pt x="67" y="314"/>
                    <a:pt x="67" y="314"/>
                  </a:cubicBezTo>
                  <a:cubicBezTo>
                    <a:pt x="67" y="314"/>
                    <a:pt x="67" y="313"/>
                    <a:pt x="68" y="313"/>
                  </a:cubicBezTo>
                  <a:cubicBezTo>
                    <a:pt x="69" y="312"/>
                    <a:pt x="69" y="311"/>
                    <a:pt x="69" y="310"/>
                  </a:cubicBezTo>
                  <a:cubicBezTo>
                    <a:pt x="100" y="254"/>
                    <a:pt x="42" y="197"/>
                    <a:pt x="45" y="139"/>
                  </a:cubicBezTo>
                  <a:cubicBezTo>
                    <a:pt x="49" y="56"/>
                    <a:pt x="132" y="3"/>
                    <a:pt x="209" y="28"/>
                  </a:cubicBezTo>
                  <a:cubicBezTo>
                    <a:pt x="287" y="53"/>
                    <a:pt x="322" y="145"/>
                    <a:pt x="287" y="2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1746678" y="0"/>
              <a:ext cx="0" cy="1733006"/>
            </a:xfrm>
            <a:prstGeom prst="line">
              <a:avLst/>
            </a:prstGeom>
            <a:grpFill/>
            <a:ln w="28575">
              <a:solidFill>
                <a:srgbClr val="5151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8332568" y="0"/>
            <a:ext cx="1062785" cy="2585045"/>
            <a:chOff x="737082" y="0"/>
            <a:chExt cx="1756551" cy="4272513"/>
          </a:xfrm>
          <a:solidFill>
            <a:srgbClr val="515161"/>
          </a:solidFill>
        </p:grpSpPr>
        <p:sp>
          <p:nvSpPr>
            <p:cNvPr id="56" name="Freeform 5"/>
            <p:cNvSpPr>
              <a:spLocks noEditPoints="1"/>
            </p:cNvSpPr>
            <p:nvPr/>
          </p:nvSpPr>
          <p:spPr bwMode="auto">
            <a:xfrm rot="9378119">
              <a:off x="737082" y="1790203"/>
              <a:ext cx="1756551" cy="2482310"/>
            </a:xfrm>
            <a:custGeom>
              <a:avLst/>
              <a:gdLst>
                <a:gd name="T0" fmla="*/ 59 w 322"/>
                <a:gd name="T1" fmla="*/ 75 h 457"/>
                <a:gd name="T2" fmla="*/ 64 w 322"/>
                <a:gd name="T3" fmla="*/ 307 h 457"/>
                <a:gd name="T4" fmla="*/ 38 w 322"/>
                <a:gd name="T5" fmla="*/ 338 h 457"/>
                <a:gd name="T6" fmla="*/ 25 w 322"/>
                <a:gd name="T7" fmla="*/ 363 h 457"/>
                <a:gd name="T8" fmla="*/ 16 w 322"/>
                <a:gd name="T9" fmla="*/ 394 h 457"/>
                <a:gd name="T10" fmla="*/ 95 w 322"/>
                <a:gd name="T11" fmla="*/ 431 h 457"/>
                <a:gd name="T12" fmla="*/ 114 w 322"/>
                <a:gd name="T13" fmla="*/ 408 h 457"/>
                <a:gd name="T14" fmla="*/ 115 w 322"/>
                <a:gd name="T15" fmla="*/ 406 h 457"/>
                <a:gd name="T16" fmla="*/ 131 w 322"/>
                <a:gd name="T17" fmla="*/ 379 h 457"/>
                <a:gd name="T18" fmla="*/ 193 w 322"/>
                <a:gd name="T19" fmla="*/ 301 h 457"/>
                <a:gd name="T20" fmla="*/ 305 w 322"/>
                <a:gd name="T21" fmla="*/ 182 h 457"/>
                <a:gd name="T22" fmla="*/ 39 w 322"/>
                <a:gd name="T23" fmla="*/ 435 h 457"/>
                <a:gd name="T24" fmla="*/ 44 w 322"/>
                <a:gd name="T25" fmla="*/ 416 h 457"/>
                <a:gd name="T26" fmla="*/ 39 w 322"/>
                <a:gd name="T27" fmla="*/ 435 h 457"/>
                <a:gd name="T28" fmla="*/ 53 w 322"/>
                <a:gd name="T29" fmla="*/ 413 h 457"/>
                <a:gd name="T30" fmla="*/ 55 w 322"/>
                <a:gd name="T31" fmla="*/ 392 h 457"/>
                <a:gd name="T32" fmla="*/ 107 w 322"/>
                <a:gd name="T33" fmla="*/ 408 h 457"/>
                <a:gd name="T34" fmla="*/ 78 w 322"/>
                <a:gd name="T35" fmla="*/ 393 h 457"/>
                <a:gd name="T36" fmla="*/ 40 w 322"/>
                <a:gd name="T37" fmla="*/ 344 h 457"/>
                <a:gd name="T38" fmla="*/ 116 w 322"/>
                <a:gd name="T39" fmla="*/ 384 h 457"/>
                <a:gd name="T40" fmla="*/ 105 w 322"/>
                <a:gd name="T41" fmla="*/ 399 h 457"/>
                <a:gd name="T42" fmla="*/ 93 w 322"/>
                <a:gd name="T43" fmla="*/ 373 h 457"/>
                <a:gd name="T44" fmla="*/ 55 w 322"/>
                <a:gd name="T45" fmla="*/ 354 h 457"/>
                <a:gd name="T46" fmla="*/ 60 w 322"/>
                <a:gd name="T47" fmla="*/ 316 h 457"/>
                <a:gd name="T48" fmla="*/ 126 w 322"/>
                <a:gd name="T49" fmla="*/ 355 h 457"/>
                <a:gd name="T50" fmla="*/ 103 w 322"/>
                <a:gd name="T51" fmla="*/ 376 h 457"/>
                <a:gd name="T52" fmla="*/ 111 w 322"/>
                <a:gd name="T53" fmla="*/ 190 h 457"/>
                <a:gd name="T54" fmla="*/ 114 w 322"/>
                <a:gd name="T55" fmla="*/ 345 h 457"/>
                <a:gd name="T56" fmla="*/ 287 w 322"/>
                <a:gd name="T57" fmla="*/ 218 h 457"/>
                <a:gd name="T58" fmla="*/ 129 w 322"/>
                <a:gd name="T59" fmla="*/ 349 h 457"/>
                <a:gd name="T60" fmla="*/ 128 w 322"/>
                <a:gd name="T61" fmla="*/ 349 h 457"/>
                <a:gd name="T62" fmla="*/ 194 w 322"/>
                <a:gd name="T63" fmla="*/ 220 h 457"/>
                <a:gd name="T64" fmla="*/ 228 w 322"/>
                <a:gd name="T65" fmla="*/ 224 h 457"/>
                <a:gd name="T66" fmla="*/ 232 w 322"/>
                <a:gd name="T67" fmla="*/ 190 h 457"/>
                <a:gd name="T68" fmla="*/ 192 w 322"/>
                <a:gd name="T69" fmla="*/ 212 h 457"/>
                <a:gd name="T70" fmla="*/ 106 w 322"/>
                <a:gd name="T71" fmla="*/ 154 h 457"/>
                <a:gd name="T72" fmla="*/ 104 w 322"/>
                <a:gd name="T73" fmla="*/ 186 h 457"/>
                <a:gd name="T74" fmla="*/ 97 w 322"/>
                <a:gd name="T75" fmla="*/ 200 h 457"/>
                <a:gd name="T76" fmla="*/ 76 w 322"/>
                <a:gd name="T77" fmla="*/ 329 h 457"/>
                <a:gd name="T78" fmla="*/ 67 w 322"/>
                <a:gd name="T79" fmla="*/ 314 h 457"/>
                <a:gd name="T80" fmla="*/ 69 w 322"/>
                <a:gd name="T81" fmla="*/ 310 h 457"/>
                <a:gd name="T82" fmla="*/ 209 w 322"/>
                <a:gd name="T83" fmla="*/ 28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457">
                  <a:moveTo>
                    <a:pt x="225" y="27"/>
                  </a:moveTo>
                  <a:cubicBezTo>
                    <a:pt x="165" y="0"/>
                    <a:pt x="94" y="19"/>
                    <a:pt x="59" y="75"/>
                  </a:cubicBezTo>
                  <a:cubicBezTo>
                    <a:pt x="42" y="102"/>
                    <a:pt x="35" y="135"/>
                    <a:pt x="41" y="167"/>
                  </a:cubicBezTo>
                  <a:cubicBezTo>
                    <a:pt x="49" y="213"/>
                    <a:pt x="89" y="260"/>
                    <a:pt x="64" y="307"/>
                  </a:cubicBezTo>
                  <a:cubicBezTo>
                    <a:pt x="50" y="306"/>
                    <a:pt x="39" y="314"/>
                    <a:pt x="38" y="328"/>
                  </a:cubicBezTo>
                  <a:cubicBezTo>
                    <a:pt x="37" y="332"/>
                    <a:pt x="37" y="335"/>
                    <a:pt x="38" y="338"/>
                  </a:cubicBezTo>
                  <a:cubicBezTo>
                    <a:pt x="38" y="338"/>
                    <a:pt x="38" y="338"/>
                    <a:pt x="37" y="338"/>
                  </a:cubicBezTo>
                  <a:cubicBezTo>
                    <a:pt x="28" y="343"/>
                    <a:pt x="23" y="353"/>
                    <a:pt x="25" y="363"/>
                  </a:cubicBezTo>
                  <a:cubicBezTo>
                    <a:pt x="17" y="367"/>
                    <a:pt x="12" y="375"/>
                    <a:pt x="13" y="385"/>
                  </a:cubicBezTo>
                  <a:cubicBezTo>
                    <a:pt x="14" y="388"/>
                    <a:pt x="15" y="391"/>
                    <a:pt x="16" y="394"/>
                  </a:cubicBezTo>
                  <a:cubicBezTo>
                    <a:pt x="16" y="413"/>
                    <a:pt x="24" y="435"/>
                    <a:pt x="41" y="445"/>
                  </a:cubicBezTo>
                  <a:cubicBezTo>
                    <a:pt x="61" y="457"/>
                    <a:pt x="81" y="445"/>
                    <a:pt x="95" y="431"/>
                  </a:cubicBezTo>
                  <a:cubicBezTo>
                    <a:pt x="96" y="431"/>
                    <a:pt x="96" y="430"/>
                    <a:pt x="96" y="429"/>
                  </a:cubicBezTo>
                  <a:cubicBezTo>
                    <a:pt x="107" y="428"/>
                    <a:pt x="114" y="422"/>
                    <a:pt x="114" y="408"/>
                  </a:cubicBezTo>
                  <a:cubicBezTo>
                    <a:pt x="114" y="407"/>
                    <a:pt x="113" y="407"/>
                    <a:pt x="113" y="406"/>
                  </a:cubicBezTo>
                  <a:cubicBezTo>
                    <a:pt x="114" y="406"/>
                    <a:pt x="114" y="406"/>
                    <a:pt x="115" y="406"/>
                  </a:cubicBezTo>
                  <a:cubicBezTo>
                    <a:pt x="124" y="402"/>
                    <a:pt x="123" y="392"/>
                    <a:pt x="122" y="383"/>
                  </a:cubicBezTo>
                  <a:cubicBezTo>
                    <a:pt x="125" y="383"/>
                    <a:pt x="128" y="381"/>
                    <a:pt x="131" y="379"/>
                  </a:cubicBezTo>
                  <a:cubicBezTo>
                    <a:pt x="141" y="373"/>
                    <a:pt x="142" y="361"/>
                    <a:pt x="135" y="353"/>
                  </a:cubicBezTo>
                  <a:cubicBezTo>
                    <a:pt x="150" y="331"/>
                    <a:pt x="170" y="314"/>
                    <a:pt x="193" y="301"/>
                  </a:cubicBezTo>
                  <a:cubicBezTo>
                    <a:pt x="212" y="291"/>
                    <a:pt x="232" y="284"/>
                    <a:pt x="250" y="271"/>
                  </a:cubicBezTo>
                  <a:cubicBezTo>
                    <a:pt x="280" y="250"/>
                    <a:pt x="299" y="218"/>
                    <a:pt x="305" y="182"/>
                  </a:cubicBezTo>
                  <a:cubicBezTo>
                    <a:pt x="316" y="119"/>
                    <a:pt x="285" y="53"/>
                    <a:pt x="225" y="27"/>
                  </a:cubicBezTo>
                  <a:close/>
                  <a:moveTo>
                    <a:pt x="39" y="435"/>
                  </a:moveTo>
                  <a:cubicBezTo>
                    <a:pt x="29" y="426"/>
                    <a:pt x="25" y="415"/>
                    <a:pt x="23" y="403"/>
                  </a:cubicBezTo>
                  <a:cubicBezTo>
                    <a:pt x="29" y="408"/>
                    <a:pt x="37" y="413"/>
                    <a:pt x="44" y="416"/>
                  </a:cubicBezTo>
                  <a:cubicBezTo>
                    <a:pt x="53" y="421"/>
                    <a:pt x="72" y="429"/>
                    <a:pt x="87" y="429"/>
                  </a:cubicBezTo>
                  <a:cubicBezTo>
                    <a:pt x="73" y="441"/>
                    <a:pt x="55" y="450"/>
                    <a:pt x="39" y="435"/>
                  </a:cubicBezTo>
                  <a:close/>
                  <a:moveTo>
                    <a:pt x="107" y="408"/>
                  </a:moveTo>
                  <a:cubicBezTo>
                    <a:pt x="108" y="436"/>
                    <a:pt x="63" y="418"/>
                    <a:pt x="53" y="413"/>
                  </a:cubicBezTo>
                  <a:cubicBezTo>
                    <a:pt x="41" y="408"/>
                    <a:pt x="0" y="381"/>
                    <a:pt x="27" y="370"/>
                  </a:cubicBezTo>
                  <a:cubicBezTo>
                    <a:pt x="33" y="381"/>
                    <a:pt x="45" y="387"/>
                    <a:pt x="55" y="392"/>
                  </a:cubicBezTo>
                  <a:cubicBezTo>
                    <a:pt x="68" y="397"/>
                    <a:pt x="91" y="408"/>
                    <a:pt x="107" y="407"/>
                  </a:cubicBezTo>
                  <a:cubicBezTo>
                    <a:pt x="107" y="407"/>
                    <a:pt x="107" y="408"/>
                    <a:pt x="107" y="408"/>
                  </a:cubicBezTo>
                  <a:close/>
                  <a:moveTo>
                    <a:pt x="105" y="399"/>
                  </a:moveTo>
                  <a:cubicBezTo>
                    <a:pt x="97" y="400"/>
                    <a:pt x="85" y="395"/>
                    <a:pt x="78" y="393"/>
                  </a:cubicBezTo>
                  <a:cubicBezTo>
                    <a:pt x="69" y="390"/>
                    <a:pt x="60" y="387"/>
                    <a:pt x="53" y="383"/>
                  </a:cubicBezTo>
                  <a:cubicBezTo>
                    <a:pt x="42" y="378"/>
                    <a:pt x="15" y="358"/>
                    <a:pt x="40" y="344"/>
                  </a:cubicBezTo>
                  <a:cubicBezTo>
                    <a:pt x="46" y="357"/>
                    <a:pt x="60" y="366"/>
                    <a:pt x="72" y="372"/>
                  </a:cubicBezTo>
                  <a:cubicBezTo>
                    <a:pt x="84" y="377"/>
                    <a:pt x="101" y="385"/>
                    <a:pt x="116" y="384"/>
                  </a:cubicBezTo>
                  <a:cubicBezTo>
                    <a:pt x="116" y="387"/>
                    <a:pt x="116" y="389"/>
                    <a:pt x="116" y="391"/>
                  </a:cubicBezTo>
                  <a:cubicBezTo>
                    <a:pt x="114" y="399"/>
                    <a:pt x="111" y="401"/>
                    <a:pt x="105" y="399"/>
                  </a:cubicBezTo>
                  <a:close/>
                  <a:moveTo>
                    <a:pt x="103" y="376"/>
                  </a:moveTo>
                  <a:cubicBezTo>
                    <a:pt x="100" y="375"/>
                    <a:pt x="96" y="374"/>
                    <a:pt x="93" y="373"/>
                  </a:cubicBezTo>
                  <a:cubicBezTo>
                    <a:pt x="86" y="370"/>
                    <a:pt x="79" y="368"/>
                    <a:pt x="73" y="364"/>
                  </a:cubicBezTo>
                  <a:cubicBezTo>
                    <a:pt x="66" y="361"/>
                    <a:pt x="60" y="358"/>
                    <a:pt x="55" y="354"/>
                  </a:cubicBezTo>
                  <a:cubicBezTo>
                    <a:pt x="53" y="351"/>
                    <a:pt x="51" y="348"/>
                    <a:pt x="49" y="346"/>
                  </a:cubicBezTo>
                  <a:cubicBezTo>
                    <a:pt x="41" y="334"/>
                    <a:pt x="45" y="324"/>
                    <a:pt x="60" y="316"/>
                  </a:cubicBezTo>
                  <a:cubicBezTo>
                    <a:pt x="60" y="317"/>
                    <a:pt x="61" y="317"/>
                    <a:pt x="62" y="318"/>
                  </a:cubicBezTo>
                  <a:cubicBezTo>
                    <a:pt x="70" y="344"/>
                    <a:pt x="103" y="349"/>
                    <a:pt x="126" y="355"/>
                  </a:cubicBezTo>
                  <a:cubicBezTo>
                    <a:pt x="126" y="356"/>
                    <a:pt x="127" y="356"/>
                    <a:pt x="127" y="357"/>
                  </a:cubicBezTo>
                  <a:cubicBezTo>
                    <a:pt x="122" y="373"/>
                    <a:pt x="114" y="379"/>
                    <a:pt x="103" y="376"/>
                  </a:cubicBezTo>
                  <a:close/>
                  <a:moveTo>
                    <a:pt x="81" y="333"/>
                  </a:moveTo>
                  <a:cubicBezTo>
                    <a:pt x="105" y="288"/>
                    <a:pt x="115" y="239"/>
                    <a:pt x="111" y="190"/>
                  </a:cubicBezTo>
                  <a:cubicBezTo>
                    <a:pt x="137" y="178"/>
                    <a:pt x="162" y="200"/>
                    <a:pt x="188" y="217"/>
                  </a:cubicBezTo>
                  <a:cubicBezTo>
                    <a:pt x="154" y="252"/>
                    <a:pt x="133" y="299"/>
                    <a:pt x="114" y="345"/>
                  </a:cubicBezTo>
                  <a:cubicBezTo>
                    <a:pt x="103" y="343"/>
                    <a:pt x="91" y="339"/>
                    <a:pt x="81" y="333"/>
                  </a:cubicBezTo>
                  <a:close/>
                  <a:moveTo>
                    <a:pt x="287" y="218"/>
                  </a:moveTo>
                  <a:cubicBezTo>
                    <a:pt x="266" y="261"/>
                    <a:pt x="228" y="274"/>
                    <a:pt x="190" y="296"/>
                  </a:cubicBezTo>
                  <a:cubicBezTo>
                    <a:pt x="165" y="309"/>
                    <a:pt x="145" y="327"/>
                    <a:pt x="129" y="349"/>
                  </a:cubicBezTo>
                  <a:cubicBezTo>
                    <a:pt x="129" y="349"/>
                    <a:pt x="129" y="349"/>
                    <a:pt x="129" y="349"/>
                  </a:cubicBezTo>
                  <a:cubicBezTo>
                    <a:pt x="128" y="349"/>
                    <a:pt x="128" y="349"/>
                    <a:pt x="128" y="349"/>
                  </a:cubicBezTo>
                  <a:cubicBezTo>
                    <a:pt x="126" y="348"/>
                    <a:pt x="123" y="348"/>
                    <a:pt x="121" y="347"/>
                  </a:cubicBezTo>
                  <a:cubicBezTo>
                    <a:pt x="140" y="301"/>
                    <a:pt x="160" y="255"/>
                    <a:pt x="194" y="220"/>
                  </a:cubicBezTo>
                  <a:cubicBezTo>
                    <a:pt x="205" y="227"/>
                    <a:pt x="217" y="231"/>
                    <a:pt x="228" y="231"/>
                  </a:cubicBezTo>
                  <a:cubicBezTo>
                    <a:pt x="233" y="230"/>
                    <a:pt x="233" y="224"/>
                    <a:pt x="228" y="224"/>
                  </a:cubicBezTo>
                  <a:cubicBezTo>
                    <a:pt x="218" y="225"/>
                    <a:pt x="208" y="221"/>
                    <a:pt x="198" y="216"/>
                  </a:cubicBezTo>
                  <a:cubicBezTo>
                    <a:pt x="208" y="206"/>
                    <a:pt x="219" y="197"/>
                    <a:pt x="232" y="190"/>
                  </a:cubicBezTo>
                  <a:cubicBezTo>
                    <a:pt x="236" y="187"/>
                    <a:pt x="232" y="182"/>
                    <a:pt x="229" y="184"/>
                  </a:cubicBezTo>
                  <a:cubicBezTo>
                    <a:pt x="215" y="192"/>
                    <a:pt x="203" y="202"/>
                    <a:pt x="192" y="212"/>
                  </a:cubicBezTo>
                  <a:cubicBezTo>
                    <a:pt x="165" y="197"/>
                    <a:pt x="138" y="172"/>
                    <a:pt x="110" y="183"/>
                  </a:cubicBezTo>
                  <a:cubicBezTo>
                    <a:pt x="109" y="173"/>
                    <a:pt x="108" y="164"/>
                    <a:pt x="106" y="154"/>
                  </a:cubicBezTo>
                  <a:cubicBezTo>
                    <a:pt x="105" y="150"/>
                    <a:pt x="99" y="152"/>
                    <a:pt x="100" y="156"/>
                  </a:cubicBezTo>
                  <a:cubicBezTo>
                    <a:pt x="102" y="166"/>
                    <a:pt x="103" y="176"/>
                    <a:pt x="104" y="186"/>
                  </a:cubicBezTo>
                  <a:cubicBezTo>
                    <a:pt x="100" y="188"/>
                    <a:pt x="96" y="191"/>
                    <a:pt x="92" y="195"/>
                  </a:cubicBezTo>
                  <a:cubicBezTo>
                    <a:pt x="89" y="198"/>
                    <a:pt x="94" y="203"/>
                    <a:pt x="97" y="200"/>
                  </a:cubicBezTo>
                  <a:cubicBezTo>
                    <a:pt x="100" y="197"/>
                    <a:pt x="102" y="195"/>
                    <a:pt x="105" y="193"/>
                  </a:cubicBezTo>
                  <a:cubicBezTo>
                    <a:pt x="107" y="240"/>
                    <a:pt x="98" y="286"/>
                    <a:pt x="76" y="329"/>
                  </a:cubicBezTo>
                  <a:cubicBezTo>
                    <a:pt x="72" y="325"/>
                    <a:pt x="70" y="321"/>
                    <a:pt x="68" y="316"/>
                  </a:cubicBezTo>
                  <a:cubicBezTo>
                    <a:pt x="68" y="315"/>
                    <a:pt x="67" y="314"/>
                    <a:pt x="67" y="314"/>
                  </a:cubicBezTo>
                  <a:cubicBezTo>
                    <a:pt x="67" y="314"/>
                    <a:pt x="67" y="313"/>
                    <a:pt x="68" y="313"/>
                  </a:cubicBezTo>
                  <a:cubicBezTo>
                    <a:pt x="69" y="312"/>
                    <a:pt x="69" y="311"/>
                    <a:pt x="69" y="310"/>
                  </a:cubicBezTo>
                  <a:cubicBezTo>
                    <a:pt x="100" y="254"/>
                    <a:pt x="42" y="197"/>
                    <a:pt x="45" y="139"/>
                  </a:cubicBezTo>
                  <a:cubicBezTo>
                    <a:pt x="49" y="56"/>
                    <a:pt x="132" y="3"/>
                    <a:pt x="209" y="28"/>
                  </a:cubicBezTo>
                  <a:cubicBezTo>
                    <a:pt x="287" y="53"/>
                    <a:pt x="322" y="145"/>
                    <a:pt x="287" y="2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1721437" y="0"/>
              <a:ext cx="0" cy="1733006"/>
            </a:xfrm>
            <a:prstGeom prst="line">
              <a:avLst/>
            </a:prstGeom>
            <a:grpFill/>
            <a:ln w="28575">
              <a:solidFill>
                <a:srgbClr val="5151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5077738" y="0"/>
            <a:ext cx="2052917" cy="3898448"/>
            <a:chOff x="5479778" y="0"/>
            <a:chExt cx="2052917" cy="3898448"/>
          </a:xfrm>
          <a:solidFill>
            <a:srgbClr val="515161"/>
          </a:solidFill>
        </p:grpSpPr>
        <p:cxnSp>
          <p:nvCxnSpPr>
            <p:cNvPr id="53" name="直接连接符 52"/>
            <p:cNvCxnSpPr/>
            <p:nvPr/>
          </p:nvCxnSpPr>
          <p:spPr>
            <a:xfrm>
              <a:off x="6460638" y="0"/>
              <a:ext cx="4054" cy="1410918"/>
            </a:xfrm>
            <a:prstGeom prst="line">
              <a:avLst/>
            </a:prstGeom>
            <a:grpFill/>
            <a:ln w="28575">
              <a:solidFill>
                <a:srgbClr val="5151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组合 78"/>
            <p:cNvGrpSpPr/>
            <p:nvPr/>
          </p:nvGrpSpPr>
          <p:grpSpPr>
            <a:xfrm>
              <a:off x="5479778" y="1469486"/>
              <a:ext cx="2052917" cy="2428962"/>
              <a:chOff x="4703483" y="1563437"/>
              <a:chExt cx="3106159" cy="3675132"/>
            </a:xfrm>
            <a:grpFill/>
          </p:grpSpPr>
          <p:grpSp>
            <p:nvGrpSpPr>
              <p:cNvPr id="52" name="组合 51"/>
              <p:cNvGrpSpPr/>
              <p:nvPr/>
            </p:nvGrpSpPr>
            <p:grpSpPr>
              <a:xfrm rot="9378119">
                <a:off x="5082544" y="1563437"/>
                <a:ext cx="2026911" cy="2864377"/>
                <a:chOff x="2838451" y="1994263"/>
                <a:chExt cx="2703667" cy="3820750"/>
              </a:xfrm>
              <a:grpFill/>
            </p:grpSpPr>
            <p:sp>
              <p:nvSpPr>
                <p:cNvPr id="60" name="Freeform 5"/>
                <p:cNvSpPr/>
                <p:nvPr/>
              </p:nvSpPr>
              <p:spPr bwMode="auto">
                <a:xfrm rot="1256903">
                  <a:off x="3024217" y="2160234"/>
                  <a:ext cx="2332133" cy="2879725"/>
                </a:xfrm>
                <a:custGeom>
                  <a:avLst/>
                  <a:gdLst>
                    <a:gd name="T0" fmla="*/ 973 w 1077"/>
                    <a:gd name="T1" fmla="*/ 727 h 1379"/>
                    <a:gd name="T2" fmla="*/ 932 w 1077"/>
                    <a:gd name="T3" fmla="*/ 823 h 1379"/>
                    <a:gd name="T4" fmla="*/ 841 w 1077"/>
                    <a:gd name="T5" fmla="*/ 972 h 1379"/>
                    <a:gd name="T6" fmla="*/ 725 w 1077"/>
                    <a:gd name="T7" fmla="*/ 1169 h 1379"/>
                    <a:gd name="T8" fmla="*/ 565 w 1077"/>
                    <a:gd name="T9" fmla="*/ 1365 h 1379"/>
                    <a:gd name="T10" fmla="*/ 461 w 1077"/>
                    <a:gd name="T11" fmla="*/ 1361 h 1379"/>
                    <a:gd name="T12" fmla="*/ 251 w 1077"/>
                    <a:gd name="T13" fmla="*/ 1073 h 1379"/>
                    <a:gd name="T14" fmla="*/ 16 w 1077"/>
                    <a:gd name="T15" fmla="*/ 584 h 1379"/>
                    <a:gd name="T16" fmla="*/ 129 w 1077"/>
                    <a:gd name="T17" fmla="*/ 196 h 1379"/>
                    <a:gd name="T18" fmla="*/ 485 w 1077"/>
                    <a:gd name="T19" fmla="*/ 14 h 1379"/>
                    <a:gd name="T20" fmla="*/ 882 w 1077"/>
                    <a:gd name="T21" fmla="*/ 159 h 1379"/>
                    <a:gd name="T22" fmla="*/ 973 w 1077"/>
                    <a:gd name="T23" fmla="*/ 727 h 13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77" h="1379">
                      <a:moveTo>
                        <a:pt x="973" y="727"/>
                      </a:moveTo>
                      <a:cubicBezTo>
                        <a:pt x="956" y="775"/>
                        <a:pt x="932" y="823"/>
                        <a:pt x="932" y="823"/>
                      </a:cubicBezTo>
                      <a:cubicBezTo>
                        <a:pt x="900" y="888"/>
                        <a:pt x="872" y="926"/>
                        <a:pt x="841" y="972"/>
                      </a:cubicBezTo>
                      <a:cubicBezTo>
                        <a:pt x="802" y="1030"/>
                        <a:pt x="818" y="1014"/>
                        <a:pt x="725" y="1169"/>
                      </a:cubicBezTo>
                      <a:cubicBezTo>
                        <a:pt x="636" y="1319"/>
                        <a:pt x="611" y="1352"/>
                        <a:pt x="565" y="1365"/>
                      </a:cubicBezTo>
                      <a:cubicBezTo>
                        <a:pt x="518" y="1379"/>
                        <a:pt x="476" y="1366"/>
                        <a:pt x="461" y="1361"/>
                      </a:cubicBezTo>
                      <a:cubicBezTo>
                        <a:pt x="354" y="1326"/>
                        <a:pt x="312" y="1209"/>
                        <a:pt x="251" y="1073"/>
                      </a:cubicBezTo>
                      <a:cubicBezTo>
                        <a:pt x="87" y="707"/>
                        <a:pt x="27" y="738"/>
                        <a:pt x="16" y="584"/>
                      </a:cubicBezTo>
                      <a:cubicBezTo>
                        <a:pt x="13" y="535"/>
                        <a:pt x="0" y="353"/>
                        <a:pt x="129" y="196"/>
                      </a:cubicBezTo>
                      <a:cubicBezTo>
                        <a:pt x="264" y="33"/>
                        <a:pt x="454" y="16"/>
                        <a:pt x="485" y="14"/>
                      </a:cubicBezTo>
                      <a:cubicBezTo>
                        <a:pt x="514" y="12"/>
                        <a:pt x="729" y="0"/>
                        <a:pt x="882" y="159"/>
                      </a:cubicBezTo>
                      <a:cubicBezTo>
                        <a:pt x="1077" y="363"/>
                        <a:pt x="994" y="667"/>
                        <a:pt x="973" y="727"/>
                      </a:cubicBezTo>
                      <a:close/>
                    </a:path>
                  </a:pathLst>
                </a:custGeom>
                <a:solidFill>
                  <a:srgbClr val="F8930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1" name="Freeform 5"/>
                <p:cNvSpPr>
                  <a:spLocks noEditPoints="1"/>
                </p:cNvSpPr>
                <p:nvPr/>
              </p:nvSpPr>
              <p:spPr bwMode="auto">
                <a:xfrm>
                  <a:off x="2838451" y="1994263"/>
                  <a:ext cx="2703667" cy="3820750"/>
                </a:xfrm>
                <a:custGeom>
                  <a:avLst/>
                  <a:gdLst>
                    <a:gd name="T0" fmla="*/ 59 w 322"/>
                    <a:gd name="T1" fmla="*/ 75 h 457"/>
                    <a:gd name="T2" fmla="*/ 64 w 322"/>
                    <a:gd name="T3" fmla="*/ 307 h 457"/>
                    <a:gd name="T4" fmla="*/ 38 w 322"/>
                    <a:gd name="T5" fmla="*/ 338 h 457"/>
                    <a:gd name="T6" fmla="*/ 25 w 322"/>
                    <a:gd name="T7" fmla="*/ 363 h 457"/>
                    <a:gd name="T8" fmla="*/ 16 w 322"/>
                    <a:gd name="T9" fmla="*/ 394 h 457"/>
                    <a:gd name="T10" fmla="*/ 95 w 322"/>
                    <a:gd name="T11" fmla="*/ 431 h 457"/>
                    <a:gd name="T12" fmla="*/ 114 w 322"/>
                    <a:gd name="T13" fmla="*/ 408 h 457"/>
                    <a:gd name="T14" fmla="*/ 115 w 322"/>
                    <a:gd name="T15" fmla="*/ 406 h 457"/>
                    <a:gd name="T16" fmla="*/ 131 w 322"/>
                    <a:gd name="T17" fmla="*/ 379 h 457"/>
                    <a:gd name="T18" fmla="*/ 193 w 322"/>
                    <a:gd name="T19" fmla="*/ 301 h 457"/>
                    <a:gd name="T20" fmla="*/ 305 w 322"/>
                    <a:gd name="T21" fmla="*/ 182 h 457"/>
                    <a:gd name="T22" fmla="*/ 39 w 322"/>
                    <a:gd name="T23" fmla="*/ 435 h 457"/>
                    <a:gd name="T24" fmla="*/ 44 w 322"/>
                    <a:gd name="T25" fmla="*/ 416 h 457"/>
                    <a:gd name="T26" fmla="*/ 39 w 322"/>
                    <a:gd name="T27" fmla="*/ 435 h 457"/>
                    <a:gd name="T28" fmla="*/ 53 w 322"/>
                    <a:gd name="T29" fmla="*/ 413 h 457"/>
                    <a:gd name="T30" fmla="*/ 55 w 322"/>
                    <a:gd name="T31" fmla="*/ 392 h 457"/>
                    <a:gd name="T32" fmla="*/ 107 w 322"/>
                    <a:gd name="T33" fmla="*/ 408 h 457"/>
                    <a:gd name="T34" fmla="*/ 78 w 322"/>
                    <a:gd name="T35" fmla="*/ 393 h 457"/>
                    <a:gd name="T36" fmla="*/ 40 w 322"/>
                    <a:gd name="T37" fmla="*/ 344 h 457"/>
                    <a:gd name="T38" fmla="*/ 116 w 322"/>
                    <a:gd name="T39" fmla="*/ 384 h 457"/>
                    <a:gd name="T40" fmla="*/ 105 w 322"/>
                    <a:gd name="T41" fmla="*/ 399 h 457"/>
                    <a:gd name="T42" fmla="*/ 93 w 322"/>
                    <a:gd name="T43" fmla="*/ 373 h 457"/>
                    <a:gd name="T44" fmla="*/ 55 w 322"/>
                    <a:gd name="T45" fmla="*/ 354 h 457"/>
                    <a:gd name="T46" fmla="*/ 60 w 322"/>
                    <a:gd name="T47" fmla="*/ 316 h 457"/>
                    <a:gd name="T48" fmla="*/ 126 w 322"/>
                    <a:gd name="T49" fmla="*/ 355 h 457"/>
                    <a:gd name="T50" fmla="*/ 103 w 322"/>
                    <a:gd name="T51" fmla="*/ 376 h 457"/>
                    <a:gd name="T52" fmla="*/ 111 w 322"/>
                    <a:gd name="T53" fmla="*/ 190 h 457"/>
                    <a:gd name="T54" fmla="*/ 114 w 322"/>
                    <a:gd name="T55" fmla="*/ 345 h 457"/>
                    <a:gd name="T56" fmla="*/ 287 w 322"/>
                    <a:gd name="T57" fmla="*/ 218 h 457"/>
                    <a:gd name="T58" fmla="*/ 129 w 322"/>
                    <a:gd name="T59" fmla="*/ 349 h 457"/>
                    <a:gd name="T60" fmla="*/ 128 w 322"/>
                    <a:gd name="T61" fmla="*/ 349 h 457"/>
                    <a:gd name="T62" fmla="*/ 194 w 322"/>
                    <a:gd name="T63" fmla="*/ 220 h 457"/>
                    <a:gd name="T64" fmla="*/ 228 w 322"/>
                    <a:gd name="T65" fmla="*/ 224 h 457"/>
                    <a:gd name="T66" fmla="*/ 232 w 322"/>
                    <a:gd name="T67" fmla="*/ 190 h 457"/>
                    <a:gd name="T68" fmla="*/ 192 w 322"/>
                    <a:gd name="T69" fmla="*/ 212 h 457"/>
                    <a:gd name="T70" fmla="*/ 106 w 322"/>
                    <a:gd name="T71" fmla="*/ 154 h 457"/>
                    <a:gd name="T72" fmla="*/ 104 w 322"/>
                    <a:gd name="T73" fmla="*/ 186 h 457"/>
                    <a:gd name="T74" fmla="*/ 97 w 322"/>
                    <a:gd name="T75" fmla="*/ 200 h 457"/>
                    <a:gd name="T76" fmla="*/ 76 w 322"/>
                    <a:gd name="T77" fmla="*/ 329 h 457"/>
                    <a:gd name="T78" fmla="*/ 67 w 322"/>
                    <a:gd name="T79" fmla="*/ 314 h 457"/>
                    <a:gd name="T80" fmla="*/ 69 w 322"/>
                    <a:gd name="T81" fmla="*/ 310 h 457"/>
                    <a:gd name="T82" fmla="*/ 209 w 322"/>
                    <a:gd name="T83" fmla="*/ 28 h 4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22" h="457">
                      <a:moveTo>
                        <a:pt x="225" y="27"/>
                      </a:moveTo>
                      <a:cubicBezTo>
                        <a:pt x="165" y="0"/>
                        <a:pt x="94" y="19"/>
                        <a:pt x="59" y="75"/>
                      </a:cubicBezTo>
                      <a:cubicBezTo>
                        <a:pt x="42" y="102"/>
                        <a:pt x="35" y="135"/>
                        <a:pt x="41" y="167"/>
                      </a:cubicBezTo>
                      <a:cubicBezTo>
                        <a:pt x="49" y="213"/>
                        <a:pt x="89" y="260"/>
                        <a:pt x="64" y="307"/>
                      </a:cubicBezTo>
                      <a:cubicBezTo>
                        <a:pt x="50" y="306"/>
                        <a:pt x="39" y="314"/>
                        <a:pt x="38" y="328"/>
                      </a:cubicBezTo>
                      <a:cubicBezTo>
                        <a:pt x="37" y="332"/>
                        <a:pt x="37" y="335"/>
                        <a:pt x="38" y="338"/>
                      </a:cubicBezTo>
                      <a:cubicBezTo>
                        <a:pt x="38" y="338"/>
                        <a:pt x="38" y="338"/>
                        <a:pt x="37" y="338"/>
                      </a:cubicBezTo>
                      <a:cubicBezTo>
                        <a:pt x="28" y="343"/>
                        <a:pt x="23" y="353"/>
                        <a:pt x="25" y="363"/>
                      </a:cubicBezTo>
                      <a:cubicBezTo>
                        <a:pt x="17" y="367"/>
                        <a:pt x="12" y="375"/>
                        <a:pt x="13" y="385"/>
                      </a:cubicBezTo>
                      <a:cubicBezTo>
                        <a:pt x="14" y="388"/>
                        <a:pt x="15" y="391"/>
                        <a:pt x="16" y="394"/>
                      </a:cubicBezTo>
                      <a:cubicBezTo>
                        <a:pt x="16" y="413"/>
                        <a:pt x="24" y="435"/>
                        <a:pt x="41" y="445"/>
                      </a:cubicBezTo>
                      <a:cubicBezTo>
                        <a:pt x="61" y="457"/>
                        <a:pt x="81" y="445"/>
                        <a:pt x="95" y="431"/>
                      </a:cubicBezTo>
                      <a:cubicBezTo>
                        <a:pt x="96" y="431"/>
                        <a:pt x="96" y="430"/>
                        <a:pt x="96" y="429"/>
                      </a:cubicBezTo>
                      <a:cubicBezTo>
                        <a:pt x="107" y="428"/>
                        <a:pt x="114" y="422"/>
                        <a:pt x="114" y="408"/>
                      </a:cubicBezTo>
                      <a:cubicBezTo>
                        <a:pt x="114" y="407"/>
                        <a:pt x="113" y="407"/>
                        <a:pt x="113" y="406"/>
                      </a:cubicBezTo>
                      <a:cubicBezTo>
                        <a:pt x="114" y="406"/>
                        <a:pt x="114" y="406"/>
                        <a:pt x="115" y="406"/>
                      </a:cubicBezTo>
                      <a:cubicBezTo>
                        <a:pt x="124" y="402"/>
                        <a:pt x="123" y="392"/>
                        <a:pt x="122" y="383"/>
                      </a:cubicBezTo>
                      <a:cubicBezTo>
                        <a:pt x="125" y="383"/>
                        <a:pt x="128" y="381"/>
                        <a:pt x="131" y="379"/>
                      </a:cubicBezTo>
                      <a:cubicBezTo>
                        <a:pt x="141" y="373"/>
                        <a:pt x="142" y="361"/>
                        <a:pt x="135" y="353"/>
                      </a:cubicBezTo>
                      <a:cubicBezTo>
                        <a:pt x="150" y="331"/>
                        <a:pt x="170" y="314"/>
                        <a:pt x="193" y="301"/>
                      </a:cubicBezTo>
                      <a:cubicBezTo>
                        <a:pt x="212" y="291"/>
                        <a:pt x="232" y="284"/>
                        <a:pt x="250" y="271"/>
                      </a:cubicBezTo>
                      <a:cubicBezTo>
                        <a:pt x="280" y="250"/>
                        <a:pt x="299" y="218"/>
                        <a:pt x="305" y="182"/>
                      </a:cubicBezTo>
                      <a:cubicBezTo>
                        <a:pt x="316" y="119"/>
                        <a:pt x="285" y="53"/>
                        <a:pt x="225" y="27"/>
                      </a:cubicBezTo>
                      <a:close/>
                      <a:moveTo>
                        <a:pt x="39" y="435"/>
                      </a:moveTo>
                      <a:cubicBezTo>
                        <a:pt x="29" y="426"/>
                        <a:pt x="25" y="415"/>
                        <a:pt x="23" y="403"/>
                      </a:cubicBezTo>
                      <a:cubicBezTo>
                        <a:pt x="29" y="408"/>
                        <a:pt x="37" y="413"/>
                        <a:pt x="44" y="416"/>
                      </a:cubicBezTo>
                      <a:cubicBezTo>
                        <a:pt x="53" y="421"/>
                        <a:pt x="72" y="429"/>
                        <a:pt x="87" y="429"/>
                      </a:cubicBezTo>
                      <a:cubicBezTo>
                        <a:pt x="73" y="441"/>
                        <a:pt x="55" y="450"/>
                        <a:pt x="39" y="435"/>
                      </a:cubicBezTo>
                      <a:close/>
                      <a:moveTo>
                        <a:pt x="107" y="408"/>
                      </a:moveTo>
                      <a:cubicBezTo>
                        <a:pt x="108" y="436"/>
                        <a:pt x="63" y="418"/>
                        <a:pt x="53" y="413"/>
                      </a:cubicBezTo>
                      <a:cubicBezTo>
                        <a:pt x="41" y="408"/>
                        <a:pt x="0" y="381"/>
                        <a:pt x="27" y="370"/>
                      </a:cubicBezTo>
                      <a:cubicBezTo>
                        <a:pt x="33" y="381"/>
                        <a:pt x="45" y="387"/>
                        <a:pt x="55" y="392"/>
                      </a:cubicBezTo>
                      <a:cubicBezTo>
                        <a:pt x="68" y="397"/>
                        <a:pt x="91" y="408"/>
                        <a:pt x="107" y="407"/>
                      </a:cubicBezTo>
                      <a:cubicBezTo>
                        <a:pt x="107" y="407"/>
                        <a:pt x="107" y="408"/>
                        <a:pt x="107" y="408"/>
                      </a:cubicBezTo>
                      <a:close/>
                      <a:moveTo>
                        <a:pt x="105" y="399"/>
                      </a:moveTo>
                      <a:cubicBezTo>
                        <a:pt x="97" y="400"/>
                        <a:pt x="85" y="395"/>
                        <a:pt x="78" y="393"/>
                      </a:cubicBezTo>
                      <a:cubicBezTo>
                        <a:pt x="69" y="390"/>
                        <a:pt x="60" y="387"/>
                        <a:pt x="53" y="383"/>
                      </a:cubicBezTo>
                      <a:cubicBezTo>
                        <a:pt x="42" y="378"/>
                        <a:pt x="15" y="358"/>
                        <a:pt x="40" y="344"/>
                      </a:cubicBezTo>
                      <a:cubicBezTo>
                        <a:pt x="46" y="357"/>
                        <a:pt x="60" y="366"/>
                        <a:pt x="72" y="372"/>
                      </a:cubicBezTo>
                      <a:cubicBezTo>
                        <a:pt x="84" y="377"/>
                        <a:pt x="101" y="385"/>
                        <a:pt x="116" y="384"/>
                      </a:cubicBezTo>
                      <a:cubicBezTo>
                        <a:pt x="116" y="387"/>
                        <a:pt x="116" y="389"/>
                        <a:pt x="116" y="391"/>
                      </a:cubicBezTo>
                      <a:cubicBezTo>
                        <a:pt x="114" y="399"/>
                        <a:pt x="111" y="401"/>
                        <a:pt x="105" y="399"/>
                      </a:cubicBezTo>
                      <a:close/>
                      <a:moveTo>
                        <a:pt x="103" y="376"/>
                      </a:moveTo>
                      <a:cubicBezTo>
                        <a:pt x="100" y="375"/>
                        <a:pt x="96" y="374"/>
                        <a:pt x="93" y="373"/>
                      </a:cubicBezTo>
                      <a:cubicBezTo>
                        <a:pt x="86" y="370"/>
                        <a:pt x="79" y="368"/>
                        <a:pt x="73" y="364"/>
                      </a:cubicBezTo>
                      <a:cubicBezTo>
                        <a:pt x="66" y="361"/>
                        <a:pt x="60" y="358"/>
                        <a:pt x="55" y="354"/>
                      </a:cubicBezTo>
                      <a:cubicBezTo>
                        <a:pt x="53" y="351"/>
                        <a:pt x="51" y="348"/>
                        <a:pt x="49" y="346"/>
                      </a:cubicBezTo>
                      <a:cubicBezTo>
                        <a:pt x="41" y="334"/>
                        <a:pt x="45" y="324"/>
                        <a:pt x="60" y="316"/>
                      </a:cubicBezTo>
                      <a:cubicBezTo>
                        <a:pt x="60" y="317"/>
                        <a:pt x="61" y="317"/>
                        <a:pt x="62" y="318"/>
                      </a:cubicBezTo>
                      <a:cubicBezTo>
                        <a:pt x="70" y="344"/>
                        <a:pt x="103" y="349"/>
                        <a:pt x="126" y="355"/>
                      </a:cubicBezTo>
                      <a:cubicBezTo>
                        <a:pt x="126" y="356"/>
                        <a:pt x="127" y="356"/>
                        <a:pt x="127" y="357"/>
                      </a:cubicBezTo>
                      <a:cubicBezTo>
                        <a:pt x="122" y="373"/>
                        <a:pt x="114" y="379"/>
                        <a:pt x="103" y="376"/>
                      </a:cubicBezTo>
                      <a:close/>
                      <a:moveTo>
                        <a:pt x="81" y="333"/>
                      </a:moveTo>
                      <a:cubicBezTo>
                        <a:pt x="105" y="288"/>
                        <a:pt x="115" y="239"/>
                        <a:pt x="111" y="190"/>
                      </a:cubicBezTo>
                      <a:cubicBezTo>
                        <a:pt x="137" y="178"/>
                        <a:pt x="162" y="200"/>
                        <a:pt x="188" y="217"/>
                      </a:cubicBezTo>
                      <a:cubicBezTo>
                        <a:pt x="154" y="252"/>
                        <a:pt x="133" y="299"/>
                        <a:pt x="114" y="345"/>
                      </a:cubicBezTo>
                      <a:cubicBezTo>
                        <a:pt x="103" y="343"/>
                        <a:pt x="91" y="339"/>
                        <a:pt x="81" y="333"/>
                      </a:cubicBezTo>
                      <a:close/>
                      <a:moveTo>
                        <a:pt x="287" y="218"/>
                      </a:moveTo>
                      <a:cubicBezTo>
                        <a:pt x="266" y="261"/>
                        <a:pt x="228" y="274"/>
                        <a:pt x="190" y="296"/>
                      </a:cubicBezTo>
                      <a:cubicBezTo>
                        <a:pt x="165" y="309"/>
                        <a:pt x="145" y="327"/>
                        <a:pt x="129" y="349"/>
                      </a:cubicBezTo>
                      <a:cubicBezTo>
                        <a:pt x="129" y="349"/>
                        <a:pt x="129" y="349"/>
                        <a:pt x="129" y="349"/>
                      </a:cubicBezTo>
                      <a:cubicBezTo>
                        <a:pt x="128" y="349"/>
                        <a:pt x="128" y="349"/>
                        <a:pt x="128" y="349"/>
                      </a:cubicBezTo>
                      <a:cubicBezTo>
                        <a:pt x="126" y="348"/>
                        <a:pt x="123" y="348"/>
                        <a:pt x="121" y="347"/>
                      </a:cubicBezTo>
                      <a:cubicBezTo>
                        <a:pt x="140" y="301"/>
                        <a:pt x="160" y="255"/>
                        <a:pt x="194" y="220"/>
                      </a:cubicBezTo>
                      <a:cubicBezTo>
                        <a:pt x="205" y="227"/>
                        <a:pt x="217" y="231"/>
                        <a:pt x="228" y="231"/>
                      </a:cubicBezTo>
                      <a:cubicBezTo>
                        <a:pt x="233" y="230"/>
                        <a:pt x="233" y="224"/>
                        <a:pt x="228" y="224"/>
                      </a:cubicBezTo>
                      <a:cubicBezTo>
                        <a:pt x="218" y="225"/>
                        <a:pt x="208" y="221"/>
                        <a:pt x="198" y="216"/>
                      </a:cubicBezTo>
                      <a:cubicBezTo>
                        <a:pt x="208" y="206"/>
                        <a:pt x="219" y="197"/>
                        <a:pt x="232" y="190"/>
                      </a:cubicBezTo>
                      <a:cubicBezTo>
                        <a:pt x="236" y="187"/>
                        <a:pt x="232" y="182"/>
                        <a:pt x="229" y="184"/>
                      </a:cubicBezTo>
                      <a:cubicBezTo>
                        <a:pt x="215" y="192"/>
                        <a:pt x="203" y="202"/>
                        <a:pt x="192" y="212"/>
                      </a:cubicBezTo>
                      <a:cubicBezTo>
                        <a:pt x="165" y="197"/>
                        <a:pt x="138" y="172"/>
                        <a:pt x="110" y="183"/>
                      </a:cubicBezTo>
                      <a:cubicBezTo>
                        <a:pt x="109" y="173"/>
                        <a:pt x="108" y="164"/>
                        <a:pt x="106" y="154"/>
                      </a:cubicBezTo>
                      <a:cubicBezTo>
                        <a:pt x="105" y="150"/>
                        <a:pt x="99" y="152"/>
                        <a:pt x="100" y="156"/>
                      </a:cubicBezTo>
                      <a:cubicBezTo>
                        <a:pt x="102" y="166"/>
                        <a:pt x="103" y="176"/>
                        <a:pt x="104" y="186"/>
                      </a:cubicBezTo>
                      <a:cubicBezTo>
                        <a:pt x="100" y="188"/>
                        <a:pt x="96" y="191"/>
                        <a:pt x="92" y="195"/>
                      </a:cubicBezTo>
                      <a:cubicBezTo>
                        <a:pt x="89" y="198"/>
                        <a:pt x="94" y="203"/>
                        <a:pt x="97" y="200"/>
                      </a:cubicBezTo>
                      <a:cubicBezTo>
                        <a:pt x="100" y="197"/>
                        <a:pt x="102" y="195"/>
                        <a:pt x="105" y="193"/>
                      </a:cubicBezTo>
                      <a:cubicBezTo>
                        <a:pt x="107" y="240"/>
                        <a:pt x="98" y="286"/>
                        <a:pt x="76" y="329"/>
                      </a:cubicBezTo>
                      <a:cubicBezTo>
                        <a:pt x="72" y="325"/>
                        <a:pt x="70" y="321"/>
                        <a:pt x="68" y="316"/>
                      </a:cubicBezTo>
                      <a:cubicBezTo>
                        <a:pt x="68" y="315"/>
                        <a:pt x="67" y="314"/>
                        <a:pt x="67" y="314"/>
                      </a:cubicBezTo>
                      <a:cubicBezTo>
                        <a:pt x="67" y="314"/>
                        <a:pt x="67" y="313"/>
                        <a:pt x="68" y="313"/>
                      </a:cubicBezTo>
                      <a:cubicBezTo>
                        <a:pt x="69" y="312"/>
                        <a:pt x="69" y="311"/>
                        <a:pt x="69" y="310"/>
                      </a:cubicBezTo>
                      <a:cubicBezTo>
                        <a:pt x="100" y="254"/>
                        <a:pt x="42" y="197"/>
                        <a:pt x="45" y="139"/>
                      </a:cubicBezTo>
                      <a:cubicBezTo>
                        <a:pt x="49" y="56"/>
                        <a:pt x="132" y="3"/>
                        <a:pt x="209" y="28"/>
                      </a:cubicBezTo>
                      <a:cubicBezTo>
                        <a:pt x="287" y="53"/>
                        <a:pt x="322" y="145"/>
                        <a:pt x="287" y="2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62" name="组合 61"/>
              <p:cNvGrpSpPr/>
              <p:nvPr/>
            </p:nvGrpSpPr>
            <p:grpSpPr>
              <a:xfrm flipV="1">
                <a:off x="4703483" y="2889786"/>
                <a:ext cx="3106159" cy="2348783"/>
                <a:chOff x="1817637" y="1462088"/>
                <a:chExt cx="3216276" cy="2432050"/>
              </a:xfrm>
              <a:grpFill/>
            </p:grpSpPr>
            <p:sp>
              <p:nvSpPr>
                <p:cNvPr id="63" name="Freeform 16"/>
                <p:cNvSpPr/>
                <p:nvPr/>
              </p:nvSpPr>
              <p:spPr bwMode="auto">
                <a:xfrm>
                  <a:off x="3354337" y="1752601"/>
                  <a:ext cx="65088" cy="347663"/>
                </a:xfrm>
                <a:custGeom>
                  <a:avLst/>
                  <a:gdLst>
                    <a:gd name="T0" fmla="*/ 29 w 31"/>
                    <a:gd name="T1" fmla="*/ 149 h 167"/>
                    <a:gd name="T2" fmla="*/ 23 w 31"/>
                    <a:gd name="T3" fmla="*/ 13 h 167"/>
                    <a:gd name="T4" fmla="*/ 3 w 31"/>
                    <a:gd name="T5" fmla="*/ 13 h 167"/>
                    <a:gd name="T6" fmla="*/ 11 w 31"/>
                    <a:gd name="T7" fmla="*/ 155 h 167"/>
                    <a:gd name="T8" fmla="*/ 29 w 31"/>
                    <a:gd name="T9" fmla="*/ 149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67">
                      <a:moveTo>
                        <a:pt x="29" y="149"/>
                      </a:moveTo>
                      <a:cubicBezTo>
                        <a:pt x="22" y="104"/>
                        <a:pt x="20" y="58"/>
                        <a:pt x="23" y="13"/>
                      </a:cubicBezTo>
                      <a:cubicBezTo>
                        <a:pt x="23" y="0"/>
                        <a:pt x="4" y="0"/>
                        <a:pt x="3" y="13"/>
                      </a:cubicBezTo>
                      <a:cubicBezTo>
                        <a:pt x="0" y="60"/>
                        <a:pt x="3" y="108"/>
                        <a:pt x="11" y="155"/>
                      </a:cubicBezTo>
                      <a:cubicBezTo>
                        <a:pt x="13" y="167"/>
                        <a:pt x="31" y="162"/>
                        <a:pt x="29" y="1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4" name="Freeform 17"/>
                <p:cNvSpPr/>
                <p:nvPr/>
              </p:nvSpPr>
              <p:spPr bwMode="auto">
                <a:xfrm>
                  <a:off x="3741688" y="1714501"/>
                  <a:ext cx="276225" cy="501650"/>
                </a:xfrm>
                <a:custGeom>
                  <a:avLst/>
                  <a:gdLst>
                    <a:gd name="T0" fmla="*/ 23 w 132"/>
                    <a:gd name="T1" fmla="*/ 228 h 240"/>
                    <a:gd name="T2" fmla="*/ 125 w 132"/>
                    <a:gd name="T3" fmla="*/ 20 h 240"/>
                    <a:gd name="T4" fmla="*/ 109 w 132"/>
                    <a:gd name="T5" fmla="*/ 11 h 240"/>
                    <a:gd name="T6" fmla="*/ 4 w 132"/>
                    <a:gd name="T7" fmla="*/ 223 h 240"/>
                    <a:gd name="T8" fmla="*/ 23 w 132"/>
                    <a:gd name="T9" fmla="*/ 228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240">
                      <a:moveTo>
                        <a:pt x="23" y="228"/>
                      </a:moveTo>
                      <a:cubicBezTo>
                        <a:pt x="50" y="156"/>
                        <a:pt x="84" y="86"/>
                        <a:pt x="125" y="20"/>
                      </a:cubicBezTo>
                      <a:cubicBezTo>
                        <a:pt x="132" y="10"/>
                        <a:pt x="115" y="0"/>
                        <a:pt x="109" y="11"/>
                      </a:cubicBezTo>
                      <a:cubicBezTo>
                        <a:pt x="66" y="78"/>
                        <a:pt x="32" y="149"/>
                        <a:pt x="4" y="223"/>
                      </a:cubicBezTo>
                      <a:cubicBezTo>
                        <a:pt x="0" y="235"/>
                        <a:pt x="19" y="240"/>
                        <a:pt x="23" y="2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5" name="Freeform 18"/>
                <p:cNvSpPr/>
                <p:nvPr/>
              </p:nvSpPr>
              <p:spPr bwMode="auto">
                <a:xfrm>
                  <a:off x="4192538" y="2047876"/>
                  <a:ext cx="582613" cy="384175"/>
                </a:xfrm>
                <a:custGeom>
                  <a:avLst/>
                  <a:gdLst>
                    <a:gd name="T0" fmla="*/ 23 w 278"/>
                    <a:gd name="T1" fmla="*/ 176 h 184"/>
                    <a:gd name="T2" fmla="*/ 267 w 278"/>
                    <a:gd name="T3" fmla="*/ 21 h 184"/>
                    <a:gd name="T4" fmla="*/ 257 w 278"/>
                    <a:gd name="T5" fmla="*/ 5 h 184"/>
                    <a:gd name="T6" fmla="*/ 9 w 278"/>
                    <a:gd name="T7" fmla="*/ 162 h 184"/>
                    <a:gd name="T8" fmla="*/ 23 w 278"/>
                    <a:gd name="T9" fmla="*/ 176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8" h="184">
                      <a:moveTo>
                        <a:pt x="23" y="176"/>
                      </a:moveTo>
                      <a:cubicBezTo>
                        <a:pt x="96" y="113"/>
                        <a:pt x="178" y="61"/>
                        <a:pt x="267" y="21"/>
                      </a:cubicBezTo>
                      <a:cubicBezTo>
                        <a:pt x="278" y="16"/>
                        <a:pt x="268" y="0"/>
                        <a:pt x="257" y="5"/>
                      </a:cubicBezTo>
                      <a:cubicBezTo>
                        <a:pt x="167" y="45"/>
                        <a:pt x="84" y="98"/>
                        <a:pt x="9" y="162"/>
                      </a:cubicBezTo>
                      <a:cubicBezTo>
                        <a:pt x="0" y="170"/>
                        <a:pt x="13" y="184"/>
                        <a:pt x="23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6" name="Freeform 19"/>
                <p:cNvSpPr/>
                <p:nvPr/>
              </p:nvSpPr>
              <p:spPr bwMode="auto">
                <a:xfrm>
                  <a:off x="4554488" y="2847976"/>
                  <a:ext cx="468313" cy="130175"/>
                </a:xfrm>
                <a:custGeom>
                  <a:avLst/>
                  <a:gdLst>
                    <a:gd name="T0" fmla="*/ 18 w 224"/>
                    <a:gd name="T1" fmla="*/ 59 h 62"/>
                    <a:gd name="T2" fmla="*/ 211 w 224"/>
                    <a:gd name="T3" fmla="*/ 21 h 62"/>
                    <a:gd name="T4" fmla="*/ 211 w 224"/>
                    <a:gd name="T5" fmla="*/ 2 h 62"/>
                    <a:gd name="T6" fmla="*/ 12 w 224"/>
                    <a:gd name="T7" fmla="*/ 40 h 62"/>
                    <a:gd name="T8" fmla="*/ 18 w 224"/>
                    <a:gd name="T9" fmla="*/ 59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4" h="62">
                      <a:moveTo>
                        <a:pt x="18" y="59"/>
                      </a:moveTo>
                      <a:cubicBezTo>
                        <a:pt x="81" y="41"/>
                        <a:pt x="146" y="29"/>
                        <a:pt x="211" y="21"/>
                      </a:cubicBezTo>
                      <a:cubicBezTo>
                        <a:pt x="223" y="20"/>
                        <a:pt x="224" y="0"/>
                        <a:pt x="211" y="2"/>
                      </a:cubicBezTo>
                      <a:cubicBezTo>
                        <a:pt x="144" y="9"/>
                        <a:pt x="78" y="22"/>
                        <a:pt x="12" y="40"/>
                      </a:cubicBezTo>
                      <a:cubicBezTo>
                        <a:pt x="0" y="43"/>
                        <a:pt x="6" y="62"/>
                        <a:pt x="18" y="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7" name="Freeform 20"/>
                <p:cNvSpPr/>
                <p:nvPr/>
              </p:nvSpPr>
              <p:spPr bwMode="auto">
                <a:xfrm>
                  <a:off x="2913012" y="1462088"/>
                  <a:ext cx="215900" cy="720725"/>
                </a:xfrm>
                <a:custGeom>
                  <a:avLst/>
                  <a:gdLst>
                    <a:gd name="T0" fmla="*/ 100 w 103"/>
                    <a:gd name="T1" fmla="*/ 330 h 345"/>
                    <a:gd name="T2" fmla="*/ 19 w 103"/>
                    <a:gd name="T3" fmla="*/ 10 h 345"/>
                    <a:gd name="T4" fmla="*/ 2 w 103"/>
                    <a:gd name="T5" fmla="*/ 15 h 345"/>
                    <a:gd name="T6" fmla="*/ 83 w 103"/>
                    <a:gd name="T7" fmla="*/ 335 h 345"/>
                    <a:gd name="T8" fmla="*/ 100 w 103"/>
                    <a:gd name="T9" fmla="*/ 330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345">
                      <a:moveTo>
                        <a:pt x="100" y="330"/>
                      </a:moveTo>
                      <a:cubicBezTo>
                        <a:pt x="73" y="224"/>
                        <a:pt x="46" y="117"/>
                        <a:pt x="19" y="10"/>
                      </a:cubicBezTo>
                      <a:cubicBezTo>
                        <a:pt x="17" y="0"/>
                        <a:pt x="0" y="4"/>
                        <a:pt x="2" y="15"/>
                      </a:cubicBezTo>
                      <a:cubicBezTo>
                        <a:pt x="29" y="121"/>
                        <a:pt x="56" y="228"/>
                        <a:pt x="83" y="335"/>
                      </a:cubicBezTo>
                      <a:cubicBezTo>
                        <a:pt x="86" y="345"/>
                        <a:pt x="103" y="341"/>
                        <a:pt x="100" y="3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Freeform 21"/>
                <p:cNvSpPr/>
                <p:nvPr/>
              </p:nvSpPr>
              <p:spPr bwMode="auto">
                <a:xfrm>
                  <a:off x="2474862" y="1993901"/>
                  <a:ext cx="263525" cy="307975"/>
                </a:xfrm>
                <a:custGeom>
                  <a:avLst/>
                  <a:gdLst>
                    <a:gd name="T0" fmla="*/ 8 w 126"/>
                    <a:gd name="T1" fmla="*/ 23 h 147"/>
                    <a:gd name="T2" fmla="*/ 105 w 126"/>
                    <a:gd name="T3" fmla="*/ 137 h 147"/>
                    <a:gd name="T4" fmla="*/ 118 w 126"/>
                    <a:gd name="T5" fmla="*/ 124 h 147"/>
                    <a:gd name="T6" fmla="*/ 22 w 126"/>
                    <a:gd name="T7" fmla="*/ 10 h 147"/>
                    <a:gd name="T8" fmla="*/ 8 w 126"/>
                    <a:gd name="T9" fmla="*/ 23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6" h="147">
                      <a:moveTo>
                        <a:pt x="8" y="23"/>
                      </a:moveTo>
                      <a:cubicBezTo>
                        <a:pt x="40" y="61"/>
                        <a:pt x="73" y="99"/>
                        <a:pt x="105" y="137"/>
                      </a:cubicBezTo>
                      <a:cubicBezTo>
                        <a:pt x="113" y="147"/>
                        <a:pt x="126" y="133"/>
                        <a:pt x="118" y="124"/>
                      </a:cubicBezTo>
                      <a:cubicBezTo>
                        <a:pt x="86" y="86"/>
                        <a:pt x="54" y="48"/>
                        <a:pt x="22" y="10"/>
                      </a:cubicBezTo>
                      <a:cubicBezTo>
                        <a:pt x="14" y="0"/>
                        <a:pt x="0" y="14"/>
                        <a:pt x="8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9" name="Freeform 22"/>
                <p:cNvSpPr/>
                <p:nvPr/>
              </p:nvSpPr>
              <p:spPr bwMode="auto">
                <a:xfrm>
                  <a:off x="1893837" y="2044701"/>
                  <a:ext cx="628650" cy="477838"/>
                </a:xfrm>
                <a:custGeom>
                  <a:avLst/>
                  <a:gdLst>
                    <a:gd name="T0" fmla="*/ 10 w 301"/>
                    <a:gd name="T1" fmla="*/ 22 h 229"/>
                    <a:gd name="T2" fmla="*/ 280 w 301"/>
                    <a:gd name="T3" fmla="*/ 222 h 229"/>
                    <a:gd name="T4" fmla="*/ 290 w 301"/>
                    <a:gd name="T5" fmla="*/ 205 h 229"/>
                    <a:gd name="T6" fmla="*/ 23 w 301"/>
                    <a:gd name="T7" fmla="*/ 8 h 229"/>
                    <a:gd name="T8" fmla="*/ 10 w 301"/>
                    <a:gd name="T9" fmla="*/ 22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1" h="229">
                      <a:moveTo>
                        <a:pt x="10" y="22"/>
                      </a:moveTo>
                      <a:cubicBezTo>
                        <a:pt x="96" y="94"/>
                        <a:pt x="186" y="161"/>
                        <a:pt x="280" y="222"/>
                      </a:cubicBezTo>
                      <a:cubicBezTo>
                        <a:pt x="291" y="229"/>
                        <a:pt x="301" y="212"/>
                        <a:pt x="290" y="205"/>
                      </a:cubicBezTo>
                      <a:cubicBezTo>
                        <a:pt x="198" y="145"/>
                        <a:pt x="108" y="79"/>
                        <a:pt x="23" y="8"/>
                      </a:cubicBezTo>
                      <a:cubicBezTo>
                        <a:pt x="14" y="0"/>
                        <a:pt x="0" y="14"/>
                        <a:pt x="10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0" name="Freeform 23"/>
                <p:cNvSpPr/>
                <p:nvPr/>
              </p:nvSpPr>
              <p:spPr bwMode="auto">
                <a:xfrm>
                  <a:off x="2004962" y="2646363"/>
                  <a:ext cx="296863" cy="158750"/>
                </a:xfrm>
                <a:custGeom>
                  <a:avLst/>
                  <a:gdLst>
                    <a:gd name="T0" fmla="*/ 11 w 142"/>
                    <a:gd name="T1" fmla="*/ 22 h 76"/>
                    <a:gd name="T2" fmla="*/ 121 w 142"/>
                    <a:gd name="T3" fmla="*/ 71 h 76"/>
                    <a:gd name="T4" fmla="*/ 130 w 142"/>
                    <a:gd name="T5" fmla="*/ 54 h 76"/>
                    <a:gd name="T6" fmla="*/ 21 w 142"/>
                    <a:gd name="T7" fmla="*/ 5 h 76"/>
                    <a:gd name="T8" fmla="*/ 11 w 142"/>
                    <a:gd name="T9" fmla="*/ 22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2" h="76">
                      <a:moveTo>
                        <a:pt x="11" y="22"/>
                      </a:moveTo>
                      <a:cubicBezTo>
                        <a:pt x="48" y="38"/>
                        <a:pt x="84" y="55"/>
                        <a:pt x="121" y="71"/>
                      </a:cubicBezTo>
                      <a:cubicBezTo>
                        <a:pt x="132" y="76"/>
                        <a:pt x="142" y="59"/>
                        <a:pt x="130" y="54"/>
                      </a:cubicBezTo>
                      <a:cubicBezTo>
                        <a:pt x="94" y="38"/>
                        <a:pt x="57" y="22"/>
                        <a:pt x="21" y="5"/>
                      </a:cubicBezTo>
                      <a:cubicBezTo>
                        <a:pt x="10" y="0"/>
                        <a:pt x="0" y="17"/>
                        <a:pt x="11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1" name="Freeform 24"/>
                <p:cNvSpPr/>
                <p:nvPr/>
              </p:nvSpPr>
              <p:spPr bwMode="auto">
                <a:xfrm>
                  <a:off x="1817637" y="3103563"/>
                  <a:ext cx="439738" cy="88900"/>
                </a:xfrm>
                <a:custGeom>
                  <a:avLst/>
                  <a:gdLst>
                    <a:gd name="T0" fmla="*/ 12 w 210"/>
                    <a:gd name="T1" fmla="*/ 42 h 43"/>
                    <a:gd name="T2" fmla="*/ 198 w 210"/>
                    <a:gd name="T3" fmla="*/ 21 h 43"/>
                    <a:gd name="T4" fmla="*/ 198 w 210"/>
                    <a:gd name="T5" fmla="*/ 1 h 43"/>
                    <a:gd name="T6" fmla="*/ 12 w 210"/>
                    <a:gd name="T7" fmla="*/ 22 h 43"/>
                    <a:gd name="T8" fmla="*/ 12 w 210"/>
                    <a:gd name="T9" fmla="*/ 4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0" h="43">
                      <a:moveTo>
                        <a:pt x="12" y="42"/>
                      </a:moveTo>
                      <a:cubicBezTo>
                        <a:pt x="74" y="35"/>
                        <a:pt x="136" y="28"/>
                        <a:pt x="198" y="21"/>
                      </a:cubicBezTo>
                      <a:cubicBezTo>
                        <a:pt x="210" y="19"/>
                        <a:pt x="210" y="0"/>
                        <a:pt x="198" y="1"/>
                      </a:cubicBezTo>
                      <a:cubicBezTo>
                        <a:pt x="136" y="8"/>
                        <a:pt x="74" y="15"/>
                        <a:pt x="12" y="22"/>
                      </a:cubicBezTo>
                      <a:cubicBezTo>
                        <a:pt x="0" y="24"/>
                        <a:pt x="0" y="43"/>
                        <a:pt x="12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" name="Freeform 25"/>
                <p:cNvSpPr/>
                <p:nvPr/>
              </p:nvSpPr>
              <p:spPr bwMode="auto">
                <a:xfrm>
                  <a:off x="4467175" y="2509838"/>
                  <a:ext cx="282575" cy="169863"/>
                </a:xfrm>
                <a:custGeom>
                  <a:avLst/>
                  <a:gdLst>
                    <a:gd name="T0" fmla="*/ 24 w 135"/>
                    <a:gd name="T1" fmla="*/ 74 h 81"/>
                    <a:gd name="T2" fmla="*/ 123 w 135"/>
                    <a:gd name="T3" fmla="*/ 23 h 81"/>
                    <a:gd name="T4" fmla="*/ 118 w 135"/>
                    <a:gd name="T5" fmla="*/ 4 h 81"/>
                    <a:gd name="T6" fmla="*/ 10 w 135"/>
                    <a:gd name="T7" fmla="*/ 60 h 81"/>
                    <a:gd name="T8" fmla="*/ 24 w 135"/>
                    <a:gd name="T9" fmla="*/ 7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5" h="81">
                      <a:moveTo>
                        <a:pt x="24" y="74"/>
                      </a:moveTo>
                      <a:cubicBezTo>
                        <a:pt x="53" y="51"/>
                        <a:pt x="87" y="34"/>
                        <a:pt x="123" y="23"/>
                      </a:cubicBezTo>
                      <a:cubicBezTo>
                        <a:pt x="135" y="19"/>
                        <a:pt x="130" y="0"/>
                        <a:pt x="118" y="4"/>
                      </a:cubicBezTo>
                      <a:cubicBezTo>
                        <a:pt x="78" y="16"/>
                        <a:pt x="42" y="35"/>
                        <a:pt x="10" y="60"/>
                      </a:cubicBezTo>
                      <a:cubicBezTo>
                        <a:pt x="0" y="68"/>
                        <a:pt x="14" y="81"/>
                        <a:pt x="24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3" name="Freeform 26"/>
                <p:cNvSpPr/>
                <p:nvPr/>
              </p:nvSpPr>
              <p:spPr bwMode="auto">
                <a:xfrm>
                  <a:off x="4611638" y="3159126"/>
                  <a:ext cx="260350" cy="79375"/>
                </a:xfrm>
                <a:custGeom>
                  <a:avLst/>
                  <a:gdLst>
                    <a:gd name="T0" fmla="*/ 13 w 125"/>
                    <a:gd name="T1" fmla="*/ 20 h 38"/>
                    <a:gd name="T2" fmla="*/ 108 w 125"/>
                    <a:gd name="T3" fmla="*/ 36 h 38"/>
                    <a:gd name="T4" fmla="*/ 113 w 125"/>
                    <a:gd name="T5" fmla="*/ 17 h 38"/>
                    <a:gd name="T6" fmla="*/ 18 w 125"/>
                    <a:gd name="T7" fmla="*/ 2 h 38"/>
                    <a:gd name="T8" fmla="*/ 13 w 125"/>
                    <a:gd name="T9" fmla="*/ 2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" h="38">
                      <a:moveTo>
                        <a:pt x="13" y="20"/>
                      </a:moveTo>
                      <a:cubicBezTo>
                        <a:pt x="44" y="26"/>
                        <a:pt x="76" y="31"/>
                        <a:pt x="108" y="36"/>
                      </a:cubicBezTo>
                      <a:cubicBezTo>
                        <a:pt x="120" y="38"/>
                        <a:pt x="125" y="19"/>
                        <a:pt x="113" y="17"/>
                      </a:cubicBezTo>
                      <a:cubicBezTo>
                        <a:pt x="81" y="12"/>
                        <a:pt x="49" y="7"/>
                        <a:pt x="18" y="2"/>
                      </a:cubicBezTo>
                      <a:cubicBezTo>
                        <a:pt x="6" y="0"/>
                        <a:pt x="0" y="18"/>
                        <a:pt x="13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4" name="Freeform 27"/>
                <p:cNvSpPr/>
                <p:nvPr/>
              </p:nvSpPr>
              <p:spPr bwMode="auto">
                <a:xfrm>
                  <a:off x="2031950" y="3424238"/>
                  <a:ext cx="257175" cy="136525"/>
                </a:xfrm>
                <a:custGeom>
                  <a:avLst/>
                  <a:gdLst>
                    <a:gd name="T0" fmla="*/ 22 w 123"/>
                    <a:gd name="T1" fmla="*/ 60 h 65"/>
                    <a:gd name="T2" fmla="*/ 112 w 123"/>
                    <a:gd name="T3" fmla="*/ 22 h 65"/>
                    <a:gd name="T4" fmla="*/ 102 w 123"/>
                    <a:gd name="T5" fmla="*/ 5 h 65"/>
                    <a:gd name="T6" fmla="*/ 12 w 123"/>
                    <a:gd name="T7" fmla="*/ 43 h 65"/>
                    <a:gd name="T8" fmla="*/ 22 w 123"/>
                    <a:gd name="T9" fmla="*/ 6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3" h="65">
                      <a:moveTo>
                        <a:pt x="22" y="60"/>
                      </a:moveTo>
                      <a:cubicBezTo>
                        <a:pt x="52" y="47"/>
                        <a:pt x="82" y="34"/>
                        <a:pt x="112" y="22"/>
                      </a:cubicBezTo>
                      <a:cubicBezTo>
                        <a:pt x="123" y="17"/>
                        <a:pt x="113" y="0"/>
                        <a:pt x="102" y="5"/>
                      </a:cubicBezTo>
                      <a:cubicBezTo>
                        <a:pt x="72" y="18"/>
                        <a:pt x="42" y="30"/>
                        <a:pt x="12" y="43"/>
                      </a:cubicBezTo>
                      <a:cubicBezTo>
                        <a:pt x="0" y="48"/>
                        <a:pt x="10" y="65"/>
                        <a:pt x="22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5" name="Freeform 28"/>
                <p:cNvSpPr/>
                <p:nvPr/>
              </p:nvSpPr>
              <p:spPr bwMode="auto">
                <a:xfrm>
                  <a:off x="2236737" y="3675063"/>
                  <a:ext cx="144463" cy="158750"/>
                </a:xfrm>
                <a:custGeom>
                  <a:avLst/>
                  <a:gdLst>
                    <a:gd name="T0" fmla="*/ 47 w 69"/>
                    <a:gd name="T1" fmla="*/ 9 h 76"/>
                    <a:gd name="T2" fmla="*/ 8 w 69"/>
                    <a:gd name="T3" fmla="*/ 53 h 76"/>
                    <a:gd name="T4" fmla="*/ 22 w 69"/>
                    <a:gd name="T5" fmla="*/ 67 h 76"/>
                    <a:gd name="T6" fmla="*/ 61 w 69"/>
                    <a:gd name="T7" fmla="*/ 23 h 76"/>
                    <a:gd name="T8" fmla="*/ 47 w 69"/>
                    <a:gd name="T9" fmla="*/ 9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76">
                      <a:moveTo>
                        <a:pt x="47" y="9"/>
                      </a:moveTo>
                      <a:cubicBezTo>
                        <a:pt x="34" y="24"/>
                        <a:pt x="21" y="38"/>
                        <a:pt x="8" y="53"/>
                      </a:cubicBezTo>
                      <a:cubicBezTo>
                        <a:pt x="0" y="62"/>
                        <a:pt x="14" y="76"/>
                        <a:pt x="22" y="67"/>
                      </a:cubicBezTo>
                      <a:cubicBezTo>
                        <a:pt x="35" y="52"/>
                        <a:pt x="48" y="37"/>
                        <a:pt x="61" y="23"/>
                      </a:cubicBezTo>
                      <a:cubicBezTo>
                        <a:pt x="69" y="14"/>
                        <a:pt x="55" y="0"/>
                        <a:pt x="47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6" name="Freeform 29"/>
                <p:cNvSpPr/>
                <p:nvPr/>
              </p:nvSpPr>
              <p:spPr bwMode="auto">
                <a:xfrm>
                  <a:off x="4471938" y="3706813"/>
                  <a:ext cx="228600" cy="187325"/>
                </a:xfrm>
                <a:custGeom>
                  <a:avLst/>
                  <a:gdLst>
                    <a:gd name="T0" fmla="*/ 10 w 110"/>
                    <a:gd name="T1" fmla="*/ 24 h 90"/>
                    <a:gd name="T2" fmla="*/ 90 w 110"/>
                    <a:gd name="T3" fmla="*/ 83 h 90"/>
                    <a:gd name="T4" fmla="*/ 100 w 110"/>
                    <a:gd name="T5" fmla="*/ 66 h 90"/>
                    <a:gd name="T6" fmla="*/ 20 w 110"/>
                    <a:gd name="T7" fmla="*/ 7 h 90"/>
                    <a:gd name="T8" fmla="*/ 10 w 110"/>
                    <a:gd name="T9" fmla="*/ 24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90">
                      <a:moveTo>
                        <a:pt x="10" y="24"/>
                      </a:moveTo>
                      <a:cubicBezTo>
                        <a:pt x="37" y="43"/>
                        <a:pt x="64" y="63"/>
                        <a:pt x="90" y="83"/>
                      </a:cubicBezTo>
                      <a:cubicBezTo>
                        <a:pt x="100" y="90"/>
                        <a:pt x="110" y="73"/>
                        <a:pt x="100" y="66"/>
                      </a:cubicBezTo>
                      <a:cubicBezTo>
                        <a:pt x="73" y="46"/>
                        <a:pt x="47" y="27"/>
                        <a:pt x="20" y="7"/>
                      </a:cubicBezTo>
                      <a:cubicBezTo>
                        <a:pt x="10" y="0"/>
                        <a:pt x="0" y="16"/>
                        <a:pt x="1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7" name="Freeform 30"/>
                <p:cNvSpPr/>
                <p:nvPr/>
              </p:nvSpPr>
              <p:spPr bwMode="auto">
                <a:xfrm>
                  <a:off x="4548138" y="3467101"/>
                  <a:ext cx="485775" cy="174625"/>
                </a:xfrm>
                <a:custGeom>
                  <a:avLst/>
                  <a:gdLst>
                    <a:gd name="T0" fmla="*/ 12 w 232"/>
                    <a:gd name="T1" fmla="*/ 22 h 84"/>
                    <a:gd name="T2" fmla="*/ 215 w 232"/>
                    <a:gd name="T3" fmla="*/ 81 h 84"/>
                    <a:gd name="T4" fmla="*/ 220 w 232"/>
                    <a:gd name="T5" fmla="*/ 62 h 84"/>
                    <a:gd name="T6" fmla="*/ 17 w 232"/>
                    <a:gd name="T7" fmla="*/ 3 h 84"/>
                    <a:gd name="T8" fmla="*/ 12 w 232"/>
                    <a:gd name="T9" fmla="*/ 22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2" h="84">
                      <a:moveTo>
                        <a:pt x="12" y="22"/>
                      </a:moveTo>
                      <a:cubicBezTo>
                        <a:pt x="80" y="41"/>
                        <a:pt x="147" y="61"/>
                        <a:pt x="215" y="81"/>
                      </a:cubicBezTo>
                      <a:cubicBezTo>
                        <a:pt x="227" y="84"/>
                        <a:pt x="232" y="66"/>
                        <a:pt x="220" y="62"/>
                      </a:cubicBezTo>
                      <a:cubicBezTo>
                        <a:pt x="152" y="42"/>
                        <a:pt x="85" y="23"/>
                        <a:pt x="17" y="3"/>
                      </a:cubicBezTo>
                      <a:cubicBezTo>
                        <a:pt x="5" y="0"/>
                        <a:pt x="0" y="18"/>
                        <a:pt x="12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8" name="Freeform 31"/>
                <p:cNvSpPr/>
                <p:nvPr/>
              </p:nvSpPr>
              <p:spPr bwMode="auto">
                <a:xfrm>
                  <a:off x="3992513" y="2058988"/>
                  <a:ext cx="192088" cy="247650"/>
                </a:xfrm>
                <a:custGeom>
                  <a:avLst/>
                  <a:gdLst>
                    <a:gd name="T0" fmla="*/ 24 w 92"/>
                    <a:gd name="T1" fmla="*/ 109 h 119"/>
                    <a:gd name="T2" fmla="*/ 85 w 92"/>
                    <a:gd name="T3" fmla="*/ 20 h 119"/>
                    <a:gd name="T4" fmla="*/ 68 w 92"/>
                    <a:gd name="T5" fmla="*/ 11 h 119"/>
                    <a:gd name="T6" fmla="*/ 7 w 92"/>
                    <a:gd name="T7" fmla="*/ 99 h 119"/>
                    <a:gd name="T8" fmla="*/ 24 w 92"/>
                    <a:gd name="T9" fmla="*/ 109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19">
                      <a:moveTo>
                        <a:pt x="24" y="109"/>
                      </a:moveTo>
                      <a:cubicBezTo>
                        <a:pt x="44" y="80"/>
                        <a:pt x="65" y="50"/>
                        <a:pt x="85" y="20"/>
                      </a:cubicBezTo>
                      <a:cubicBezTo>
                        <a:pt x="92" y="10"/>
                        <a:pt x="76" y="0"/>
                        <a:pt x="68" y="11"/>
                      </a:cubicBezTo>
                      <a:cubicBezTo>
                        <a:pt x="48" y="40"/>
                        <a:pt x="28" y="70"/>
                        <a:pt x="7" y="99"/>
                      </a:cubicBezTo>
                      <a:cubicBezTo>
                        <a:pt x="0" y="110"/>
                        <a:pt x="17" y="119"/>
                        <a:pt x="24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35" name="TextBox 76"/>
          <p:cNvSpPr txBox="1"/>
          <p:nvPr/>
        </p:nvSpPr>
        <p:spPr>
          <a:xfrm>
            <a:off x="4794038" y="4231671"/>
            <a:ext cx="26039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F8930C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感谢观看</a:t>
            </a:r>
            <a:endParaRPr lang="zh-CN" altLang="en-US" sz="4400" dirty="0">
              <a:solidFill>
                <a:srgbClr val="F8930C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965641" y="0"/>
            <a:ext cx="741145" cy="1813892"/>
            <a:chOff x="754929" y="0"/>
            <a:chExt cx="1756551" cy="4299018"/>
          </a:xfrm>
          <a:solidFill>
            <a:srgbClr val="515161"/>
          </a:solidFill>
        </p:grpSpPr>
        <p:sp>
          <p:nvSpPr>
            <p:cNvPr id="58" name="Freeform 5"/>
            <p:cNvSpPr>
              <a:spLocks noEditPoints="1"/>
            </p:cNvSpPr>
            <p:nvPr/>
          </p:nvSpPr>
          <p:spPr bwMode="auto">
            <a:xfrm rot="9378119">
              <a:off x="754929" y="1816708"/>
              <a:ext cx="1756551" cy="2482310"/>
            </a:xfrm>
            <a:custGeom>
              <a:avLst/>
              <a:gdLst>
                <a:gd name="T0" fmla="*/ 59 w 322"/>
                <a:gd name="T1" fmla="*/ 75 h 457"/>
                <a:gd name="T2" fmla="*/ 64 w 322"/>
                <a:gd name="T3" fmla="*/ 307 h 457"/>
                <a:gd name="T4" fmla="*/ 38 w 322"/>
                <a:gd name="T5" fmla="*/ 338 h 457"/>
                <a:gd name="T6" fmla="*/ 25 w 322"/>
                <a:gd name="T7" fmla="*/ 363 h 457"/>
                <a:gd name="T8" fmla="*/ 16 w 322"/>
                <a:gd name="T9" fmla="*/ 394 h 457"/>
                <a:gd name="T10" fmla="*/ 95 w 322"/>
                <a:gd name="T11" fmla="*/ 431 h 457"/>
                <a:gd name="T12" fmla="*/ 114 w 322"/>
                <a:gd name="T13" fmla="*/ 408 h 457"/>
                <a:gd name="T14" fmla="*/ 115 w 322"/>
                <a:gd name="T15" fmla="*/ 406 h 457"/>
                <a:gd name="T16" fmla="*/ 131 w 322"/>
                <a:gd name="T17" fmla="*/ 379 h 457"/>
                <a:gd name="T18" fmla="*/ 193 w 322"/>
                <a:gd name="T19" fmla="*/ 301 h 457"/>
                <a:gd name="T20" fmla="*/ 305 w 322"/>
                <a:gd name="T21" fmla="*/ 182 h 457"/>
                <a:gd name="T22" fmla="*/ 39 w 322"/>
                <a:gd name="T23" fmla="*/ 435 h 457"/>
                <a:gd name="T24" fmla="*/ 44 w 322"/>
                <a:gd name="T25" fmla="*/ 416 h 457"/>
                <a:gd name="T26" fmla="*/ 39 w 322"/>
                <a:gd name="T27" fmla="*/ 435 h 457"/>
                <a:gd name="T28" fmla="*/ 53 w 322"/>
                <a:gd name="T29" fmla="*/ 413 h 457"/>
                <a:gd name="T30" fmla="*/ 55 w 322"/>
                <a:gd name="T31" fmla="*/ 392 h 457"/>
                <a:gd name="T32" fmla="*/ 107 w 322"/>
                <a:gd name="T33" fmla="*/ 408 h 457"/>
                <a:gd name="T34" fmla="*/ 78 w 322"/>
                <a:gd name="T35" fmla="*/ 393 h 457"/>
                <a:gd name="T36" fmla="*/ 40 w 322"/>
                <a:gd name="T37" fmla="*/ 344 h 457"/>
                <a:gd name="T38" fmla="*/ 116 w 322"/>
                <a:gd name="T39" fmla="*/ 384 h 457"/>
                <a:gd name="T40" fmla="*/ 105 w 322"/>
                <a:gd name="T41" fmla="*/ 399 h 457"/>
                <a:gd name="T42" fmla="*/ 93 w 322"/>
                <a:gd name="T43" fmla="*/ 373 h 457"/>
                <a:gd name="T44" fmla="*/ 55 w 322"/>
                <a:gd name="T45" fmla="*/ 354 h 457"/>
                <a:gd name="T46" fmla="*/ 60 w 322"/>
                <a:gd name="T47" fmla="*/ 316 h 457"/>
                <a:gd name="T48" fmla="*/ 126 w 322"/>
                <a:gd name="T49" fmla="*/ 355 h 457"/>
                <a:gd name="T50" fmla="*/ 103 w 322"/>
                <a:gd name="T51" fmla="*/ 376 h 457"/>
                <a:gd name="T52" fmla="*/ 111 w 322"/>
                <a:gd name="T53" fmla="*/ 190 h 457"/>
                <a:gd name="T54" fmla="*/ 114 w 322"/>
                <a:gd name="T55" fmla="*/ 345 h 457"/>
                <a:gd name="T56" fmla="*/ 287 w 322"/>
                <a:gd name="T57" fmla="*/ 218 h 457"/>
                <a:gd name="T58" fmla="*/ 129 w 322"/>
                <a:gd name="T59" fmla="*/ 349 h 457"/>
                <a:gd name="T60" fmla="*/ 128 w 322"/>
                <a:gd name="T61" fmla="*/ 349 h 457"/>
                <a:gd name="T62" fmla="*/ 194 w 322"/>
                <a:gd name="T63" fmla="*/ 220 h 457"/>
                <a:gd name="T64" fmla="*/ 228 w 322"/>
                <a:gd name="T65" fmla="*/ 224 h 457"/>
                <a:gd name="T66" fmla="*/ 232 w 322"/>
                <a:gd name="T67" fmla="*/ 190 h 457"/>
                <a:gd name="T68" fmla="*/ 192 w 322"/>
                <a:gd name="T69" fmla="*/ 212 h 457"/>
                <a:gd name="T70" fmla="*/ 106 w 322"/>
                <a:gd name="T71" fmla="*/ 154 h 457"/>
                <a:gd name="T72" fmla="*/ 104 w 322"/>
                <a:gd name="T73" fmla="*/ 186 h 457"/>
                <a:gd name="T74" fmla="*/ 97 w 322"/>
                <a:gd name="T75" fmla="*/ 200 h 457"/>
                <a:gd name="T76" fmla="*/ 76 w 322"/>
                <a:gd name="T77" fmla="*/ 329 h 457"/>
                <a:gd name="T78" fmla="*/ 67 w 322"/>
                <a:gd name="T79" fmla="*/ 314 h 457"/>
                <a:gd name="T80" fmla="*/ 69 w 322"/>
                <a:gd name="T81" fmla="*/ 310 h 457"/>
                <a:gd name="T82" fmla="*/ 209 w 322"/>
                <a:gd name="T83" fmla="*/ 28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457">
                  <a:moveTo>
                    <a:pt x="225" y="27"/>
                  </a:moveTo>
                  <a:cubicBezTo>
                    <a:pt x="165" y="0"/>
                    <a:pt x="94" y="19"/>
                    <a:pt x="59" y="75"/>
                  </a:cubicBezTo>
                  <a:cubicBezTo>
                    <a:pt x="42" y="102"/>
                    <a:pt x="35" y="135"/>
                    <a:pt x="41" y="167"/>
                  </a:cubicBezTo>
                  <a:cubicBezTo>
                    <a:pt x="49" y="213"/>
                    <a:pt x="89" y="260"/>
                    <a:pt x="64" y="307"/>
                  </a:cubicBezTo>
                  <a:cubicBezTo>
                    <a:pt x="50" y="306"/>
                    <a:pt x="39" y="314"/>
                    <a:pt x="38" y="328"/>
                  </a:cubicBezTo>
                  <a:cubicBezTo>
                    <a:pt x="37" y="332"/>
                    <a:pt x="37" y="335"/>
                    <a:pt x="38" y="338"/>
                  </a:cubicBezTo>
                  <a:cubicBezTo>
                    <a:pt x="38" y="338"/>
                    <a:pt x="38" y="338"/>
                    <a:pt x="37" y="338"/>
                  </a:cubicBezTo>
                  <a:cubicBezTo>
                    <a:pt x="28" y="343"/>
                    <a:pt x="23" y="353"/>
                    <a:pt x="25" y="363"/>
                  </a:cubicBezTo>
                  <a:cubicBezTo>
                    <a:pt x="17" y="367"/>
                    <a:pt x="12" y="375"/>
                    <a:pt x="13" y="385"/>
                  </a:cubicBezTo>
                  <a:cubicBezTo>
                    <a:pt x="14" y="388"/>
                    <a:pt x="15" y="391"/>
                    <a:pt x="16" y="394"/>
                  </a:cubicBezTo>
                  <a:cubicBezTo>
                    <a:pt x="16" y="413"/>
                    <a:pt x="24" y="435"/>
                    <a:pt x="41" y="445"/>
                  </a:cubicBezTo>
                  <a:cubicBezTo>
                    <a:pt x="61" y="457"/>
                    <a:pt x="81" y="445"/>
                    <a:pt x="95" y="431"/>
                  </a:cubicBezTo>
                  <a:cubicBezTo>
                    <a:pt x="96" y="431"/>
                    <a:pt x="96" y="430"/>
                    <a:pt x="96" y="429"/>
                  </a:cubicBezTo>
                  <a:cubicBezTo>
                    <a:pt x="107" y="428"/>
                    <a:pt x="114" y="422"/>
                    <a:pt x="114" y="408"/>
                  </a:cubicBezTo>
                  <a:cubicBezTo>
                    <a:pt x="114" y="407"/>
                    <a:pt x="113" y="407"/>
                    <a:pt x="113" y="406"/>
                  </a:cubicBezTo>
                  <a:cubicBezTo>
                    <a:pt x="114" y="406"/>
                    <a:pt x="114" y="406"/>
                    <a:pt x="115" y="406"/>
                  </a:cubicBezTo>
                  <a:cubicBezTo>
                    <a:pt x="124" y="402"/>
                    <a:pt x="123" y="392"/>
                    <a:pt x="122" y="383"/>
                  </a:cubicBezTo>
                  <a:cubicBezTo>
                    <a:pt x="125" y="383"/>
                    <a:pt x="128" y="381"/>
                    <a:pt x="131" y="379"/>
                  </a:cubicBezTo>
                  <a:cubicBezTo>
                    <a:pt x="141" y="373"/>
                    <a:pt x="142" y="361"/>
                    <a:pt x="135" y="353"/>
                  </a:cubicBezTo>
                  <a:cubicBezTo>
                    <a:pt x="150" y="331"/>
                    <a:pt x="170" y="314"/>
                    <a:pt x="193" y="301"/>
                  </a:cubicBezTo>
                  <a:cubicBezTo>
                    <a:pt x="212" y="291"/>
                    <a:pt x="232" y="284"/>
                    <a:pt x="250" y="271"/>
                  </a:cubicBezTo>
                  <a:cubicBezTo>
                    <a:pt x="280" y="250"/>
                    <a:pt x="299" y="218"/>
                    <a:pt x="305" y="182"/>
                  </a:cubicBezTo>
                  <a:cubicBezTo>
                    <a:pt x="316" y="119"/>
                    <a:pt x="285" y="53"/>
                    <a:pt x="225" y="27"/>
                  </a:cubicBezTo>
                  <a:close/>
                  <a:moveTo>
                    <a:pt x="39" y="435"/>
                  </a:moveTo>
                  <a:cubicBezTo>
                    <a:pt x="29" y="426"/>
                    <a:pt x="25" y="415"/>
                    <a:pt x="23" y="403"/>
                  </a:cubicBezTo>
                  <a:cubicBezTo>
                    <a:pt x="29" y="408"/>
                    <a:pt x="37" y="413"/>
                    <a:pt x="44" y="416"/>
                  </a:cubicBezTo>
                  <a:cubicBezTo>
                    <a:pt x="53" y="421"/>
                    <a:pt x="72" y="429"/>
                    <a:pt x="87" y="429"/>
                  </a:cubicBezTo>
                  <a:cubicBezTo>
                    <a:pt x="73" y="441"/>
                    <a:pt x="55" y="450"/>
                    <a:pt x="39" y="435"/>
                  </a:cubicBezTo>
                  <a:close/>
                  <a:moveTo>
                    <a:pt x="107" y="408"/>
                  </a:moveTo>
                  <a:cubicBezTo>
                    <a:pt x="108" y="436"/>
                    <a:pt x="63" y="418"/>
                    <a:pt x="53" y="413"/>
                  </a:cubicBezTo>
                  <a:cubicBezTo>
                    <a:pt x="41" y="408"/>
                    <a:pt x="0" y="381"/>
                    <a:pt x="27" y="370"/>
                  </a:cubicBezTo>
                  <a:cubicBezTo>
                    <a:pt x="33" y="381"/>
                    <a:pt x="45" y="387"/>
                    <a:pt x="55" y="392"/>
                  </a:cubicBezTo>
                  <a:cubicBezTo>
                    <a:pt x="68" y="397"/>
                    <a:pt x="91" y="408"/>
                    <a:pt x="107" y="407"/>
                  </a:cubicBezTo>
                  <a:cubicBezTo>
                    <a:pt x="107" y="407"/>
                    <a:pt x="107" y="408"/>
                    <a:pt x="107" y="408"/>
                  </a:cubicBezTo>
                  <a:close/>
                  <a:moveTo>
                    <a:pt x="105" y="399"/>
                  </a:moveTo>
                  <a:cubicBezTo>
                    <a:pt x="97" y="400"/>
                    <a:pt x="85" y="395"/>
                    <a:pt x="78" y="393"/>
                  </a:cubicBezTo>
                  <a:cubicBezTo>
                    <a:pt x="69" y="390"/>
                    <a:pt x="60" y="387"/>
                    <a:pt x="53" y="383"/>
                  </a:cubicBezTo>
                  <a:cubicBezTo>
                    <a:pt x="42" y="378"/>
                    <a:pt x="15" y="358"/>
                    <a:pt x="40" y="344"/>
                  </a:cubicBezTo>
                  <a:cubicBezTo>
                    <a:pt x="46" y="357"/>
                    <a:pt x="60" y="366"/>
                    <a:pt x="72" y="372"/>
                  </a:cubicBezTo>
                  <a:cubicBezTo>
                    <a:pt x="84" y="377"/>
                    <a:pt x="101" y="385"/>
                    <a:pt x="116" y="384"/>
                  </a:cubicBezTo>
                  <a:cubicBezTo>
                    <a:pt x="116" y="387"/>
                    <a:pt x="116" y="389"/>
                    <a:pt x="116" y="391"/>
                  </a:cubicBezTo>
                  <a:cubicBezTo>
                    <a:pt x="114" y="399"/>
                    <a:pt x="111" y="401"/>
                    <a:pt x="105" y="399"/>
                  </a:cubicBezTo>
                  <a:close/>
                  <a:moveTo>
                    <a:pt x="103" y="376"/>
                  </a:moveTo>
                  <a:cubicBezTo>
                    <a:pt x="100" y="375"/>
                    <a:pt x="96" y="374"/>
                    <a:pt x="93" y="373"/>
                  </a:cubicBezTo>
                  <a:cubicBezTo>
                    <a:pt x="86" y="370"/>
                    <a:pt x="79" y="368"/>
                    <a:pt x="73" y="364"/>
                  </a:cubicBezTo>
                  <a:cubicBezTo>
                    <a:pt x="66" y="361"/>
                    <a:pt x="60" y="358"/>
                    <a:pt x="55" y="354"/>
                  </a:cubicBezTo>
                  <a:cubicBezTo>
                    <a:pt x="53" y="351"/>
                    <a:pt x="51" y="348"/>
                    <a:pt x="49" y="346"/>
                  </a:cubicBezTo>
                  <a:cubicBezTo>
                    <a:pt x="41" y="334"/>
                    <a:pt x="45" y="324"/>
                    <a:pt x="60" y="316"/>
                  </a:cubicBezTo>
                  <a:cubicBezTo>
                    <a:pt x="60" y="317"/>
                    <a:pt x="61" y="317"/>
                    <a:pt x="62" y="318"/>
                  </a:cubicBezTo>
                  <a:cubicBezTo>
                    <a:pt x="70" y="344"/>
                    <a:pt x="103" y="349"/>
                    <a:pt x="126" y="355"/>
                  </a:cubicBezTo>
                  <a:cubicBezTo>
                    <a:pt x="126" y="356"/>
                    <a:pt x="127" y="356"/>
                    <a:pt x="127" y="357"/>
                  </a:cubicBezTo>
                  <a:cubicBezTo>
                    <a:pt x="122" y="373"/>
                    <a:pt x="114" y="379"/>
                    <a:pt x="103" y="376"/>
                  </a:cubicBezTo>
                  <a:close/>
                  <a:moveTo>
                    <a:pt x="81" y="333"/>
                  </a:moveTo>
                  <a:cubicBezTo>
                    <a:pt x="105" y="288"/>
                    <a:pt x="115" y="239"/>
                    <a:pt x="111" y="190"/>
                  </a:cubicBezTo>
                  <a:cubicBezTo>
                    <a:pt x="137" y="178"/>
                    <a:pt x="162" y="200"/>
                    <a:pt x="188" y="217"/>
                  </a:cubicBezTo>
                  <a:cubicBezTo>
                    <a:pt x="154" y="252"/>
                    <a:pt x="133" y="299"/>
                    <a:pt x="114" y="345"/>
                  </a:cubicBezTo>
                  <a:cubicBezTo>
                    <a:pt x="103" y="343"/>
                    <a:pt x="91" y="339"/>
                    <a:pt x="81" y="333"/>
                  </a:cubicBezTo>
                  <a:close/>
                  <a:moveTo>
                    <a:pt x="287" y="218"/>
                  </a:moveTo>
                  <a:cubicBezTo>
                    <a:pt x="266" y="261"/>
                    <a:pt x="228" y="274"/>
                    <a:pt x="190" y="296"/>
                  </a:cubicBezTo>
                  <a:cubicBezTo>
                    <a:pt x="165" y="309"/>
                    <a:pt x="145" y="327"/>
                    <a:pt x="129" y="349"/>
                  </a:cubicBezTo>
                  <a:cubicBezTo>
                    <a:pt x="129" y="349"/>
                    <a:pt x="129" y="349"/>
                    <a:pt x="129" y="349"/>
                  </a:cubicBezTo>
                  <a:cubicBezTo>
                    <a:pt x="128" y="349"/>
                    <a:pt x="128" y="349"/>
                    <a:pt x="128" y="349"/>
                  </a:cubicBezTo>
                  <a:cubicBezTo>
                    <a:pt x="126" y="348"/>
                    <a:pt x="123" y="348"/>
                    <a:pt x="121" y="347"/>
                  </a:cubicBezTo>
                  <a:cubicBezTo>
                    <a:pt x="140" y="301"/>
                    <a:pt x="160" y="255"/>
                    <a:pt x="194" y="220"/>
                  </a:cubicBezTo>
                  <a:cubicBezTo>
                    <a:pt x="205" y="227"/>
                    <a:pt x="217" y="231"/>
                    <a:pt x="228" y="231"/>
                  </a:cubicBezTo>
                  <a:cubicBezTo>
                    <a:pt x="233" y="230"/>
                    <a:pt x="233" y="224"/>
                    <a:pt x="228" y="224"/>
                  </a:cubicBezTo>
                  <a:cubicBezTo>
                    <a:pt x="218" y="225"/>
                    <a:pt x="208" y="221"/>
                    <a:pt x="198" y="216"/>
                  </a:cubicBezTo>
                  <a:cubicBezTo>
                    <a:pt x="208" y="206"/>
                    <a:pt x="219" y="197"/>
                    <a:pt x="232" y="190"/>
                  </a:cubicBezTo>
                  <a:cubicBezTo>
                    <a:pt x="236" y="187"/>
                    <a:pt x="232" y="182"/>
                    <a:pt x="229" y="184"/>
                  </a:cubicBezTo>
                  <a:cubicBezTo>
                    <a:pt x="215" y="192"/>
                    <a:pt x="203" y="202"/>
                    <a:pt x="192" y="212"/>
                  </a:cubicBezTo>
                  <a:cubicBezTo>
                    <a:pt x="165" y="197"/>
                    <a:pt x="138" y="172"/>
                    <a:pt x="110" y="183"/>
                  </a:cubicBezTo>
                  <a:cubicBezTo>
                    <a:pt x="109" y="173"/>
                    <a:pt x="108" y="164"/>
                    <a:pt x="106" y="154"/>
                  </a:cubicBezTo>
                  <a:cubicBezTo>
                    <a:pt x="105" y="150"/>
                    <a:pt x="99" y="152"/>
                    <a:pt x="100" y="156"/>
                  </a:cubicBezTo>
                  <a:cubicBezTo>
                    <a:pt x="102" y="166"/>
                    <a:pt x="103" y="176"/>
                    <a:pt x="104" y="186"/>
                  </a:cubicBezTo>
                  <a:cubicBezTo>
                    <a:pt x="100" y="188"/>
                    <a:pt x="96" y="191"/>
                    <a:pt x="92" y="195"/>
                  </a:cubicBezTo>
                  <a:cubicBezTo>
                    <a:pt x="89" y="198"/>
                    <a:pt x="94" y="203"/>
                    <a:pt x="97" y="200"/>
                  </a:cubicBezTo>
                  <a:cubicBezTo>
                    <a:pt x="100" y="197"/>
                    <a:pt x="102" y="195"/>
                    <a:pt x="105" y="193"/>
                  </a:cubicBezTo>
                  <a:cubicBezTo>
                    <a:pt x="107" y="240"/>
                    <a:pt x="98" y="286"/>
                    <a:pt x="76" y="329"/>
                  </a:cubicBezTo>
                  <a:cubicBezTo>
                    <a:pt x="72" y="325"/>
                    <a:pt x="70" y="321"/>
                    <a:pt x="68" y="316"/>
                  </a:cubicBezTo>
                  <a:cubicBezTo>
                    <a:pt x="68" y="315"/>
                    <a:pt x="67" y="314"/>
                    <a:pt x="67" y="314"/>
                  </a:cubicBezTo>
                  <a:cubicBezTo>
                    <a:pt x="67" y="314"/>
                    <a:pt x="67" y="313"/>
                    <a:pt x="68" y="313"/>
                  </a:cubicBezTo>
                  <a:cubicBezTo>
                    <a:pt x="69" y="312"/>
                    <a:pt x="69" y="311"/>
                    <a:pt x="69" y="310"/>
                  </a:cubicBezTo>
                  <a:cubicBezTo>
                    <a:pt x="100" y="254"/>
                    <a:pt x="42" y="197"/>
                    <a:pt x="45" y="139"/>
                  </a:cubicBezTo>
                  <a:cubicBezTo>
                    <a:pt x="49" y="56"/>
                    <a:pt x="132" y="3"/>
                    <a:pt x="209" y="28"/>
                  </a:cubicBezTo>
                  <a:cubicBezTo>
                    <a:pt x="287" y="53"/>
                    <a:pt x="322" y="145"/>
                    <a:pt x="287" y="2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1746678" y="0"/>
              <a:ext cx="0" cy="1733006"/>
            </a:xfrm>
            <a:prstGeom prst="line">
              <a:avLst/>
            </a:prstGeom>
            <a:grpFill/>
            <a:ln w="28575">
              <a:solidFill>
                <a:srgbClr val="5151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10016211" y="1"/>
            <a:ext cx="697579" cy="1696742"/>
            <a:chOff x="737082" y="0"/>
            <a:chExt cx="1756551" cy="4272513"/>
          </a:xfrm>
          <a:solidFill>
            <a:srgbClr val="515161"/>
          </a:solidFill>
        </p:grpSpPr>
        <p:sp>
          <p:nvSpPr>
            <p:cNvPr id="56" name="Freeform 5"/>
            <p:cNvSpPr>
              <a:spLocks noEditPoints="1"/>
            </p:cNvSpPr>
            <p:nvPr/>
          </p:nvSpPr>
          <p:spPr bwMode="auto">
            <a:xfrm rot="9378119">
              <a:off x="737082" y="1790203"/>
              <a:ext cx="1756551" cy="2482310"/>
            </a:xfrm>
            <a:custGeom>
              <a:avLst/>
              <a:gdLst>
                <a:gd name="T0" fmla="*/ 59 w 322"/>
                <a:gd name="T1" fmla="*/ 75 h 457"/>
                <a:gd name="T2" fmla="*/ 64 w 322"/>
                <a:gd name="T3" fmla="*/ 307 h 457"/>
                <a:gd name="T4" fmla="*/ 38 w 322"/>
                <a:gd name="T5" fmla="*/ 338 h 457"/>
                <a:gd name="T6" fmla="*/ 25 w 322"/>
                <a:gd name="T7" fmla="*/ 363 h 457"/>
                <a:gd name="T8" fmla="*/ 16 w 322"/>
                <a:gd name="T9" fmla="*/ 394 h 457"/>
                <a:gd name="T10" fmla="*/ 95 w 322"/>
                <a:gd name="T11" fmla="*/ 431 h 457"/>
                <a:gd name="T12" fmla="*/ 114 w 322"/>
                <a:gd name="T13" fmla="*/ 408 h 457"/>
                <a:gd name="T14" fmla="*/ 115 w 322"/>
                <a:gd name="T15" fmla="*/ 406 h 457"/>
                <a:gd name="T16" fmla="*/ 131 w 322"/>
                <a:gd name="T17" fmla="*/ 379 h 457"/>
                <a:gd name="T18" fmla="*/ 193 w 322"/>
                <a:gd name="T19" fmla="*/ 301 h 457"/>
                <a:gd name="T20" fmla="*/ 305 w 322"/>
                <a:gd name="T21" fmla="*/ 182 h 457"/>
                <a:gd name="T22" fmla="*/ 39 w 322"/>
                <a:gd name="T23" fmla="*/ 435 h 457"/>
                <a:gd name="T24" fmla="*/ 44 w 322"/>
                <a:gd name="T25" fmla="*/ 416 h 457"/>
                <a:gd name="T26" fmla="*/ 39 w 322"/>
                <a:gd name="T27" fmla="*/ 435 h 457"/>
                <a:gd name="T28" fmla="*/ 53 w 322"/>
                <a:gd name="T29" fmla="*/ 413 h 457"/>
                <a:gd name="T30" fmla="*/ 55 w 322"/>
                <a:gd name="T31" fmla="*/ 392 h 457"/>
                <a:gd name="T32" fmla="*/ 107 w 322"/>
                <a:gd name="T33" fmla="*/ 408 h 457"/>
                <a:gd name="T34" fmla="*/ 78 w 322"/>
                <a:gd name="T35" fmla="*/ 393 h 457"/>
                <a:gd name="T36" fmla="*/ 40 w 322"/>
                <a:gd name="T37" fmla="*/ 344 h 457"/>
                <a:gd name="T38" fmla="*/ 116 w 322"/>
                <a:gd name="T39" fmla="*/ 384 h 457"/>
                <a:gd name="T40" fmla="*/ 105 w 322"/>
                <a:gd name="T41" fmla="*/ 399 h 457"/>
                <a:gd name="T42" fmla="*/ 93 w 322"/>
                <a:gd name="T43" fmla="*/ 373 h 457"/>
                <a:gd name="T44" fmla="*/ 55 w 322"/>
                <a:gd name="T45" fmla="*/ 354 h 457"/>
                <a:gd name="T46" fmla="*/ 60 w 322"/>
                <a:gd name="T47" fmla="*/ 316 h 457"/>
                <a:gd name="T48" fmla="*/ 126 w 322"/>
                <a:gd name="T49" fmla="*/ 355 h 457"/>
                <a:gd name="T50" fmla="*/ 103 w 322"/>
                <a:gd name="T51" fmla="*/ 376 h 457"/>
                <a:gd name="T52" fmla="*/ 111 w 322"/>
                <a:gd name="T53" fmla="*/ 190 h 457"/>
                <a:gd name="T54" fmla="*/ 114 w 322"/>
                <a:gd name="T55" fmla="*/ 345 h 457"/>
                <a:gd name="T56" fmla="*/ 287 w 322"/>
                <a:gd name="T57" fmla="*/ 218 h 457"/>
                <a:gd name="T58" fmla="*/ 129 w 322"/>
                <a:gd name="T59" fmla="*/ 349 h 457"/>
                <a:gd name="T60" fmla="*/ 128 w 322"/>
                <a:gd name="T61" fmla="*/ 349 h 457"/>
                <a:gd name="T62" fmla="*/ 194 w 322"/>
                <a:gd name="T63" fmla="*/ 220 h 457"/>
                <a:gd name="T64" fmla="*/ 228 w 322"/>
                <a:gd name="T65" fmla="*/ 224 h 457"/>
                <a:gd name="T66" fmla="*/ 232 w 322"/>
                <a:gd name="T67" fmla="*/ 190 h 457"/>
                <a:gd name="T68" fmla="*/ 192 w 322"/>
                <a:gd name="T69" fmla="*/ 212 h 457"/>
                <a:gd name="T70" fmla="*/ 106 w 322"/>
                <a:gd name="T71" fmla="*/ 154 h 457"/>
                <a:gd name="T72" fmla="*/ 104 w 322"/>
                <a:gd name="T73" fmla="*/ 186 h 457"/>
                <a:gd name="T74" fmla="*/ 97 w 322"/>
                <a:gd name="T75" fmla="*/ 200 h 457"/>
                <a:gd name="T76" fmla="*/ 76 w 322"/>
                <a:gd name="T77" fmla="*/ 329 h 457"/>
                <a:gd name="T78" fmla="*/ 67 w 322"/>
                <a:gd name="T79" fmla="*/ 314 h 457"/>
                <a:gd name="T80" fmla="*/ 69 w 322"/>
                <a:gd name="T81" fmla="*/ 310 h 457"/>
                <a:gd name="T82" fmla="*/ 209 w 322"/>
                <a:gd name="T83" fmla="*/ 28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457">
                  <a:moveTo>
                    <a:pt x="225" y="27"/>
                  </a:moveTo>
                  <a:cubicBezTo>
                    <a:pt x="165" y="0"/>
                    <a:pt x="94" y="19"/>
                    <a:pt x="59" y="75"/>
                  </a:cubicBezTo>
                  <a:cubicBezTo>
                    <a:pt x="42" y="102"/>
                    <a:pt x="35" y="135"/>
                    <a:pt x="41" y="167"/>
                  </a:cubicBezTo>
                  <a:cubicBezTo>
                    <a:pt x="49" y="213"/>
                    <a:pt x="89" y="260"/>
                    <a:pt x="64" y="307"/>
                  </a:cubicBezTo>
                  <a:cubicBezTo>
                    <a:pt x="50" y="306"/>
                    <a:pt x="39" y="314"/>
                    <a:pt x="38" y="328"/>
                  </a:cubicBezTo>
                  <a:cubicBezTo>
                    <a:pt x="37" y="332"/>
                    <a:pt x="37" y="335"/>
                    <a:pt x="38" y="338"/>
                  </a:cubicBezTo>
                  <a:cubicBezTo>
                    <a:pt x="38" y="338"/>
                    <a:pt x="38" y="338"/>
                    <a:pt x="37" y="338"/>
                  </a:cubicBezTo>
                  <a:cubicBezTo>
                    <a:pt x="28" y="343"/>
                    <a:pt x="23" y="353"/>
                    <a:pt x="25" y="363"/>
                  </a:cubicBezTo>
                  <a:cubicBezTo>
                    <a:pt x="17" y="367"/>
                    <a:pt x="12" y="375"/>
                    <a:pt x="13" y="385"/>
                  </a:cubicBezTo>
                  <a:cubicBezTo>
                    <a:pt x="14" y="388"/>
                    <a:pt x="15" y="391"/>
                    <a:pt x="16" y="394"/>
                  </a:cubicBezTo>
                  <a:cubicBezTo>
                    <a:pt x="16" y="413"/>
                    <a:pt x="24" y="435"/>
                    <a:pt x="41" y="445"/>
                  </a:cubicBezTo>
                  <a:cubicBezTo>
                    <a:pt x="61" y="457"/>
                    <a:pt x="81" y="445"/>
                    <a:pt x="95" y="431"/>
                  </a:cubicBezTo>
                  <a:cubicBezTo>
                    <a:pt x="96" y="431"/>
                    <a:pt x="96" y="430"/>
                    <a:pt x="96" y="429"/>
                  </a:cubicBezTo>
                  <a:cubicBezTo>
                    <a:pt x="107" y="428"/>
                    <a:pt x="114" y="422"/>
                    <a:pt x="114" y="408"/>
                  </a:cubicBezTo>
                  <a:cubicBezTo>
                    <a:pt x="114" y="407"/>
                    <a:pt x="113" y="407"/>
                    <a:pt x="113" y="406"/>
                  </a:cubicBezTo>
                  <a:cubicBezTo>
                    <a:pt x="114" y="406"/>
                    <a:pt x="114" y="406"/>
                    <a:pt x="115" y="406"/>
                  </a:cubicBezTo>
                  <a:cubicBezTo>
                    <a:pt x="124" y="402"/>
                    <a:pt x="123" y="392"/>
                    <a:pt x="122" y="383"/>
                  </a:cubicBezTo>
                  <a:cubicBezTo>
                    <a:pt x="125" y="383"/>
                    <a:pt x="128" y="381"/>
                    <a:pt x="131" y="379"/>
                  </a:cubicBezTo>
                  <a:cubicBezTo>
                    <a:pt x="141" y="373"/>
                    <a:pt x="142" y="361"/>
                    <a:pt x="135" y="353"/>
                  </a:cubicBezTo>
                  <a:cubicBezTo>
                    <a:pt x="150" y="331"/>
                    <a:pt x="170" y="314"/>
                    <a:pt x="193" y="301"/>
                  </a:cubicBezTo>
                  <a:cubicBezTo>
                    <a:pt x="212" y="291"/>
                    <a:pt x="232" y="284"/>
                    <a:pt x="250" y="271"/>
                  </a:cubicBezTo>
                  <a:cubicBezTo>
                    <a:pt x="280" y="250"/>
                    <a:pt x="299" y="218"/>
                    <a:pt x="305" y="182"/>
                  </a:cubicBezTo>
                  <a:cubicBezTo>
                    <a:pt x="316" y="119"/>
                    <a:pt x="285" y="53"/>
                    <a:pt x="225" y="27"/>
                  </a:cubicBezTo>
                  <a:close/>
                  <a:moveTo>
                    <a:pt x="39" y="435"/>
                  </a:moveTo>
                  <a:cubicBezTo>
                    <a:pt x="29" y="426"/>
                    <a:pt x="25" y="415"/>
                    <a:pt x="23" y="403"/>
                  </a:cubicBezTo>
                  <a:cubicBezTo>
                    <a:pt x="29" y="408"/>
                    <a:pt x="37" y="413"/>
                    <a:pt x="44" y="416"/>
                  </a:cubicBezTo>
                  <a:cubicBezTo>
                    <a:pt x="53" y="421"/>
                    <a:pt x="72" y="429"/>
                    <a:pt x="87" y="429"/>
                  </a:cubicBezTo>
                  <a:cubicBezTo>
                    <a:pt x="73" y="441"/>
                    <a:pt x="55" y="450"/>
                    <a:pt x="39" y="435"/>
                  </a:cubicBezTo>
                  <a:close/>
                  <a:moveTo>
                    <a:pt x="107" y="408"/>
                  </a:moveTo>
                  <a:cubicBezTo>
                    <a:pt x="108" y="436"/>
                    <a:pt x="63" y="418"/>
                    <a:pt x="53" y="413"/>
                  </a:cubicBezTo>
                  <a:cubicBezTo>
                    <a:pt x="41" y="408"/>
                    <a:pt x="0" y="381"/>
                    <a:pt x="27" y="370"/>
                  </a:cubicBezTo>
                  <a:cubicBezTo>
                    <a:pt x="33" y="381"/>
                    <a:pt x="45" y="387"/>
                    <a:pt x="55" y="392"/>
                  </a:cubicBezTo>
                  <a:cubicBezTo>
                    <a:pt x="68" y="397"/>
                    <a:pt x="91" y="408"/>
                    <a:pt x="107" y="407"/>
                  </a:cubicBezTo>
                  <a:cubicBezTo>
                    <a:pt x="107" y="407"/>
                    <a:pt x="107" y="408"/>
                    <a:pt x="107" y="408"/>
                  </a:cubicBezTo>
                  <a:close/>
                  <a:moveTo>
                    <a:pt x="105" y="399"/>
                  </a:moveTo>
                  <a:cubicBezTo>
                    <a:pt x="97" y="400"/>
                    <a:pt x="85" y="395"/>
                    <a:pt x="78" y="393"/>
                  </a:cubicBezTo>
                  <a:cubicBezTo>
                    <a:pt x="69" y="390"/>
                    <a:pt x="60" y="387"/>
                    <a:pt x="53" y="383"/>
                  </a:cubicBezTo>
                  <a:cubicBezTo>
                    <a:pt x="42" y="378"/>
                    <a:pt x="15" y="358"/>
                    <a:pt x="40" y="344"/>
                  </a:cubicBezTo>
                  <a:cubicBezTo>
                    <a:pt x="46" y="357"/>
                    <a:pt x="60" y="366"/>
                    <a:pt x="72" y="372"/>
                  </a:cubicBezTo>
                  <a:cubicBezTo>
                    <a:pt x="84" y="377"/>
                    <a:pt x="101" y="385"/>
                    <a:pt x="116" y="384"/>
                  </a:cubicBezTo>
                  <a:cubicBezTo>
                    <a:pt x="116" y="387"/>
                    <a:pt x="116" y="389"/>
                    <a:pt x="116" y="391"/>
                  </a:cubicBezTo>
                  <a:cubicBezTo>
                    <a:pt x="114" y="399"/>
                    <a:pt x="111" y="401"/>
                    <a:pt x="105" y="399"/>
                  </a:cubicBezTo>
                  <a:close/>
                  <a:moveTo>
                    <a:pt x="103" y="376"/>
                  </a:moveTo>
                  <a:cubicBezTo>
                    <a:pt x="100" y="375"/>
                    <a:pt x="96" y="374"/>
                    <a:pt x="93" y="373"/>
                  </a:cubicBezTo>
                  <a:cubicBezTo>
                    <a:pt x="86" y="370"/>
                    <a:pt x="79" y="368"/>
                    <a:pt x="73" y="364"/>
                  </a:cubicBezTo>
                  <a:cubicBezTo>
                    <a:pt x="66" y="361"/>
                    <a:pt x="60" y="358"/>
                    <a:pt x="55" y="354"/>
                  </a:cubicBezTo>
                  <a:cubicBezTo>
                    <a:pt x="53" y="351"/>
                    <a:pt x="51" y="348"/>
                    <a:pt x="49" y="346"/>
                  </a:cubicBezTo>
                  <a:cubicBezTo>
                    <a:pt x="41" y="334"/>
                    <a:pt x="45" y="324"/>
                    <a:pt x="60" y="316"/>
                  </a:cubicBezTo>
                  <a:cubicBezTo>
                    <a:pt x="60" y="317"/>
                    <a:pt x="61" y="317"/>
                    <a:pt x="62" y="318"/>
                  </a:cubicBezTo>
                  <a:cubicBezTo>
                    <a:pt x="70" y="344"/>
                    <a:pt x="103" y="349"/>
                    <a:pt x="126" y="355"/>
                  </a:cubicBezTo>
                  <a:cubicBezTo>
                    <a:pt x="126" y="356"/>
                    <a:pt x="127" y="356"/>
                    <a:pt x="127" y="357"/>
                  </a:cubicBezTo>
                  <a:cubicBezTo>
                    <a:pt x="122" y="373"/>
                    <a:pt x="114" y="379"/>
                    <a:pt x="103" y="376"/>
                  </a:cubicBezTo>
                  <a:close/>
                  <a:moveTo>
                    <a:pt x="81" y="333"/>
                  </a:moveTo>
                  <a:cubicBezTo>
                    <a:pt x="105" y="288"/>
                    <a:pt x="115" y="239"/>
                    <a:pt x="111" y="190"/>
                  </a:cubicBezTo>
                  <a:cubicBezTo>
                    <a:pt x="137" y="178"/>
                    <a:pt x="162" y="200"/>
                    <a:pt x="188" y="217"/>
                  </a:cubicBezTo>
                  <a:cubicBezTo>
                    <a:pt x="154" y="252"/>
                    <a:pt x="133" y="299"/>
                    <a:pt x="114" y="345"/>
                  </a:cubicBezTo>
                  <a:cubicBezTo>
                    <a:pt x="103" y="343"/>
                    <a:pt x="91" y="339"/>
                    <a:pt x="81" y="333"/>
                  </a:cubicBezTo>
                  <a:close/>
                  <a:moveTo>
                    <a:pt x="287" y="218"/>
                  </a:moveTo>
                  <a:cubicBezTo>
                    <a:pt x="266" y="261"/>
                    <a:pt x="228" y="274"/>
                    <a:pt x="190" y="296"/>
                  </a:cubicBezTo>
                  <a:cubicBezTo>
                    <a:pt x="165" y="309"/>
                    <a:pt x="145" y="327"/>
                    <a:pt x="129" y="349"/>
                  </a:cubicBezTo>
                  <a:cubicBezTo>
                    <a:pt x="129" y="349"/>
                    <a:pt x="129" y="349"/>
                    <a:pt x="129" y="349"/>
                  </a:cubicBezTo>
                  <a:cubicBezTo>
                    <a:pt x="128" y="349"/>
                    <a:pt x="128" y="349"/>
                    <a:pt x="128" y="349"/>
                  </a:cubicBezTo>
                  <a:cubicBezTo>
                    <a:pt x="126" y="348"/>
                    <a:pt x="123" y="348"/>
                    <a:pt x="121" y="347"/>
                  </a:cubicBezTo>
                  <a:cubicBezTo>
                    <a:pt x="140" y="301"/>
                    <a:pt x="160" y="255"/>
                    <a:pt x="194" y="220"/>
                  </a:cubicBezTo>
                  <a:cubicBezTo>
                    <a:pt x="205" y="227"/>
                    <a:pt x="217" y="231"/>
                    <a:pt x="228" y="231"/>
                  </a:cubicBezTo>
                  <a:cubicBezTo>
                    <a:pt x="233" y="230"/>
                    <a:pt x="233" y="224"/>
                    <a:pt x="228" y="224"/>
                  </a:cubicBezTo>
                  <a:cubicBezTo>
                    <a:pt x="218" y="225"/>
                    <a:pt x="208" y="221"/>
                    <a:pt x="198" y="216"/>
                  </a:cubicBezTo>
                  <a:cubicBezTo>
                    <a:pt x="208" y="206"/>
                    <a:pt x="219" y="197"/>
                    <a:pt x="232" y="190"/>
                  </a:cubicBezTo>
                  <a:cubicBezTo>
                    <a:pt x="236" y="187"/>
                    <a:pt x="232" y="182"/>
                    <a:pt x="229" y="184"/>
                  </a:cubicBezTo>
                  <a:cubicBezTo>
                    <a:pt x="215" y="192"/>
                    <a:pt x="203" y="202"/>
                    <a:pt x="192" y="212"/>
                  </a:cubicBezTo>
                  <a:cubicBezTo>
                    <a:pt x="165" y="197"/>
                    <a:pt x="138" y="172"/>
                    <a:pt x="110" y="183"/>
                  </a:cubicBezTo>
                  <a:cubicBezTo>
                    <a:pt x="109" y="173"/>
                    <a:pt x="108" y="164"/>
                    <a:pt x="106" y="154"/>
                  </a:cubicBezTo>
                  <a:cubicBezTo>
                    <a:pt x="105" y="150"/>
                    <a:pt x="99" y="152"/>
                    <a:pt x="100" y="156"/>
                  </a:cubicBezTo>
                  <a:cubicBezTo>
                    <a:pt x="102" y="166"/>
                    <a:pt x="103" y="176"/>
                    <a:pt x="104" y="186"/>
                  </a:cubicBezTo>
                  <a:cubicBezTo>
                    <a:pt x="100" y="188"/>
                    <a:pt x="96" y="191"/>
                    <a:pt x="92" y="195"/>
                  </a:cubicBezTo>
                  <a:cubicBezTo>
                    <a:pt x="89" y="198"/>
                    <a:pt x="94" y="203"/>
                    <a:pt x="97" y="200"/>
                  </a:cubicBezTo>
                  <a:cubicBezTo>
                    <a:pt x="100" y="197"/>
                    <a:pt x="102" y="195"/>
                    <a:pt x="105" y="193"/>
                  </a:cubicBezTo>
                  <a:cubicBezTo>
                    <a:pt x="107" y="240"/>
                    <a:pt x="98" y="286"/>
                    <a:pt x="76" y="329"/>
                  </a:cubicBezTo>
                  <a:cubicBezTo>
                    <a:pt x="72" y="325"/>
                    <a:pt x="70" y="321"/>
                    <a:pt x="68" y="316"/>
                  </a:cubicBezTo>
                  <a:cubicBezTo>
                    <a:pt x="68" y="315"/>
                    <a:pt x="67" y="314"/>
                    <a:pt x="67" y="314"/>
                  </a:cubicBezTo>
                  <a:cubicBezTo>
                    <a:pt x="67" y="314"/>
                    <a:pt x="67" y="313"/>
                    <a:pt x="68" y="313"/>
                  </a:cubicBezTo>
                  <a:cubicBezTo>
                    <a:pt x="69" y="312"/>
                    <a:pt x="69" y="311"/>
                    <a:pt x="69" y="310"/>
                  </a:cubicBezTo>
                  <a:cubicBezTo>
                    <a:pt x="100" y="254"/>
                    <a:pt x="42" y="197"/>
                    <a:pt x="45" y="139"/>
                  </a:cubicBezTo>
                  <a:cubicBezTo>
                    <a:pt x="49" y="56"/>
                    <a:pt x="132" y="3"/>
                    <a:pt x="209" y="28"/>
                  </a:cubicBezTo>
                  <a:cubicBezTo>
                    <a:pt x="287" y="53"/>
                    <a:pt x="322" y="145"/>
                    <a:pt x="287" y="2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1721437" y="0"/>
              <a:ext cx="0" cy="1733006"/>
            </a:xfrm>
            <a:prstGeom prst="line">
              <a:avLst/>
            </a:prstGeom>
            <a:grpFill/>
            <a:ln w="28575">
              <a:solidFill>
                <a:srgbClr val="5151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3125973" y="0"/>
            <a:ext cx="1428522" cy="2425810"/>
            <a:chOff x="5479778" y="412335"/>
            <a:chExt cx="2052917" cy="3486113"/>
          </a:xfrm>
          <a:solidFill>
            <a:srgbClr val="515161"/>
          </a:solidFill>
        </p:grpSpPr>
        <p:cxnSp>
          <p:nvCxnSpPr>
            <p:cNvPr id="53" name="直接连接符 52"/>
            <p:cNvCxnSpPr/>
            <p:nvPr/>
          </p:nvCxnSpPr>
          <p:spPr>
            <a:xfrm>
              <a:off x="6464693" y="412335"/>
              <a:ext cx="0" cy="998582"/>
            </a:xfrm>
            <a:prstGeom prst="line">
              <a:avLst/>
            </a:prstGeom>
            <a:grpFill/>
            <a:ln w="28575">
              <a:solidFill>
                <a:srgbClr val="5151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组合 78"/>
            <p:cNvGrpSpPr/>
            <p:nvPr/>
          </p:nvGrpSpPr>
          <p:grpSpPr>
            <a:xfrm>
              <a:off x="5479778" y="1469486"/>
              <a:ext cx="2052917" cy="2428962"/>
              <a:chOff x="4703483" y="1563437"/>
              <a:chExt cx="3106159" cy="3675132"/>
            </a:xfrm>
            <a:grpFill/>
          </p:grpSpPr>
          <p:grpSp>
            <p:nvGrpSpPr>
              <p:cNvPr id="52" name="组合 51"/>
              <p:cNvGrpSpPr/>
              <p:nvPr/>
            </p:nvGrpSpPr>
            <p:grpSpPr>
              <a:xfrm rot="9378119">
                <a:off x="5082544" y="1563437"/>
                <a:ext cx="2026911" cy="2864377"/>
                <a:chOff x="2838451" y="1994263"/>
                <a:chExt cx="2703667" cy="3820750"/>
              </a:xfrm>
              <a:grpFill/>
            </p:grpSpPr>
            <p:sp>
              <p:nvSpPr>
                <p:cNvPr id="60" name="Freeform 5"/>
                <p:cNvSpPr/>
                <p:nvPr/>
              </p:nvSpPr>
              <p:spPr bwMode="auto">
                <a:xfrm rot="1256903">
                  <a:off x="3024217" y="2160234"/>
                  <a:ext cx="2332133" cy="2879725"/>
                </a:xfrm>
                <a:custGeom>
                  <a:avLst/>
                  <a:gdLst>
                    <a:gd name="T0" fmla="*/ 973 w 1077"/>
                    <a:gd name="T1" fmla="*/ 727 h 1379"/>
                    <a:gd name="T2" fmla="*/ 932 w 1077"/>
                    <a:gd name="T3" fmla="*/ 823 h 1379"/>
                    <a:gd name="T4" fmla="*/ 841 w 1077"/>
                    <a:gd name="T5" fmla="*/ 972 h 1379"/>
                    <a:gd name="T6" fmla="*/ 725 w 1077"/>
                    <a:gd name="T7" fmla="*/ 1169 h 1379"/>
                    <a:gd name="T8" fmla="*/ 565 w 1077"/>
                    <a:gd name="T9" fmla="*/ 1365 h 1379"/>
                    <a:gd name="T10" fmla="*/ 461 w 1077"/>
                    <a:gd name="T11" fmla="*/ 1361 h 1379"/>
                    <a:gd name="T12" fmla="*/ 251 w 1077"/>
                    <a:gd name="T13" fmla="*/ 1073 h 1379"/>
                    <a:gd name="T14" fmla="*/ 16 w 1077"/>
                    <a:gd name="T15" fmla="*/ 584 h 1379"/>
                    <a:gd name="T16" fmla="*/ 129 w 1077"/>
                    <a:gd name="T17" fmla="*/ 196 h 1379"/>
                    <a:gd name="T18" fmla="*/ 485 w 1077"/>
                    <a:gd name="T19" fmla="*/ 14 h 1379"/>
                    <a:gd name="T20" fmla="*/ 882 w 1077"/>
                    <a:gd name="T21" fmla="*/ 159 h 1379"/>
                    <a:gd name="T22" fmla="*/ 973 w 1077"/>
                    <a:gd name="T23" fmla="*/ 727 h 13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77" h="1379">
                      <a:moveTo>
                        <a:pt x="973" y="727"/>
                      </a:moveTo>
                      <a:cubicBezTo>
                        <a:pt x="956" y="775"/>
                        <a:pt x="932" y="823"/>
                        <a:pt x="932" y="823"/>
                      </a:cubicBezTo>
                      <a:cubicBezTo>
                        <a:pt x="900" y="888"/>
                        <a:pt x="872" y="926"/>
                        <a:pt x="841" y="972"/>
                      </a:cubicBezTo>
                      <a:cubicBezTo>
                        <a:pt x="802" y="1030"/>
                        <a:pt x="818" y="1014"/>
                        <a:pt x="725" y="1169"/>
                      </a:cubicBezTo>
                      <a:cubicBezTo>
                        <a:pt x="636" y="1319"/>
                        <a:pt x="611" y="1352"/>
                        <a:pt x="565" y="1365"/>
                      </a:cubicBezTo>
                      <a:cubicBezTo>
                        <a:pt x="518" y="1379"/>
                        <a:pt x="476" y="1366"/>
                        <a:pt x="461" y="1361"/>
                      </a:cubicBezTo>
                      <a:cubicBezTo>
                        <a:pt x="354" y="1326"/>
                        <a:pt x="312" y="1209"/>
                        <a:pt x="251" y="1073"/>
                      </a:cubicBezTo>
                      <a:cubicBezTo>
                        <a:pt x="87" y="707"/>
                        <a:pt x="27" y="738"/>
                        <a:pt x="16" y="584"/>
                      </a:cubicBezTo>
                      <a:cubicBezTo>
                        <a:pt x="13" y="535"/>
                        <a:pt x="0" y="353"/>
                        <a:pt x="129" y="196"/>
                      </a:cubicBezTo>
                      <a:cubicBezTo>
                        <a:pt x="264" y="33"/>
                        <a:pt x="454" y="16"/>
                        <a:pt x="485" y="14"/>
                      </a:cubicBezTo>
                      <a:cubicBezTo>
                        <a:pt x="514" y="12"/>
                        <a:pt x="729" y="0"/>
                        <a:pt x="882" y="159"/>
                      </a:cubicBezTo>
                      <a:cubicBezTo>
                        <a:pt x="1077" y="363"/>
                        <a:pt x="994" y="667"/>
                        <a:pt x="973" y="727"/>
                      </a:cubicBezTo>
                      <a:close/>
                    </a:path>
                  </a:pathLst>
                </a:custGeom>
                <a:solidFill>
                  <a:srgbClr val="F8930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5"/>
                <p:cNvSpPr>
                  <a:spLocks noEditPoints="1"/>
                </p:cNvSpPr>
                <p:nvPr/>
              </p:nvSpPr>
              <p:spPr bwMode="auto">
                <a:xfrm>
                  <a:off x="2838451" y="1994263"/>
                  <a:ext cx="2703667" cy="3820750"/>
                </a:xfrm>
                <a:custGeom>
                  <a:avLst/>
                  <a:gdLst>
                    <a:gd name="T0" fmla="*/ 59 w 322"/>
                    <a:gd name="T1" fmla="*/ 75 h 457"/>
                    <a:gd name="T2" fmla="*/ 64 w 322"/>
                    <a:gd name="T3" fmla="*/ 307 h 457"/>
                    <a:gd name="T4" fmla="*/ 38 w 322"/>
                    <a:gd name="T5" fmla="*/ 338 h 457"/>
                    <a:gd name="T6" fmla="*/ 25 w 322"/>
                    <a:gd name="T7" fmla="*/ 363 h 457"/>
                    <a:gd name="T8" fmla="*/ 16 w 322"/>
                    <a:gd name="T9" fmla="*/ 394 h 457"/>
                    <a:gd name="T10" fmla="*/ 95 w 322"/>
                    <a:gd name="T11" fmla="*/ 431 h 457"/>
                    <a:gd name="T12" fmla="*/ 114 w 322"/>
                    <a:gd name="T13" fmla="*/ 408 h 457"/>
                    <a:gd name="T14" fmla="*/ 115 w 322"/>
                    <a:gd name="T15" fmla="*/ 406 h 457"/>
                    <a:gd name="T16" fmla="*/ 131 w 322"/>
                    <a:gd name="T17" fmla="*/ 379 h 457"/>
                    <a:gd name="T18" fmla="*/ 193 w 322"/>
                    <a:gd name="T19" fmla="*/ 301 h 457"/>
                    <a:gd name="T20" fmla="*/ 305 w 322"/>
                    <a:gd name="T21" fmla="*/ 182 h 457"/>
                    <a:gd name="T22" fmla="*/ 39 w 322"/>
                    <a:gd name="T23" fmla="*/ 435 h 457"/>
                    <a:gd name="T24" fmla="*/ 44 w 322"/>
                    <a:gd name="T25" fmla="*/ 416 h 457"/>
                    <a:gd name="T26" fmla="*/ 39 w 322"/>
                    <a:gd name="T27" fmla="*/ 435 h 457"/>
                    <a:gd name="T28" fmla="*/ 53 w 322"/>
                    <a:gd name="T29" fmla="*/ 413 h 457"/>
                    <a:gd name="T30" fmla="*/ 55 w 322"/>
                    <a:gd name="T31" fmla="*/ 392 h 457"/>
                    <a:gd name="T32" fmla="*/ 107 w 322"/>
                    <a:gd name="T33" fmla="*/ 408 h 457"/>
                    <a:gd name="T34" fmla="*/ 78 w 322"/>
                    <a:gd name="T35" fmla="*/ 393 h 457"/>
                    <a:gd name="T36" fmla="*/ 40 w 322"/>
                    <a:gd name="T37" fmla="*/ 344 h 457"/>
                    <a:gd name="T38" fmla="*/ 116 w 322"/>
                    <a:gd name="T39" fmla="*/ 384 h 457"/>
                    <a:gd name="T40" fmla="*/ 105 w 322"/>
                    <a:gd name="T41" fmla="*/ 399 h 457"/>
                    <a:gd name="T42" fmla="*/ 93 w 322"/>
                    <a:gd name="T43" fmla="*/ 373 h 457"/>
                    <a:gd name="T44" fmla="*/ 55 w 322"/>
                    <a:gd name="T45" fmla="*/ 354 h 457"/>
                    <a:gd name="T46" fmla="*/ 60 w 322"/>
                    <a:gd name="T47" fmla="*/ 316 h 457"/>
                    <a:gd name="T48" fmla="*/ 126 w 322"/>
                    <a:gd name="T49" fmla="*/ 355 h 457"/>
                    <a:gd name="T50" fmla="*/ 103 w 322"/>
                    <a:gd name="T51" fmla="*/ 376 h 457"/>
                    <a:gd name="T52" fmla="*/ 111 w 322"/>
                    <a:gd name="T53" fmla="*/ 190 h 457"/>
                    <a:gd name="T54" fmla="*/ 114 w 322"/>
                    <a:gd name="T55" fmla="*/ 345 h 457"/>
                    <a:gd name="T56" fmla="*/ 287 w 322"/>
                    <a:gd name="T57" fmla="*/ 218 h 457"/>
                    <a:gd name="T58" fmla="*/ 129 w 322"/>
                    <a:gd name="T59" fmla="*/ 349 h 457"/>
                    <a:gd name="T60" fmla="*/ 128 w 322"/>
                    <a:gd name="T61" fmla="*/ 349 h 457"/>
                    <a:gd name="T62" fmla="*/ 194 w 322"/>
                    <a:gd name="T63" fmla="*/ 220 h 457"/>
                    <a:gd name="T64" fmla="*/ 228 w 322"/>
                    <a:gd name="T65" fmla="*/ 224 h 457"/>
                    <a:gd name="T66" fmla="*/ 232 w 322"/>
                    <a:gd name="T67" fmla="*/ 190 h 457"/>
                    <a:gd name="T68" fmla="*/ 192 w 322"/>
                    <a:gd name="T69" fmla="*/ 212 h 457"/>
                    <a:gd name="T70" fmla="*/ 106 w 322"/>
                    <a:gd name="T71" fmla="*/ 154 h 457"/>
                    <a:gd name="T72" fmla="*/ 104 w 322"/>
                    <a:gd name="T73" fmla="*/ 186 h 457"/>
                    <a:gd name="T74" fmla="*/ 97 w 322"/>
                    <a:gd name="T75" fmla="*/ 200 h 457"/>
                    <a:gd name="T76" fmla="*/ 76 w 322"/>
                    <a:gd name="T77" fmla="*/ 329 h 457"/>
                    <a:gd name="T78" fmla="*/ 67 w 322"/>
                    <a:gd name="T79" fmla="*/ 314 h 457"/>
                    <a:gd name="T80" fmla="*/ 69 w 322"/>
                    <a:gd name="T81" fmla="*/ 310 h 457"/>
                    <a:gd name="T82" fmla="*/ 209 w 322"/>
                    <a:gd name="T83" fmla="*/ 28 h 4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22" h="457">
                      <a:moveTo>
                        <a:pt x="225" y="27"/>
                      </a:moveTo>
                      <a:cubicBezTo>
                        <a:pt x="165" y="0"/>
                        <a:pt x="94" y="19"/>
                        <a:pt x="59" y="75"/>
                      </a:cubicBezTo>
                      <a:cubicBezTo>
                        <a:pt x="42" y="102"/>
                        <a:pt x="35" y="135"/>
                        <a:pt x="41" y="167"/>
                      </a:cubicBezTo>
                      <a:cubicBezTo>
                        <a:pt x="49" y="213"/>
                        <a:pt x="89" y="260"/>
                        <a:pt x="64" y="307"/>
                      </a:cubicBezTo>
                      <a:cubicBezTo>
                        <a:pt x="50" y="306"/>
                        <a:pt x="39" y="314"/>
                        <a:pt x="38" y="328"/>
                      </a:cubicBezTo>
                      <a:cubicBezTo>
                        <a:pt x="37" y="332"/>
                        <a:pt x="37" y="335"/>
                        <a:pt x="38" y="338"/>
                      </a:cubicBezTo>
                      <a:cubicBezTo>
                        <a:pt x="38" y="338"/>
                        <a:pt x="38" y="338"/>
                        <a:pt x="37" y="338"/>
                      </a:cubicBezTo>
                      <a:cubicBezTo>
                        <a:pt x="28" y="343"/>
                        <a:pt x="23" y="353"/>
                        <a:pt x="25" y="363"/>
                      </a:cubicBezTo>
                      <a:cubicBezTo>
                        <a:pt x="17" y="367"/>
                        <a:pt x="12" y="375"/>
                        <a:pt x="13" y="385"/>
                      </a:cubicBezTo>
                      <a:cubicBezTo>
                        <a:pt x="14" y="388"/>
                        <a:pt x="15" y="391"/>
                        <a:pt x="16" y="394"/>
                      </a:cubicBezTo>
                      <a:cubicBezTo>
                        <a:pt x="16" y="413"/>
                        <a:pt x="24" y="435"/>
                        <a:pt x="41" y="445"/>
                      </a:cubicBezTo>
                      <a:cubicBezTo>
                        <a:pt x="61" y="457"/>
                        <a:pt x="81" y="445"/>
                        <a:pt x="95" y="431"/>
                      </a:cubicBezTo>
                      <a:cubicBezTo>
                        <a:pt x="96" y="431"/>
                        <a:pt x="96" y="430"/>
                        <a:pt x="96" y="429"/>
                      </a:cubicBezTo>
                      <a:cubicBezTo>
                        <a:pt x="107" y="428"/>
                        <a:pt x="114" y="422"/>
                        <a:pt x="114" y="408"/>
                      </a:cubicBezTo>
                      <a:cubicBezTo>
                        <a:pt x="114" y="407"/>
                        <a:pt x="113" y="407"/>
                        <a:pt x="113" y="406"/>
                      </a:cubicBezTo>
                      <a:cubicBezTo>
                        <a:pt x="114" y="406"/>
                        <a:pt x="114" y="406"/>
                        <a:pt x="115" y="406"/>
                      </a:cubicBezTo>
                      <a:cubicBezTo>
                        <a:pt x="124" y="402"/>
                        <a:pt x="123" y="392"/>
                        <a:pt x="122" y="383"/>
                      </a:cubicBezTo>
                      <a:cubicBezTo>
                        <a:pt x="125" y="383"/>
                        <a:pt x="128" y="381"/>
                        <a:pt x="131" y="379"/>
                      </a:cubicBezTo>
                      <a:cubicBezTo>
                        <a:pt x="141" y="373"/>
                        <a:pt x="142" y="361"/>
                        <a:pt x="135" y="353"/>
                      </a:cubicBezTo>
                      <a:cubicBezTo>
                        <a:pt x="150" y="331"/>
                        <a:pt x="170" y="314"/>
                        <a:pt x="193" y="301"/>
                      </a:cubicBezTo>
                      <a:cubicBezTo>
                        <a:pt x="212" y="291"/>
                        <a:pt x="232" y="284"/>
                        <a:pt x="250" y="271"/>
                      </a:cubicBezTo>
                      <a:cubicBezTo>
                        <a:pt x="280" y="250"/>
                        <a:pt x="299" y="218"/>
                        <a:pt x="305" y="182"/>
                      </a:cubicBezTo>
                      <a:cubicBezTo>
                        <a:pt x="316" y="119"/>
                        <a:pt x="285" y="53"/>
                        <a:pt x="225" y="27"/>
                      </a:cubicBezTo>
                      <a:close/>
                      <a:moveTo>
                        <a:pt x="39" y="435"/>
                      </a:moveTo>
                      <a:cubicBezTo>
                        <a:pt x="29" y="426"/>
                        <a:pt x="25" y="415"/>
                        <a:pt x="23" y="403"/>
                      </a:cubicBezTo>
                      <a:cubicBezTo>
                        <a:pt x="29" y="408"/>
                        <a:pt x="37" y="413"/>
                        <a:pt x="44" y="416"/>
                      </a:cubicBezTo>
                      <a:cubicBezTo>
                        <a:pt x="53" y="421"/>
                        <a:pt x="72" y="429"/>
                        <a:pt x="87" y="429"/>
                      </a:cubicBezTo>
                      <a:cubicBezTo>
                        <a:pt x="73" y="441"/>
                        <a:pt x="55" y="450"/>
                        <a:pt x="39" y="435"/>
                      </a:cubicBezTo>
                      <a:close/>
                      <a:moveTo>
                        <a:pt x="107" y="408"/>
                      </a:moveTo>
                      <a:cubicBezTo>
                        <a:pt x="108" y="436"/>
                        <a:pt x="63" y="418"/>
                        <a:pt x="53" y="413"/>
                      </a:cubicBezTo>
                      <a:cubicBezTo>
                        <a:pt x="41" y="408"/>
                        <a:pt x="0" y="381"/>
                        <a:pt x="27" y="370"/>
                      </a:cubicBezTo>
                      <a:cubicBezTo>
                        <a:pt x="33" y="381"/>
                        <a:pt x="45" y="387"/>
                        <a:pt x="55" y="392"/>
                      </a:cubicBezTo>
                      <a:cubicBezTo>
                        <a:pt x="68" y="397"/>
                        <a:pt x="91" y="408"/>
                        <a:pt x="107" y="407"/>
                      </a:cubicBezTo>
                      <a:cubicBezTo>
                        <a:pt x="107" y="407"/>
                        <a:pt x="107" y="408"/>
                        <a:pt x="107" y="408"/>
                      </a:cubicBezTo>
                      <a:close/>
                      <a:moveTo>
                        <a:pt x="105" y="399"/>
                      </a:moveTo>
                      <a:cubicBezTo>
                        <a:pt x="97" y="400"/>
                        <a:pt x="85" y="395"/>
                        <a:pt x="78" y="393"/>
                      </a:cubicBezTo>
                      <a:cubicBezTo>
                        <a:pt x="69" y="390"/>
                        <a:pt x="60" y="387"/>
                        <a:pt x="53" y="383"/>
                      </a:cubicBezTo>
                      <a:cubicBezTo>
                        <a:pt x="42" y="378"/>
                        <a:pt x="15" y="358"/>
                        <a:pt x="40" y="344"/>
                      </a:cubicBezTo>
                      <a:cubicBezTo>
                        <a:pt x="46" y="357"/>
                        <a:pt x="60" y="366"/>
                        <a:pt x="72" y="372"/>
                      </a:cubicBezTo>
                      <a:cubicBezTo>
                        <a:pt x="84" y="377"/>
                        <a:pt x="101" y="385"/>
                        <a:pt x="116" y="384"/>
                      </a:cubicBezTo>
                      <a:cubicBezTo>
                        <a:pt x="116" y="387"/>
                        <a:pt x="116" y="389"/>
                        <a:pt x="116" y="391"/>
                      </a:cubicBezTo>
                      <a:cubicBezTo>
                        <a:pt x="114" y="399"/>
                        <a:pt x="111" y="401"/>
                        <a:pt x="105" y="399"/>
                      </a:cubicBezTo>
                      <a:close/>
                      <a:moveTo>
                        <a:pt x="103" y="376"/>
                      </a:moveTo>
                      <a:cubicBezTo>
                        <a:pt x="100" y="375"/>
                        <a:pt x="96" y="374"/>
                        <a:pt x="93" y="373"/>
                      </a:cubicBezTo>
                      <a:cubicBezTo>
                        <a:pt x="86" y="370"/>
                        <a:pt x="79" y="368"/>
                        <a:pt x="73" y="364"/>
                      </a:cubicBezTo>
                      <a:cubicBezTo>
                        <a:pt x="66" y="361"/>
                        <a:pt x="60" y="358"/>
                        <a:pt x="55" y="354"/>
                      </a:cubicBezTo>
                      <a:cubicBezTo>
                        <a:pt x="53" y="351"/>
                        <a:pt x="51" y="348"/>
                        <a:pt x="49" y="346"/>
                      </a:cubicBezTo>
                      <a:cubicBezTo>
                        <a:pt x="41" y="334"/>
                        <a:pt x="45" y="324"/>
                        <a:pt x="60" y="316"/>
                      </a:cubicBezTo>
                      <a:cubicBezTo>
                        <a:pt x="60" y="317"/>
                        <a:pt x="61" y="317"/>
                        <a:pt x="62" y="318"/>
                      </a:cubicBezTo>
                      <a:cubicBezTo>
                        <a:pt x="70" y="344"/>
                        <a:pt x="103" y="349"/>
                        <a:pt x="126" y="355"/>
                      </a:cubicBezTo>
                      <a:cubicBezTo>
                        <a:pt x="126" y="356"/>
                        <a:pt x="127" y="356"/>
                        <a:pt x="127" y="357"/>
                      </a:cubicBezTo>
                      <a:cubicBezTo>
                        <a:pt x="122" y="373"/>
                        <a:pt x="114" y="379"/>
                        <a:pt x="103" y="376"/>
                      </a:cubicBezTo>
                      <a:close/>
                      <a:moveTo>
                        <a:pt x="81" y="333"/>
                      </a:moveTo>
                      <a:cubicBezTo>
                        <a:pt x="105" y="288"/>
                        <a:pt x="115" y="239"/>
                        <a:pt x="111" y="190"/>
                      </a:cubicBezTo>
                      <a:cubicBezTo>
                        <a:pt x="137" y="178"/>
                        <a:pt x="162" y="200"/>
                        <a:pt x="188" y="217"/>
                      </a:cubicBezTo>
                      <a:cubicBezTo>
                        <a:pt x="154" y="252"/>
                        <a:pt x="133" y="299"/>
                        <a:pt x="114" y="345"/>
                      </a:cubicBezTo>
                      <a:cubicBezTo>
                        <a:pt x="103" y="343"/>
                        <a:pt x="91" y="339"/>
                        <a:pt x="81" y="333"/>
                      </a:cubicBezTo>
                      <a:close/>
                      <a:moveTo>
                        <a:pt x="287" y="218"/>
                      </a:moveTo>
                      <a:cubicBezTo>
                        <a:pt x="266" y="261"/>
                        <a:pt x="228" y="274"/>
                        <a:pt x="190" y="296"/>
                      </a:cubicBezTo>
                      <a:cubicBezTo>
                        <a:pt x="165" y="309"/>
                        <a:pt x="145" y="327"/>
                        <a:pt x="129" y="349"/>
                      </a:cubicBezTo>
                      <a:cubicBezTo>
                        <a:pt x="129" y="349"/>
                        <a:pt x="129" y="349"/>
                        <a:pt x="129" y="349"/>
                      </a:cubicBezTo>
                      <a:cubicBezTo>
                        <a:pt x="128" y="349"/>
                        <a:pt x="128" y="349"/>
                        <a:pt x="128" y="349"/>
                      </a:cubicBezTo>
                      <a:cubicBezTo>
                        <a:pt x="126" y="348"/>
                        <a:pt x="123" y="348"/>
                        <a:pt x="121" y="347"/>
                      </a:cubicBezTo>
                      <a:cubicBezTo>
                        <a:pt x="140" y="301"/>
                        <a:pt x="160" y="255"/>
                        <a:pt x="194" y="220"/>
                      </a:cubicBezTo>
                      <a:cubicBezTo>
                        <a:pt x="205" y="227"/>
                        <a:pt x="217" y="231"/>
                        <a:pt x="228" y="231"/>
                      </a:cubicBezTo>
                      <a:cubicBezTo>
                        <a:pt x="233" y="230"/>
                        <a:pt x="233" y="224"/>
                        <a:pt x="228" y="224"/>
                      </a:cubicBezTo>
                      <a:cubicBezTo>
                        <a:pt x="218" y="225"/>
                        <a:pt x="208" y="221"/>
                        <a:pt x="198" y="216"/>
                      </a:cubicBezTo>
                      <a:cubicBezTo>
                        <a:pt x="208" y="206"/>
                        <a:pt x="219" y="197"/>
                        <a:pt x="232" y="190"/>
                      </a:cubicBezTo>
                      <a:cubicBezTo>
                        <a:pt x="236" y="187"/>
                        <a:pt x="232" y="182"/>
                        <a:pt x="229" y="184"/>
                      </a:cubicBezTo>
                      <a:cubicBezTo>
                        <a:pt x="215" y="192"/>
                        <a:pt x="203" y="202"/>
                        <a:pt x="192" y="212"/>
                      </a:cubicBezTo>
                      <a:cubicBezTo>
                        <a:pt x="165" y="197"/>
                        <a:pt x="138" y="172"/>
                        <a:pt x="110" y="183"/>
                      </a:cubicBezTo>
                      <a:cubicBezTo>
                        <a:pt x="109" y="173"/>
                        <a:pt x="108" y="164"/>
                        <a:pt x="106" y="154"/>
                      </a:cubicBezTo>
                      <a:cubicBezTo>
                        <a:pt x="105" y="150"/>
                        <a:pt x="99" y="152"/>
                        <a:pt x="100" y="156"/>
                      </a:cubicBezTo>
                      <a:cubicBezTo>
                        <a:pt x="102" y="166"/>
                        <a:pt x="103" y="176"/>
                        <a:pt x="104" y="186"/>
                      </a:cubicBezTo>
                      <a:cubicBezTo>
                        <a:pt x="100" y="188"/>
                        <a:pt x="96" y="191"/>
                        <a:pt x="92" y="195"/>
                      </a:cubicBezTo>
                      <a:cubicBezTo>
                        <a:pt x="89" y="198"/>
                        <a:pt x="94" y="203"/>
                        <a:pt x="97" y="200"/>
                      </a:cubicBezTo>
                      <a:cubicBezTo>
                        <a:pt x="100" y="197"/>
                        <a:pt x="102" y="195"/>
                        <a:pt x="105" y="193"/>
                      </a:cubicBezTo>
                      <a:cubicBezTo>
                        <a:pt x="107" y="240"/>
                        <a:pt x="98" y="286"/>
                        <a:pt x="76" y="329"/>
                      </a:cubicBezTo>
                      <a:cubicBezTo>
                        <a:pt x="72" y="325"/>
                        <a:pt x="70" y="321"/>
                        <a:pt x="68" y="316"/>
                      </a:cubicBezTo>
                      <a:cubicBezTo>
                        <a:pt x="68" y="315"/>
                        <a:pt x="67" y="314"/>
                        <a:pt x="67" y="314"/>
                      </a:cubicBezTo>
                      <a:cubicBezTo>
                        <a:pt x="67" y="314"/>
                        <a:pt x="67" y="313"/>
                        <a:pt x="68" y="313"/>
                      </a:cubicBezTo>
                      <a:cubicBezTo>
                        <a:pt x="69" y="312"/>
                        <a:pt x="69" y="311"/>
                        <a:pt x="69" y="310"/>
                      </a:cubicBezTo>
                      <a:cubicBezTo>
                        <a:pt x="100" y="254"/>
                        <a:pt x="42" y="197"/>
                        <a:pt x="45" y="139"/>
                      </a:cubicBezTo>
                      <a:cubicBezTo>
                        <a:pt x="49" y="56"/>
                        <a:pt x="132" y="3"/>
                        <a:pt x="209" y="28"/>
                      </a:cubicBezTo>
                      <a:cubicBezTo>
                        <a:pt x="287" y="53"/>
                        <a:pt x="322" y="145"/>
                        <a:pt x="287" y="2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" name="组合 61"/>
              <p:cNvGrpSpPr/>
              <p:nvPr/>
            </p:nvGrpSpPr>
            <p:grpSpPr>
              <a:xfrm flipV="1">
                <a:off x="4703483" y="2889786"/>
                <a:ext cx="3106159" cy="2348783"/>
                <a:chOff x="1817637" y="1462088"/>
                <a:chExt cx="3216276" cy="2432050"/>
              </a:xfrm>
              <a:grpFill/>
            </p:grpSpPr>
            <p:sp>
              <p:nvSpPr>
                <p:cNvPr id="63" name="Freeform 16"/>
                <p:cNvSpPr/>
                <p:nvPr/>
              </p:nvSpPr>
              <p:spPr bwMode="auto">
                <a:xfrm>
                  <a:off x="3354337" y="1752601"/>
                  <a:ext cx="65088" cy="347663"/>
                </a:xfrm>
                <a:custGeom>
                  <a:avLst/>
                  <a:gdLst>
                    <a:gd name="T0" fmla="*/ 29 w 31"/>
                    <a:gd name="T1" fmla="*/ 149 h 167"/>
                    <a:gd name="T2" fmla="*/ 23 w 31"/>
                    <a:gd name="T3" fmla="*/ 13 h 167"/>
                    <a:gd name="T4" fmla="*/ 3 w 31"/>
                    <a:gd name="T5" fmla="*/ 13 h 167"/>
                    <a:gd name="T6" fmla="*/ 11 w 31"/>
                    <a:gd name="T7" fmla="*/ 155 h 167"/>
                    <a:gd name="T8" fmla="*/ 29 w 31"/>
                    <a:gd name="T9" fmla="*/ 149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67">
                      <a:moveTo>
                        <a:pt x="29" y="149"/>
                      </a:moveTo>
                      <a:cubicBezTo>
                        <a:pt x="22" y="104"/>
                        <a:pt x="20" y="58"/>
                        <a:pt x="23" y="13"/>
                      </a:cubicBezTo>
                      <a:cubicBezTo>
                        <a:pt x="23" y="0"/>
                        <a:pt x="4" y="0"/>
                        <a:pt x="3" y="13"/>
                      </a:cubicBezTo>
                      <a:cubicBezTo>
                        <a:pt x="0" y="60"/>
                        <a:pt x="3" y="108"/>
                        <a:pt x="11" y="155"/>
                      </a:cubicBezTo>
                      <a:cubicBezTo>
                        <a:pt x="13" y="167"/>
                        <a:pt x="31" y="162"/>
                        <a:pt x="29" y="1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" name="Freeform 17"/>
                <p:cNvSpPr/>
                <p:nvPr/>
              </p:nvSpPr>
              <p:spPr bwMode="auto">
                <a:xfrm>
                  <a:off x="3741688" y="1714501"/>
                  <a:ext cx="276225" cy="501650"/>
                </a:xfrm>
                <a:custGeom>
                  <a:avLst/>
                  <a:gdLst>
                    <a:gd name="T0" fmla="*/ 23 w 132"/>
                    <a:gd name="T1" fmla="*/ 228 h 240"/>
                    <a:gd name="T2" fmla="*/ 125 w 132"/>
                    <a:gd name="T3" fmla="*/ 20 h 240"/>
                    <a:gd name="T4" fmla="*/ 109 w 132"/>
                    <a:gd name="T5" fmla="*/ 11 h 240"/>
                    <a:gd name="T6" fmla="*/ 4 w 132"/>
                    <a:gd name="T7" fmla="*/ 223 h 240"/>
                    <a:gd name="T8" fmla="*/ 23 w 132"/>
                    <a:gd name="T9" fmla="*/ 228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240">
                      <a:moveTo>
                        <a:pt x="23" y="228"/>
                      </a:moveTo>
                      <a:cubicBezTo>
                        <a:pt x="50" y="156"/>
                        <a:pt x="84" y="86"/>
                        <a:pt x="125" y="20"/>
                      </a:cubicBezTo>
                      <a:cubicBezTo>
                        <a:pt x="132" y="10"/>
                        <a:pt x="115" y="0"/>
                        <a:pt x="109" y="11"/>
                      </a:cubicBezTo>
                      <a:cubicBezTo>
                        <a:pt x="66" y="78"/>
                        <a:pt x="32" y="149"/>
                        <a:pt x="4" y="223"/>
                      </a:cubicBezTo>
                      <a:cubicBezTo>
                        <a:pt x="0" y="235"/>
                        <a:pt x="19" y="240"/>
                        <a:pt x="23" y="2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18"/>
                <p:cNvSpPr/>
                <p:nvPr/>
              </p:nvSpPr>
              <p:spPr bwMode="auto">
                <a:xfrm>
                  <a:off x="4192538" y="2047876"/>
                  <a:ext cx="582613" cy="384175"/>
                </a:xfrm>
                <a:custGeom>
                  <a:avLst/>
                  <a:gdLst>
                    <a:gd name="T0" fmla="*/ 23 w 278"/>
                    <a:gd name="T1" fmla="*/ 176 h 184"/>
                    <a:gd name="T2" fmla="*/ 267 w 278"/>
                    <a:gd name="T3" fmla="*/ 21 h 184"/>
                    <a:gd name="T4" fmla="*/ 257 w 278"/>
                    <a:gd name="T5" fmla="*/ 5 h 184"/>
                    <a:gd name="T6" fmla="*/ 9 w 278"/>
                    <a:gd name="T7" fmla="*/ 162 h 184"/>
                    <a:gd name="T8" fmla="*/ 23 w 278"/>
                    <a:gd name="T9" fmla="*/ 176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8" h="184">
                      <a:moveTo>
                        <a:pt x="23" y="176"/>
                      </a:moveTo>
                      <a:cubicBezTo>
                        <a:pt x="96" y="113"/>
                        <a:pt x="178" y="61"/>
                        <a:pt x="267" y="21"/>
                      </a:cubicBezTo>
                      <a:cubicBezTo>
                        <a:pt x="278" y="16"/>
                        <a:pt x="268" y="0"/>
                        <a:pt x="257" y="5"/>
                      </a:cubicBezTo>
                      <a:cubicBezTo>
                        <a:pt x="167" y="45"/>
                        <a:pt x="84" y="98"/>
                        <a:pt x="9" y="162"/>
                      </a:cubicBezTo>
                      <a:cubicBezTo>
                        <a:pt x="0" y="170"/>
                        <a:pt x="13" y="184"/>
                        <a:pt x="23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19"/>
                <p:cNvSpPr/>
                <p:nvPr/>
              </p:nvSpPr>
              <p:spPr bwMode="auto">
                <a:xfrm>
                  <a:off x="4554488" y="2847976"/>
                  <a:ext cx="468313" cy="130175"/>
                </a:xfrm>
                <a:custGeom>
                  <a:avLst/>
                  <a:gdLst>
                    <a:gd name="T0" fmla="*/ 18 w 224"/>
                    <a:gd name="T1" fmla="*/ 59 h 62"/>
                    <a:gd name="T2" fmla="*/ 211 w 224"/>
                    <a:gd name="T3" fmla="*/ 21 h 62"/>
                    <a:gd name="T4" fmla="*/ 211 w 224"/>
                    <a:gd name="T5" fmla="*/ 2 h 62"/>
                    <a:gd name="T6" fmla="*/ 12 w 224"/>
                    <a:gd name="T7" fmla="*/ 40 h 62"/>
                    <a:gd name="T8" fmla="*/ 18 w 224"/>
                    <a:gd name="T9" fmla="*/ 59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4" h="62">
                      <a:moveTo>
                        <a:pt x="18" y="59"/>
                      </a:moveTo>
                      <a:cubicBezTo>
                        <a:pt x="81" y="41"/>
                        <a:pt x="146" y="29"/>
                        <a:pt x="211" y="21"/>
                      </a:cubicBezTo>
                      <a:cubicBezTo>
                        <a:pt x="223" y="20"/>
                        <a:pt x="224" y="0"/>
                        <a:pt x="211" y="2"/>
                      </a:cubicBezTo>
                      <a:cubicBezTo>
                        <a:pt x="144" y="9"/>
                        <a:pt x="78" y="22"/>
                        <a:pt x="12" y="40"/>
                      </a:cubicBezTo>
                      <a:cubicBezTo>
                        <a:pt x="0" y="43"/>
                        <a:pt x="6" y="62"/>
                        <a:pt x="18" y="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20"/>
                <p:cNvSpPr/>
                <p:nvPr/>
              </p:nvSpPr>
              <p:spPr bwMode="auto">
                <a:xfrm>
                  <a:off x="2913012" y="1462088"/>
                  <a:ext cx="215900" cy="720725"/>
                </a:xfrm>
                <a:custGeom>
                  <a:avLst/>
                  <a:gdLst>
                    <a:gd name="T0" fmla="*/ 100 w 103"/>
                    <a:gd name="T1" fmla="*/ 330 h 345"/>
                    <a:gd name="T2" fmla="*/ 19 w 103"/>
                    <a:gd name="T3" fmla="*/ 10 h 345"/>
                    <a:gd name="T4" fmla="*/ 2 w 103"/>
                    <a:gd name="T5" fmla="*/ 15 h 345"/>
                    <a:gd name="T6" fmla="*/ 83 w 103"/>
                    <a:gd name="T7" fmla="*/ 335 h 345"/>
                    <a:gd name="T8" fmla="*/ 100 w 103"/>
                    <a:gd name="T9" fmla="*/ 330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345">
                      <a:moveTo>
                        <a:pt x="100" y="330"/>
                      </a:moveTo>
                      <a:cubicBezTo>
                        <a:pt x="73" y="224"/>
                        <a:pt x="46" y="117"/>
                        <a:pt x="19" y="10"/>
                      </a:cubicBezTo>
                      <a:cubicBezTo>
                        <a:pt x="17" y="0"/>
                        <a:pt x="0" y="4"/>
                        <a:pt x="2" y="15"/>
                      </a:cubicBezTo>
                      <a:cubicBezTo>
                        <a:pt x="29" y="121"/>
                        <a:pt x="56" y="228"/>
                        <a:pt x="83" y="335"/>
                      </a:cubicBezTo>
                      <a:cubicBezTo>
                        <a:pt x="86" y="345"/>
                        <a:pt x="103" y="341"/>
                        <a:pt x="100" y="3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21"/>
                <p:cNvSpPr/>
                <p:nvPr/>
              </p:nvSpPr>
              <p:spPr bwMode="auto">
                <a:xfrm>
                  <a:off x="2474862" y="1993901"/>
                  <a:ext cx="263525" cy="307975"/>
                </a:xfrm>
                <a:custGeom>
                  <a:avLst/>
                  <a:gdLst>
                    <a:gd name="T0" fmla="*/ 8 w 126"/>
                    <a:gd name="T1" fmla="*/ 23 h 147"/>
                    <a:gd name="T2" fmla="*/ 105 w 126"/>
                    <a:gd name="T3" fmla="*/ 137 h 147"/>
                    <a:gd name="T4" fmla="*/ 118 w 126"/>
                    <a:gd name="T5" fmla="*/ 124 h 147"/>
                    <a:gd name="T6" fmla="*/ 22 w 126"/>
                    <a:gd name="T7" fmla="*/ 10 h 147"/>
                    <a:gd name="T8" fmla="*/ 8 w 126"/>
                    <a:gd name="T9" fmla="*/ 23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6" h="147">
                      <a:moveTo>
                        <a:pt x="8" y="23"/>
                      </a:moveTo>
                      <a:cubicBezTo>
                        <a:pt x="40" y="61"/>
                        <a:pt x="73" y="99"/>
                        <a:pt x="105" y="137"/>
                      </a:cubicBezTo>
                      <a:cubicBezTo>
                        <a:pt x="113" y="147"/>
                        <a:pt x="126" y="133"/>
                        <a:pt x="118" y="124"/>
                      </a:cubicBezTo>
                      <a:cubicBezTo>
                        <a:pt x="86" y="86"/>
                        <a:pt x="54" y="48"/>
                        <a:pt x="22" y="10"/>
                      </a:cubicBezTo>
                      <a:cubicBezTo>
                        <a:pt x="14" y="0"/>
                        <a:pt x="0" y="14"/>
                        <a:pt x="8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22"/>
                <p:cNvSpPr/>
                <p:nvPr/>
              </p:nvSpPr>
              <p:spPr bwMode="auto">
                <a:xfrm>
                  <a:off x="1893837" y="2044701"/>
                  <a:ext cx="628650" cy="477838"/>
                </a:xfrm>
                <a:custGeom>
                  <a:avLst/>
                  <a:gdLst>
                    <a:gd name="T0" fmla="*/ 10 w 301"/>
                    <a:gd name="T1" fmla="*/ 22 h 229"/>
                    <a:gd name="T2" fmla="*/ 280 w 301"/>
                    <a:gd name="T3" fmla="*/ 222 h 229"/>
                    <a:gd name="T4" fmla="*/ 290 w 301"/>
                    <a:gd name="T5" fmla="*/ 205 h 229"/>
                    <a:gd name="T6" fmla="*/ 23 w 301"/>
                    <a:gd name="T7" fmla="*/ 8 h 229"/>
                    <a:gd name="T8" fmla="*/ 10 w 301"/>
                    <a:gd name="T9" fmla="*/ 22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1" h="229">
                      <a:moveTo>
                        <a:pt x="10" y="22"/>
                      </a:moveTo>
                      <a:cubicBezTo>
                        <a:pt x="96" y="94"/>
                        <a:pt x="186" y="161"/>
                        <a:pt x="280" y="222"/>
                      </a:cubicBezTo>
                      <a:cubicBezTo>
                        <a:pt x="291" y="229"/>
                        <a:pt x="301" y="212"/>
                        <a:pt x="290" y="205"/>
                      </a:cubicBezTo>
                      <a:cubicBezTo>
                        <a:pt x="198" y="145"/>
                        <a:pt x="108" y="79"/>
                        <a:pt x="23" y="8"/>
                      </a:cubicBezTo>
                      <a:cubicBezTo>
                        <a:pt x="14" y="0"/>
                        <a:pt x="0" y="14"/>
                        <a:pt x="10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" name="Freeform 23"/>
                <p:cNvSpPr/>
                <p:nvPr/>
              </p:nvSpPr>
              <p:spPr bwMode="auto">
                <a:xfrm>
                  <a:off x="2004962" y="2646363"/>
                  <a:ext cx="296863" cy="158750"/>
                </a:xfrm>
                <a:custGeom>
                  <a:avLst/>
                  <a:gdLst>
                    <a:gd name="T0" fmla="*/ 11 w 142"/>
                    <a:gd name="T1" fmla="*/ 22 h 76"/>
                    <a:gd name="T2" fmla="*/ 121 w 142"/>
                    <a:gd name="T3" fmla="*/ 71 h 76"/>
                    <a:gd name="T4" fmla="*/ 130 w 142"/>
                    <a:gd name="T5" fmla="*/ 54 h 76"/>
                    <a:gd name="T6" fmla="*/ 21 w 142"/>
                    <a:gd name="T7" fmla="*/ 5 h 76"/>
                    <a:gd name="T8" fmla="*/ 11 w 142"/>
                    <a:gd name="T9" fmla="*/ 22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2" h="76">
                      <a:moveTo>
                        <a:pt x="11" y="22"/>
                      </a:moveTo>
                      <a:cubicBezTo>
                        <a:pt x="48" y="38"/>
                        <a:pt x="84" y="55"/>
                        <a:pt x="121" y="71"/>
                      </a:cubicBezTo>
                      <a:cubicBezTo>
                        <a:pt x="132" y="76"/>
                        <a:pt x="142" y="59"/>
                        <a:pt x="130" y="54"/>
                      </a:cubicBezTo>
                      <a:cubicBezTo>
                        <a:pt x="94" y="38"/>
                        <a:pt x="57" y="22"/>
                        <a:pt x="21" y="5"/>
                      </a:cubicBezTo>
                      <a:cubicBezTo>
                        <a:pt x="10" y="0"/>
                        <a:pt x="0" y="17"/>
                        <a:pt x="11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24"/>
                <p:cNvSpPr/>
                <p:nvPr/>
              </p:nvSpPr>
              <p:spPr bwMode="auto">
                <a:xfrm>
                  <a:off x="1817637" y="3103563"/>
                  <a:ext cx="439738" cy="88900"/>
                </a:xfrm>
                <a:custGeom>
                  <a:avLst/>
                  <a:gdLst>
                    <a:gd name="T0" fmla="*/ 12 w 210"/>
                    <a:gd name="T1" fmla="*/ 42 h 43"/>
                    <a:gd name="T2" fmla="*/ 198 w 210"/>
                    <a:gd name="T3" fmla="*/ 21 h 43"/>
                    <a:gd name="T4" fmla="*/ 198 w 210"/>
                    <a:gd name="T5" fmla="*/ 1 h 43"/>
                    <a:gd name="T6" fmla="*/ 12 w 210"/>
                    <a:gd name="T7" fmla="*/ 22 h 43"/>
                    <a:gd name="T8" fmla="*/ 12 w 210"/>
                    <a:gd name="T9" fmla="*/ 4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0" h="43">
                      <a:moveTo>
                        <a:pt x="12" y="42"/>
                      </a:moveTo>
                      <a:cubicBezTo>
                        <a:pt x="74" y="35"/>
                        <a:pt x="136" y="28"/>
                        <a:pt x="198" y="21"/>
                      </a:cubicBezTo>
                      <a:cubicBezTo>
                        <a:pt x="210" y="19"/>
                        <a:pt x="210" y="0"/>
                        <a:pt x="198" y="1"/>
                      </a:cubicBezTo>
                      <a:cubicBezTo>
                        <a:pt x="136" y="8"/>
                        <a:pt x="74" y="15"/>
                        <a:pt x="12" y="22"/>
                      </a:cubicBezTo>
                      <a:cubicBezTo>
                        <a:pt x="0" y="24"/>
                        <a:pt x="0" y="43"/>
                        <a:pt x="12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" name="Freeform 25"/>
                <p:cNvSpPr/>
                <p:nvPr/>
              </p:nvSpPr>
              <p:spPr bwMode="auto">
                <a:xfrm>
                  <a:off x="4467175" y="2509838"/>
                  <a:ext cx="282575" cy="169863"/>
                </a:xfrm>
                <a:custGeom>
                  <a:avLst/>
                  <a:gdLst>
                    <a:gd name="T0" fmla="*/ 24 w 135"/>
                    <a:gd name="T1" fmla="*/ 74 h 81"/>
                    <a:gd name="T2" fmla="*/ 123 w 135"/>
                    <a:gd name="T3" fmla="*/ 23 h 81"/>
                    <a:gd name="T4" fmla="*/ 118 w 135"/>
                    <a:gd name="T5" fmla="*/ 4 h 81"/>
                    <a:gd name="T6" fmla="*/ 10 w 135"/>
                    <a:gd name="T7" fmla="*/ 60 h 81"/>
                    <a:gd name="T8" fmla="*/ 24 w 135"/>
                    <a:gd name="T9" fmla="*/ 7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5" h="81">
                      <a:moveTo>
                        <a:pt x="24" y="74"/>
                      </a:moveTo>
                      <a:cubicBezTo>
                        <a:pt x="53" y="51"/>
                        <a:pt x="87" y="34"/>
                        <a:pt x="123" y="23"/>
                      </a:cubicBezTo>
                      <a:cubicBezTo>
                        <a:pt x="135" y="19"/>
                        <a:pt x="130" y="0"/>
                        <a:pt x="118" y="4"/>
                      </a:cubicBezTo>
                      <a:cubicBezTo>
                        <a:pt x="78" y="16"/>
                        <a:pt x="42" y="35"/>
                        <a:pt x="10" y="60"/>
                      </a:cubicBezTo>
                      <a:cubicBezTo>
                        <a:pt x="0" y="68"/>
                        <a:pt x="14" y="81"/>
                        <a:pt x="24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3" name="Freeform 26"/>
                <p:cNvSpPr/>
                <p:nvPr/>
              </p:nvSpPr>
              <p:spPr bwMode="auto">
                <a:xfrm>
                  <a:off x="4611638" y="3159126"/>
                  <a:ext cx="260350" cy="79375"/>
                </a:xfrm>
                <a:custGeom>
                  <a:avLst/>
                  <a:gdLst>
                    <a:gd name="T0" fmla="*/ 13 w 125"/>
                    <a:gd name="T1" fmla="*/ 20 h 38"/>
                    <a:gd name="T2" fmla="*/ 108 w 125"/>
                    <a:gd name="T3" fmla="*/ 36 h 38"/>
                    <a:gd name="T4" fmla="*/ 113 w 125"/>
                    <a:gd name="T5" fmla="*/ 17 h 38"/>
                    <a:gd name="T6" fmla="*/ 18 w 125"/>
                    <a:gd name="T7" fmla="*/ 2 h 38"/>
                    <a:gd name="T8" fmla="*/ 13 w 125"/>
                    <a:gd name="T9" fmla="*/ 2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" h="38">
                      <a:moveTo>
                        <a:pt x="13" y="20"/>
                      </a:moveTo>
                      <a:cubicBezTo>
                        <a:pt x="44" y="26"/>
                        <a:pt x="76" y="31"/>
                        <a:pt x="108" y="36"/>
                      </a:cubicBezTo>
                      <a:cubicBezTo>
                        <a:pt x="120" y="38"/>
                        <a:pt x="125" y="19"/>
                        <a:pt x="113" y="17"/>
                      </a:cubicBezTo>
                      <a:cubicBezTo>
                        <a:pt x="81" y="12"/>
                        <a:pt x="49" y="7"/>
                        <a:pt x="18" y="2"/>
                      </a:cubicBezTo>
                      <a:cubicBezTo>
                        <a:pt x="6" y="0"/>
                        <a:pt x="0" y="18"/>
                        <a:pt x="13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" name="Freeform 27"/>
                <p:cNvSpPr/>
                <p:nvPr/>
              </p:nvSpPr>
              <p:spPr bwMode="auto">
                <a:xfrm>
                  <a:off x="2031950" y="3424238"/>
                  <a:ext cx="257175" cy="136525"/>
                </a:xfrm>
                <a:custGeom>
                  <a:avLst/>
                  <a:gdLst>
                    <a:gd name="T0" fmla="*/ 22 w 123"/>
                    <a:gd name="T1" fmla="*/ 60 h 65"/>
                    <a:gd name="T2" fmla="*/ 112 w 123"/>
                    <a:gd name="T3" fmla="*/ 22 h 65"/>
                    <a:gd name="T4" fmla="*/ 102 w 123"/>
                    <a:gd name="T5" fmla="*/ 5 h 65"/>
                    <a:gd name="T6" fmla="*/ 12 w 123"/>
                    <a:gd name="T7" fmla="*/ 43 h 65"/>
                    <a:gd name="T8" fmla="*/ 22 w 123"/>
                    <a:gd name="T9" fmla="*/ 6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3" h="65">
                      <a:moveTo>
                        <a:pt x="22" y="60"/>
                      </a:moveTo>
                      <a:cubicBezTo>
                        <a:pt x="52" y="47"/>
                        <a:pt x="82" y="34"/>
                        <a:pt x="112" y="22"/>
                      </a:cubicBezTo>
                      <a:cubicBezTo>
                        <a:pt x="123" y="17"/>
                        <a:pt x="113" y="0"/>
                        <a:pt x="102" y="5"/>
                      </a:cubicBezTo>
                      <a:cubicBezTo>
                        <a:pt x="72" y="18"/>
                        <a:pt x="42" y="30"/>
                        <a:pt x="12" y="43"/>
                      </a:cubicBezTo>
                      <a:cubicBezTo>
                        <a:pt x="0" y="48"/>
                        <a:pt x="10" y="65"/>
                        <a:pt x="22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5" name="Freeform 28"/>
                <p:cNvSpPr/>
                <p:nvPr/>
              </p:nvSpPr>
              <p:spPr bwMode="auto">
                <a:xfrm>
                  <a:off x="2236737" y="3675063"/>
                  <a:ext cx="144463" cy="158750"/>
                </a:xfrm>
                <a:custGeom>
                  <a:avLst/>
                  <a:gdLst>
                    <a:gd name="T0" fmla="*/ 47 w 69"/>
                    <a:gd name="T1" fmla="*/ 9 h 76"/>
                    <a:gd name="T2" fmla="*/ 8 w 69"/>
                    <a:gd name="T3" fmla="*/ 53 h 76"/>
                    <a:gd name="T4" fmla="*/ 22 w 69"/>
                    <a:gd name="T5" fmla="*/ 67 h 76"/>
                    <a:gd name="T6" fmla="*/ 61 w 69"/>
                    <a:gd name="T7" fmla="*/ 23 h 76"/>
                    <a:gd name="T8" fmla="*/ 47 w 69"/>
                    <a:gd name="T9" fmla="*/ 9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76">
                      <a:moveTo>
                        <a:pt x="47" y="9"/>
                      </a:moveTo>
                      <a:cubicBezTo>
                        <a:pt x="34" y="24"/>
                        <a:pt x="21" y="38"/>
                        <a:pt x="8" y="53"/>
                      </a:cubicBezTo>
                      <a:cubicBezTo>
                        <a:pt x="0" y="62"/>
                        <a:pt x="14" y="76"/>
                        <a:pt x="22" y="67"/>
                      </a:cubicBezTo>
                      <a:cubicBezTo>
                        <a:pt x="35" y="52"/>
                        <a:pt x="48" y="37"/>
                        <a:pt x="61" y="23"/>
                      </a:cubicBezTo>
                      <a:cubicBezTo>
                        <a:pt x="69" y="14"/>
                        <a:pt x="55" y="0"/>
                        <a:pt x="47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Freeform 29"/>
                <p:cNvSpPr/>
                <p:nvPr/>
              </p:nvSpPr>
              <p:spPr bwMode="auto">
                <a:xfrm>
                  <a:off x="4471938" y="3706813"/>
                  <a:ext cx="228600" cy="187325"/>
                </a:xfrm>
                <a:custGeom>
                  <a:avLst/>
                  <a:gdLst>
                    <a:gd name="T0" fmla="*/ 10 w 110"/>
                    <a:gd name="T1" fmla="*/ 24 h 90"/>
                    <a:gd name="T2" fmla="*/ 90 w 110"/>
                    <a:gd name="T3" fmla="*/ 83 h 90"/>
                    <a:gd name="T4" fmla="*/ 100 w 110"/>
                    <a:gd name="T5" fmla="*/ 66 h 90"/>
                    <a:gd name="T6" fmla="*/ 20 w 110"/>
                    <a:gd name="T7" fmla="*/ 7 h 90"/>
                    <a:gd name="T8" fmla="*/ 10 w 110"/>
                    <a:gd name="T9" fmla="*/ 24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90">
                      <a:moveTo>
                        <a:pt x="10" y="24"/>
                      </a:moveTo>
                      <a:cubicBezTo>
                        <a:pt x="37" y="43"/>
                        <a:pt x="64" y="63"/>
                        <a:pt x="90" y="83"/>
                      </a:cubicBezTo>
                      <a:cubicBezTo>
                        <a:pt x="100" y="90"/>
                        <a:pt x="110" y="73"/>
                        <a:pt x="100" y="66"/>
                      </a:cubicBezTo>
                      <a:cubicBezTo>
                        <a:pt x="73" y="46"/>
                        <a:pt x="47" y="27"/>
                        <a:pt x="20" y="7"/>
                      </a:cubicBezTo>
                      <a:cubicBezTo>
                        <a:pt x="10" y="0"/>
                        <a:pt x="0" y="16"/>
                        <a:pt x="1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7" name="Freeform 30"/>
                <p:cNvSpPr/>
                <p:nvPr/>
              </p:nvSpPr>
              <p:spPr bwMode="auto">
                <a:xfrm>
                  <a:off x="4548138" y="3467101"/>
                  <a:ext cx="485775" cy="174625"/>
                </a:xfrm>
                <a:custGeom>
                  <a:avLst/>
                  <a:gdLst>
                    <a:gd name="T0" fmla="*/ 12 w 232"/>
                    <a:gd name="T1" fmla="*/ 22 h 84"/>
                    <a:gd name="T2" fmla="*/ 215 w 232"/>
                    <a:gd name="T3" fmla="*/ 81 h 84"/>
                    <a:gd name="T4" fmla="*/ 220 w 232"/>
                    <a:gd name="T5" fmla="*/ 62 h 84"/>
                    <a:gd name="T6" fmla="*/ 17 w 232"/>
                    <a:gd name="T7" fmla="*/ 3 h 84"/>
                    <a:gd name="T8" fmla="*/ 12 w 232"/>
                    <a:gd name="T9" fmla="*/ 22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2" h="84">
                      <a:moveTo>
                        <a:pt x="12" y="22"/>
                      </a:moveTo>
                      <a:cubicBezTo>
                        <a:pt x="80" y="41"/>
                        <a:pt x="147" y="61"/>
                        <a:pt x="215" y="81"/>
                      </a:cubicBezTo>
                      <a:cubicBezTo>
                        <a:pt x="227" y="84"/>
                        <a:pt x="232" y="66"/>
                        <a:pt x="220" y="62"/>
                      </a:cubicBezTo>
                      <a:cubicBezTo>
                        <a:pt x="152" y="42"/>
                        <a:pt x="85" y="23"/>
                        <a:pt x="17" y="3"/>
                      </a:cubicBezTo>
                      <a:cubicBezTo>
                        <a:pt x="5" y="0"/>
                        <a:pt x="0" y="18"/>
                        <a:pt x="12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8" name="Freeform 31"/>
                <p:cNvSpPr/>
                <p:nvPr/>
              </p:nvSpPr>
              <p:spPr bwMode="auto">
                <a:xfrm>
                  <a:off x="3992513" y="2058988"/>
                  <a:ext cx="192088" cy="247650"/>
                </a:xfrm>
                <a:custGeom>
                  <a:avLst/>
                  <a:gdLst>
                    <a:gd name="T0" fmla="*/ 24 w 92"/>
                    <a:gd name="T1" fmla="*/ 109 h 119"/>
                    <a:gd name="T2" fmla="*/ 85 w 92"/>
                    <a:gd name="T3" fmla="*/ 20 h 119"/>
                    <a:gd name="T4" fmla="*/ 68 w 92"/>
                    <a:gd name="T5" fmla="*/ 11 h 119"/>
                    <a:gd name="T6" fmla="*/ 7 w 92"/>
                    <a:gd name="T7" fmla="*/ 99 h 119"/>
                    <a:gd name="T8" fmla="*/ 24 w 92"/>
                    <a:gd name="T9" fmla="*/ 109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19">
                      <a:moveTo>
                        <a:pt x="24" y="109"/>
                      </a:moveTo>
                      <a:cubicBezTo>
                        <a:pt x="44" y="80"/>
                        <a:pt x="65" y="50"/>
                        <a:pt x="85" y="20"/>
                      </a:cubicBezTo>
                      <a:cubicBezTo>
                        <a:pt x="92" y="10"/>
                        <a:pt x="76" y="0"/>
                        <a:pt x="68" y="11"/>
                      </a:cubicBezTo>
                      <a:cubicBezTo>
                        <a:pt x="48" y="40"/>
                        <a:pt x="28" y="70"/>
                        <a:pt x="7" y="99"/>
                      </a:cubicBezTo>
                      <a:cubicBezTo>
                        <a:pt x="0" y="110"/>
                        <a:pt x="17" y="119"/>
                        <a:pt x="24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6" name="组合 35"/>
          <p:cNvGrpSpPr/>
          <p:nvPr/>
        </p:nvGrpSpPr>
        <p:grpSpPr>
          <a:xfrm>
            <a:off x="7631104" y="0"/>
            <a:ext cx="697579" cy="1352628"/>
            <a:chOff x="737082" y="866503"/>
            <a:chExt cx="1756551" cy="3406010"/>
          </a:xfrm>
          <a:solidFill>
            <a:srgbClr val="515161"/>
          </a:solidFill>
        </p:grpSpPr>
        <p:sp>
          <p:nvSpPr>
            <p:cNvPr id="37" name="Freeform 5"/>
            <p:cNvSpPr>
              <a:spLocks noEditPoints="1"/>
            </p:cNvSpPr>
            <p:nvPr/>
          </p:nvSpPr>
          <p:spPr bwMode="auto">
            <a:xfrm rot="9378119">
              <a:off x="737082" y="1790203"/>
              <a:ext cx="1756551" cy="2482310"/>
            </a:xfrm>
            <a:custGeom>
              <a:avLst/>
              <a:gdLst>
                <a:gd name="T0" fmla="*/ 59 w 322"/>
                <a:gd name="T1" fmla="*/ 75 h 457"/>
                <a:gd name="T2" fmla="*/ 64 w 322"/>
                <a:gd name="T3" fmla="*/ 307 h 457"/>
                <a:gd name="T4" fmla="*/ 38 w 322"/>
                <a:gd name="T5" fmla="*/ 338 h 457"/>
                <a:gd name="T6" fmla="*/ 25 w 322"/>
                <a:gd name="T7" fmla="*/ 363 h 457"/>
                <a:gd name="T8" fmla="*/ 16 w 322"/>
                <a:gd name="T9" fmla="*/ 394 h 457"/>
                <a:gd name="T10" fmla="*/ 95 w 322"/>
                <a:gd name="T11" fmla="*/ 431 h 457"/>
                <a:gd name="T12" fmla="*/ 114 w 322"/>
                <a:gd name="T13" fmla="*/ 408 h 457"/>
                <a:gd name="T14" fmla="*/ 115 w 322"/>
                <a:gd name="T15" fmla="*/ 406 h 457"/>
                <a:gd name="T16" fmla="*/ 131 w 322"/>
                <a:gd name="T17" fmla="*/ 379 h 457"/>
                <a:gd name="T18" fmla="*/ 193 w 322"/>
                <a:gd name="T19" fmla="*/ 301 h 457"/>
                <a:gd name="T20" fmla="*/ 305 w 322"/>
                <a:gd name="T21" fmla="*/ 182 h 457"/>
                <a:gd name="T22" fmla="*/ 39 w 322"/>
                <a:gd name="T23" fmla="*/ 435 h 457"/>
                <a:gd name="T24" fmla="*/ 44 w 322"/>
                <a:gd name="T25" fmla="*/ 416 h 457"/>
                <a:gd name="T26" fmla="*/ 39 w 322"/>
                <a:gd name="T27" fmla="*/ 435 h 457"/>
                <a:gd name="T28" fmla="*/ 53 w 322"/>
                <a:gd name="T29" fmla="*/ 413 h 457"/>
                <a:gd name="T30" fmla="*/ 55 w 322"/>
                <a:gd name="T31" fmla="*/ 392 h 457"/>
                <a:gd name="T32" fmla="*/ 107 w 322"/>
                <a:gd name="T33" fmla="*/ 408 h 457"/>
                <a:gd name="T34" fmla="*/ 78 w 322"/>
                <a:gd name="T35" fmla="*/ 393 h 457"/>
                <a:gd name="T36" fmla="*/ 40 w 322"/>
                <a:gd name="T37" fmla="*/ 344 h 457"/>
                <a:gd name="T38" fmla="*/ 116 w 322"/>
                <a:gd name="T39" fmla="*/ 384 h 457"/>
                <a:gd name="T40" fmla="*/ 105 w 322"/>
                <a:gd name="T41" fmla="*/ 399 h 457"/>
                <a:gd name="T42" fmla="*/ 93 w 322"/>
                <a:gd name="T43" fmla="*/ 373 h 457"/>
                <a:gd name="T44" fmla="*/ 55 w 322"/>
                <a:gd name="T45" fmla="*/ 354 h 457"/>
                <a:gd name="T46" fmla="*/ 60 w 322"/>
                <a:gd name="T47" fmla="*/ 316 h 457"/>
                <a:gd name="T48" fmla="*/ 126 w 322"/>
                <a:gd name="T49" fmla="*/ 355 h 457"/>
                <a:gd name="T50" fmla="*/ 103 w 322"/>
                <a:gd name="T51" fmla="*/ 376 h 457"/>
                <a:gd name="T52" fmla="*/ 111 w 322"/>
                <a:gd name="T53" fmla="*/ 190 h 457"/>
                <a:gd name="T54" fmla="*/ 114 w 322"/>
                <a:gd name="T55" fmla="*/ 345 h 457"/>
                <a:gd name="T56" fmla="*/ 287 w 322"/>
                <a:gd name="T57" fmla="*/ 218 h 457"/>
                <a:gd name="T58" fmla="*/ 129 w 322"/>
                <a:gd name="T59" fmla="*/ 349 h 457"/>
                <a:gd name="T60" fmla="*/ 128 w 322"/>
                <a:gd name="T61" fmla="*/ 349 h 457"/>
                <a:gd name="T62" fmla="*/ 194 w 322"/>
                <a:gd name="T63" fmla="*/ 220 h 457"/>
                <a:gd name="T64" fmla="*/ 228 w 322"/>
                <a:gd name="T65" fmla="*/ 224 h 457"/>
                <a:gd name="T66" fmla="*/ 232 w 322"/>
                <a:gd name="T67" fmla="*/ 190 h 457"/>
                <a:gd name="T68" fmla="*/ 192 w 322"/>
                <a:gd name="T69" fmla="*/ 212 h 457"/>
                <a:gd name="T70" fmla="*/ 106 w 322"/>
                <a:gd name="T71" fmla="*/ 154 h 457"/>
                <a:gd name="T72" fmla="*/ 104 w 322"/>
                <a:gd name="T73" fmla="*/ 186 h 457"/>
                <a:gd name="T74" fmla="*/ 97 w 322"/>
                <a:gd name="T75" fmla="*/ 200 h 457"/>
                <a:gd name="T76" fmla="*/ 76 w 322"/>
                <a:gd name="T77" fmla="*/ 329 h 457"/>
                <a:gd name="T78" fmla="*/ 67 w 322"/>
                <a:gd name="T79" fmla="*/ 314 h 457"/>
                <a:gd name="T80" fmla="*/ 69 w 322"/>
                <a:gd name="T81" fmla="*/ 310 h 457"/>
                <a:gd name="T82" fmla="*/ 209 w 322"/>
                <a:gd name="T83" fmla="*/ 28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457">
                  <a:moveTo>
                    <a:pt x="225" y="27"/>
                  </a:moveTo>
                  <a:cubicBezTo>
                    <a:pt x="165" y="0"/>
                    <a:pt x="94" y="19"/>
                    <a:pt x="59" y="75"/>
                  </a:cubicBezTo>
                  <a:cubicBezTo>
                    <a:pt x="42" y="102"/>
                    <a:pt x="35" y="135"/>
                    <a:pt x="41" y="167"/>
                  </a:cubicBezTo>
                  <a:cubicBezTo>
                    <a:pt x="49" y="213"/>
                    <a:pt x="89" y="260"/>
                    <a:pt x="64" y="307"/>
                  </a:cubicBezTo>
                  <a:cubicBezTo>
                    <a:pt x="50" y="306"/>
                    <a:pt x="39" y="314"/>
                    <a:pt x="38" y="328"/>
                  </a:cubicBezTo>
                  <a:cubicBezTo>
                    <a:pt x="37" y="332"/>
                    <a:pt x="37" y="335"/>
                    <a:pt x="38" y="338"/>
                  </a:cubicBezTo>
                  <a:cubicBezTo>
                    <a:pt x="38" y="338"/>
                    <a:pt x="38" y="338"/>
                    <a:pt x="37" y="338"/>
                  </a:cubicBezTo>
                  <a:cubicBezTo>
                    <a:pt x="28" y="343"/>
                    <a:pt x="23" y="353"/>
                    <a:pt x="25" y="363"/>
                  </a:cubicBezTo>
                  <a:cubicBezTo>
                    <a:pt x="17" y="367"/>
                    <a:pt x="12" y="375"/>
                    <a:pt x="13" y="385"/>
                  </a:cubicBezTo>
                  <a:cubicBezTo>
                    <a:pt x="14" y="388"/>
                    <a:pt x="15" y="391"/>
                    <a:pt x="16" y="394"/>
                  </a:cubicBezTo>
                  <a:cubicBezTo>
                    <a:pt x="16" y="413"/>
                    <a:pt x="24" y="435"/>
                    <a:pt x="41" y="445"/>
                  </a:cubicBezTo>
                  <a:cubicBezTo>
                    <a:pt x="61" y="457"/>
                    <a:pt x="81" y="445"/>
                    <a:pt x="95" y="431"/>
                  </a:cubicBezTo>
                  <a:cubicBezTo>
                    <a:pt x="96" y="431"/>
                    <a:pt x="96" y="430"/>
                    <a:pt x="96" y="429"/>
                  </a:cubicBezTo>
                  <a:cubicBezTo>
                    <a:pt x="107" y="428"/>
                    <a:pt x="114" y="422"/>
                    <a:pt x="114" y="408"/>
                  </a:cubicBezTo>
                  <a:cubicBezTo>
                    <a:pt x="114" y="407"/>
                    <a:pt x="113" y="407"/>
                    <a:pt x="113" y="406"/>
                  </a:cubicBezTo>
                  <a:cubicBezTo>
                    <a:pt x="114" y="406"/>
                    <a:pt x="114" y="406"/>
                    <a:pt x="115" y="406"/>
                  </a:cubicBezTo>
                  <a:cubicBezTo>
                    <a:pt x="124" y="402"/>
                    <a:pt x="123" y="392"/>
                    <a:pt x="122" y="383"/>
                  </a:cubicBezTo>
                  <a:cubicBezTo>
                    <a:pt x="125" y="383"/>
                    <a:pt x="128" y="381"/>
                    <a:pt x="131" y="379"/>
                  </a:cubicBezTo>
                  <a:cubicBezTo>
                    <a:pt x="141" y="373"/>
                    <a:pt x="142" y="361"/>
                    <a:pt x="135" y="353"/>
                  </a:cubicBezTo>
                  <a:cubicBezTo>
                    <a:pt x="150" y="331"/>
                    <a:pt x="170" y="314"/>
                    <a:pt x="193" y="301"/>
                  </a:cubicBezTo>
                  <a:cubicBezTo>
                    <a:pt x="212" y="291"/>
                    <a:pt x="232" y="284"/>
                    <a:pt x="250" y="271"/>
                  </a:cubicBezTo>
                  <a:cubicBezTo>
                    <a:pt x="280" y="250"/>
                    <a:pt x="299" y="218"/>
                    <a:pt x="305" y="182"/>
                  </a:cubicBezTo>
                  <a:cubicBezTo>
                    <a:pt x="316" y="119"/>
                    <a:pt x="285" y="53"/>
                    <a:pt x="225" y="27"/>
                  </a:cubicBezTo>
                  <a:close/>
                  <a:moveTo>
                    <a:pt x="39" y="435"/>
                  </a:moveTo>
                  <a:cubicBezTo>
                    <a:pt x="29" y="426"/>
                    <a:pt x="25" y="415"/>
                    <a:pt x="23" y="403"/>
                  </a:cubicBezTo>
                  <a:cubicBezTo>
                    <a:pt x="29" y="408"/>
                    <a:pt x="37" y="413"/>
                    <a:pt x="44" y="416"/>
                  </a:cubicBezTo>
                  <a:cubicBezTo>
                    <a:pt x="53" y="421"/>
                    <a:pt x="72" y="429"/>
                    <a:pt x="87" y="429"/>
                  </a:cubicBezTo>
                  <a:cubicBezTo>
                    <a:pt x="73" y="441"/>
                    <a:pt x="55" y="450"/>
                    <a:pt x="39" y="435"/>
                  </a:cubicBezTo>
                  <a:close/>
                  <a:moveTo>
                    <a:pt x="107" y="408"/>
                  </a:moveTo>
                  <a:cubicBezTo>
                    <a:pt x="108" y="436"/>
                    <a:pt x="63" y="418"/>
                    <a:pt x="53" y="413"/>
                  </a:cubicBezTo>
                  <a:cubicBezTo>
                    <a:pt x="41" y="408"/>
                    <a:pt x="0" y="381"/>
                    <a:pt x="27" y="370"/>
                  </a:cubicBezTo>
                  <a:cubicBezTo>
                    <a:pt x="33" y="381"/>
                    <a:pt x="45" y="387"/>
                    <a:pt x="55" y="392"/>
                  </a:cubicBezTo>
                  <a:cubicBezTo>
                    <a:pt x="68" y="397"/>
                    <a:pt x="91" y="408"/>
                    <a:pt x="107" y="407"/>
                  </a:cubicBezTo>
                  <a:cubicBezTo>
                    <a:pt x="107" y="407"/>
                    <a:pt x="107" y="408"/>
                    <a:pt x="107" y="408"/>
                  </a:cubicBezTo>
                  <a:close/>
                  <a:moveTo>
                    <a:pt x="105" y="399"/>
                  </a:moveTo>
                  <a:cubicBezTo>
                    <a:pt x="97" y="400"/>
                    <a:pt x="85" y="395"/>
                    <a:pt x="78" y="393"/>
                  </a:cubicBezTo>
                  <a:cubicBezTo>
                    <a:pt x="69" y="390"/>
                    <a:pt x="60" y="387"/>
                    <a:pt x="53" y="383"/>
                  </a:cubicBezTo>
                  <a:cubicBezTo>
                    <a:pt x="42" y="378"/>
                    <a:pt x="15" y="358"/>
                    <a:pt x="40" y="344"/>
                  </a:cubicBezTo>
                  <a:cubicBezTo>
                    <a:pt x="46" y="357"/>
                    <a:pt x="60" y="366"/>
                    <a:pt x="72" y="372"/>
                  </a:cubicBezTo>
                  <a:cubicBezTo>
                    <a:pt x="84" y="377"/>
                    <a:pt x="101" y="385"/>
                    <a:pt x="116" y="384"/>
                  </a:cubicBezTo>
                  <a:cubicBezTo>
                    <a:pt x="116" y="387"/>
                    <a:pt x="116" y="389"/>
                    <a:pt x="116" y="391"/>
                  </a:cubicBezTo>
                  <a:cubicBezTo>
                    <a:pt x="114" y="399"/>
                    <a:pt x="111" y="401"/>
                    <a:pt x="105" y="399"/>
                  </a:cubicBezTo>
                  <a:close/>
                  <a:moveTo>
                    <a:pt x="103" y="376"/>
                  </a:moveTo>
                  <a:cubicBezTo>
                    <a:pt x="100" y="375"/>
                    <a:pt x="96" y="374"/>
                    <a:pt x="93" y="373"/>
                  </a:cubicBezTo>
                  <a:cubicBezTo>
                    <a:pt x="86" y="370"/>
                    <a:pt x="79" y="368"/>
                    <a:pt x="73" y="364"/>
                  </a:cubicBezTo>
                  <a:cubicBezTo>
                    <a:pt x="66" y="361"/>
                    <a:pt x="60" y="358"/>
                    <a:pt x="55" y="354"/>
                  </a:cubicBezTo>
                  <a:cubicBezTo>
                    <a:pt x="53" y="351"/>
                    <a:pt x="51" y="348"/>
                    <a:pt x="49" y="346"/>
                  </a:cubicBezTo>
                  <a:cubicBezTo>
                    <a:pt x="41" y="334"/>
                    <a:pt x="45" y="324"/>
                    <a:pt x="60" y="316"/>
                  </a:cubicBezTo>
                  <a:cubicBezTo>
                    <a:pt x="60" y="317"/>
                    <a:pt x="61" y="317"/>
                    <a:pt x="62" y="318"/>
                  </a:cubicBezTo>
                  <a:cubicBezTo>
                    <a:pt x="70" y="344"/>
                    <a:pt x="103" y="349"/>
                    <a:pt x="126" y="355"/>
                  </a:cubicBezTo>
                  <a:cubicBezTo>
                    <a:pt x="126" y="356"/>
                    <a:pt x="127" y="356"/>
                    <a:pt x="127" y="357"/>
                  </a:cubicBezTo>
                  <a:cubicBezTo>
                    <a:pt x="122" y="373"/>
                    <a:pt x="114" y="379"/>
                    <a:pt x="103" y="376"/>
                  </a:cubicBezTo>
                  <a:close/>
                  <a:moveTo>
                    <a:pt x="81" y="333"/>
                  </a:moveTo>
                  <a:cubicBezTo>
                    <a:pt x="105" y="288"/>
                    <a:pt x="115" y="239"/>
                    <a:pt x="111" y="190"/>
                  </a:cubicBezTo>
                  <a:cubicBezTo>
                    <a:pt x="137" y="178"/>
                    <a:pt x="162" y="200"/>
                    <a:pt x="188" y="217"/>
                  </a:cubicBezTo>
                  <a:cubicBezTo>
                    <a:pt x="154" y="252"/>
                    <a:pt x="133" y="299"/>
                    <a:pt x="114" y="345"/>
                  </a:cubicBezTo>
                  <a:cubicBezTo>
                    <a:pt x="103" y="343"/>
                    <a:pt x="91" y="339"/>
                    <a:pt x="81" y="333"/>
                  </a:cubicBezTo>
                  <a:close/>
                  <a:moveTo>
                    <a:pt x="287" y="218"/>
                  </a:moveTo>
                  <a:cubicBezTo>
                    <a:pt x="266" y="261"/>
                    <a:pt x="228" y="274"/>
                    <a:pt x="190" y="296"/>
                  </a:cubicBezTo>
                  <a:cubicBezTo>
                    <a:pt x="165" y="309"/>
                    <a:pt x="145" y="327"/>
                    <a:pt x="129" y="349"/>
                  </a:cubicBezTo>
                  <a:cubicBezTo>
                    <a:pt x="129" y="349"/>
                    <a:pt x="129" y="349"/>
                    <a:pt x="129" y="349"/>
                  </a:cubicBezTo>
                  <a:cubicBezTo>
                    <a:pt x="128" y="349"/>
                    <a:pt x="128" y="349"/>
                    <a:pt x="128" y="349"/>
                  </a:cubicBezTo>
                  <a:cubicBezTo>
                    <a:pt x="126" y="348"/>
                    <a:pt x="123" y="348"/>
                    <a:pt x="121" y="347"/>
                  </a:cubicBezTo>
                  <a:cubicBezTo>
                    <a:pt x="140" y="301"/>
                    <a:pt x="160" y="255"/>
                    <a:pt x="194" y="220"/>
                  </a:cubicBezTo>
                  <a:cubicBezTo>
                    <a:pt x="205" y="227"/>
                    <a:pt x="217" y="231"/>
                    <a:pt x="228" y="231"/>
                  </a:cubicBezTo>
                  <a:cubicBezTo>
                    <a:pt x="233" y="230"/>
                    <a:pt x="233" y="224"/>
                    <a:pt x="228" y="224"/>
                  </a:cubicBezTo>
                  <a:cubicBezTo>
                    <a:pt x="218" y="225"/>
                    <a:pt x="208" y="221"/>
                    <a:pt x="198" y="216"/>
                  </a:cubicBezTo>
                  <a:cubicBezTo>
                    <a:pt x="208" y="206"/>
                    <a:pt x="219" y="197"/>
                    <a:pt x="232" y="190"/>
                  </a:cubicBezTo>
                  <a:cubicBezTo>
                    <a:pt x="236" y="187"/>
                    <a:pt x="232" y="182"/>
                    <a:pt x="229" y="184"/>
                  </a:cubicBezTo>
                  <a:cubicBezTo>
                    <a:pt x="215" y="192"/>
                    <a:pt x="203" y="202"/>
                    <a:pt x="192" y="212"/>
                  </a:cubicBezTo>
                  <a:cubicBezTo>
                    <a:pt x="165" y="197"/>
                    <a:pt x="138" y="172"/>
                    <a:pt x="110" y="183"/>
                  </a:cubicBezTo>
                  <a:cubicBezTo>
                    <a:pt x="109" y="173"/>
                    <a:pt x="108" y="164"/>
                    <a:pt x="106" y="154"/>
                  </a:cubicBezTo>
                  <a:cubicBezTo>
                    <a:pt x="105" y="150"/>
                    <a:pt x="99" y="152"/>
                    <a:pt x="100" y="156"/>
                  </a:cubicBezTo>
                  <a:cubicBezTo>
                    <a:pt x="102" y="166"/>
                    <a:pt x="103" y="176"/>
                    <a:pt x="104" y="186"/>
                  </a:cubicBezTo>
                  <a:cubicBezTo>
                    <a:pt x="100" y="188"/>
                    <a:pt x="96" y="191"/>
                    <a:pt x="92" y="195"/>
                  </a:cubicBezTo>
                  <a:cubicBezTo>
                    <a:pt x="89" y="198"/>
                    <a:pt x="94" y="203"/>
                    <a:pt x="97" y="200"/>
                  </a:cubicBezTo>
                  <a:cubicBezTo>
                    <a:pt x="100" y="197"/>
                    <a:pt x="102" y="195"/>
                    <a:pt x="105" y="193"/>
                  </a:cubicBezTo>
                  <a:cubicBezTo>
                    <a:pt x="107" y="240"/>
                    <a:pt x="98" y="286"/>
                    <a:pt x="76" y="329"/>
                  </a:cubicBezTo>
                  <a:cubicBezTo>
                    <a:pt x="72" y="325"/>
                    <a:pt x="70" y="321"/>
                    <a:pt x="68" y="316"/>
                  </a:cubicBezTo>
                  <a:cubicBezTo>
                    <a:pt x="68" y="315"/>
                    <a:pt x="67" y="314"/>
                    <a:pt x="67" y="314"/>
                  </a:cubicBezTo>
                  <a:cubicBezTo>
                    <a:pt x="67" y="314"/>
                    <a:pt x="67" y="313"/>
                    <a:pt x="68" y="313"/>
                  </a:cubicBezTo>
                  <a:cubicBezTo>
                    <a:pt x="69" y="312"/>
                    <a:pt x="69" y="311"/>
                    <a:pt x="69" y="310"/>
                  </a:cubicBezTo>
                  <a:cubicBezTo>
                    <a:pt x="100" y="254"/>
                    <a:pt x="42" y="197"/>
                    <a:pt x="45" y="139"/>
                  </a:cubicBezTo>
                  <a:cubicBezTo>
                    <a:pt x="49" y="56"/>
                    <a:pt x="132" y="3"/>
                    <a:pt x="209" y="28"/>
                  </a:cubicBezTo>
                  <a:cubicBezTo>
                    <a:pt x="287" y="53"/>
                    <a:pt x="322" y="145"/>
                    <a:pt x="287" y="2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1721437" y="866503"/>
              <a:ext cx="0" cy="866503"/>
            </a:xfrm>
            <a:prstGeom prst="line">
              <a:avLst/>
            </a:prstGeom>
            <a:grpFill/>
            <a:ln w="28575">
              <a:solidFill>
                <a:srgbClr val="5151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 Box 3"/>
          <p:cNvSpPr>
            <a:spLocks noChangeArrowheads="1"/>
          </p:cNvSpPr>
          <p:nvPr/>
        </p:nvSpPr>
        <p:spPr bwMode="auto">
          <a:xfrm>
            <a:off x="5323994" y="368907"/>
            <a:ext cx="1544013" cy="10387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dirty="0" smtClean="0">
                <a:solidFill>
                  <a:srgbClr val="F8930C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Calibri" panose="020F0502020204030204" pitchFamily="34" charset="0"/>
              </a:rPr>
              <a:t>目  录</a:t>
            </a:r>
            <a:endParaRPr lang="en-US" altLang="zh-CN" sz="4400" dirty="0" smtClean="0">
              <a:solidFill>
                <a:srgbClr val="F8930C"/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819070" y="3465904"/>
            <a:ext cx="3894641" cy="1189038"/>
            <a:chOff x="6446360" y="1354143"/>
            <a:chExt cx="3894641" cy="1189038"/>
          </a:xfrm>
        </p:grpSpPr>
        <p:sp>
          <p:nvSpPr>
            <p:cNvPr id="47" name="Freeform 9"/>
            <p:cNvSpPr/>
            <p:nvPr/>
          </p:nvSpPr>
          <p:spPr bwMode="auto">
            <a:xfrm>
              <a:off x="6446360" y="1354143"/>
              <a:ext cx="976313" cy="1189038"/>
            </a:xfrm>
            <a:custGeom>
              <a:avLst/>
              <a:gdLst>
                <a:gd name="T0" fmla="*/ 238 w 257"/>
                <a:gd name="T1" fmla="*/ 193 h 313"/>
                <a:gd name="T2" fmla="*/ 225 w 257"/>
                <a:gd name="T3" fmla="*/ 74 h 313"/>
                <a:gd name="T4" fmla="*/ 55 w 257"/>
                <a:gd name="T5" fmla="*/ 55 h 313"/>
                <a:gd name="T6" fmla="*/ 45 w 257"/>
                <a:gd name="T7" fmla="*/ 216 h 313"/>
                <a:gd name="T8" fmla="*/ 238 w 257"/>
                <a:gd name="T9" fmla="*/ 19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313">
                  <a:moveTo>
                    <a:pt x="238" y="193"/>
                  </a:moveTo>
                  <a:cubicBezTo>
                    <a:pt x="238" y="193"/>
                    <a:pt x="257" y="112"/>
                    <a:pt x="225" y="74"/>
                  </a:cubicBezTo>
                  <a:cubicBezTo>
                    <a:pt x="193" y="37"/>
                    <a:pt x="111" y="0"/>
                    <a:pt x="55" y="55"/>
                  </a:cubicBezTo>
                  <a:cubicBezTo>
                    <a:pt x="0" y="111"/>
                    <a:pt x="8" y="200"/>
                    <a:pt x="45" y="216"/>
                  </a:cubicBezTo>
                  <a:cubicBezTo>
                    <a:pt x="81" y="233"/>
                    <a:pt x="138" y="313"/>
                    <a:pt x="238" y="193"/>
                  </a:cubicBezTo>
                  <a:close/>
                </a:path>
              </a:pathLst>
            </a:custGeom>
            <a:noFill/>
            <a:ln w="23813" cap="flat">
              <a:solidFill>
                <a:srgbClr val="F8930C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15161"/>
                </a:solidFill>
              </a:endParaRPr>
            </a:p>
          </p:txBody>
        </p:sp>
        <p:sp>
          <p:nvSpPr>
            <p:cNvPr id="43" name="TextBox 32"/>
            <p:cNvSpPr txBox="1">
              <a:spLocks noChangeArrowheads="1"/>
            </p:cNvSpPr>
            <p:nvPr/>
          </p:nvSpPr>
          <p:spPr bwMode="auto">
            <a:xfrm>
              <a:off x="6651636" y="1523248"/>
              <a:ext cx="60305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dirty="0" smtClean="0">
                  <a:solidFill>
                    <a:srgbClr val="F8930C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01</a:t>
              </a:r>
              <a:endParaRPr lang="zh-CN" altLang="en-US" sz="3600" dirty="0">
                <a:solidFill>
                  <a:srgbClr val="F8930C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endParaRPr>
            </a:p>
          </p:txBody>
        </p:sp>
        <p:sp>
          <p:nvSpPr>
            <p:cNvPr id="45" name="TextBox 76"/>
            <p:cNvSpPr txBox="1"/>
            <p:nvPr/>
          </p:nvSpPr>
          <p:spPr>
            <a:xfrm>
              <a:off x="7448416" y="1486034"/>
              <a:ext cx="289258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15161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如何理解 Prompt </a:t>
              </a:r>
              <a:endParaRPr lang="zh-CN" altLang="en-US" sz="2800" dirty="0" smtClean="0">
                <a:solidFill>
                  <a:srgbClr val="515161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879292" y="3465904"/>
            <a:ext cx="3894641" cy="1189038"/>
            <a:chOff x="6446360" y="1354143"/>
            <a:chExt cx="3894641" cy="1189038"/>
          </a:xfrm>
        </p:grpSpPr>
        <p:sp>
          <p:nvSpPr>
            <p:cNvPr id="51" name="Freeform 9"/>
            <p:cNvSpPr/>
            <p:nvPr/>
          </p:nvSpPr>
          <p:spPr bwMode="auto">
            <a:xfrm>
              <a:off x="6446360" y="1354143"/>
              <a:ext cx="976313" cy="1189038"/>
            </a:xfrm>
            <a:custGeom>
              <a:avLst/>
              <a:gdLst>
                <a:gd name="T0" fmla="*/ 238 w 257"/>
                <a:gd name="T1" fmla="*/ 193 h 313"/>
                <a:gd name="T2" fmla="*/ 225 w 257"/>
                <a:gd name="T3" fmla="*/ 74 h 313"/>
                <a:gd name="T4" fmla="*/ 55 w 257"/>
                <a:gd name="T5" fmla="*/ 55 h 313"/>
                <a:gd name="T6" fmla="*/ 45 w 257"/>
                <a:gd name="T7" fmla="*/ 216 h 313"/>
                <a:gd name="T8" fmla="*/ 238 w 257"/>
                <a:gd name="T9" fmla="*/ 19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313">
                  <a:moveTo>
                    <a:pt x="238" y="193"/>
                  </a:moveTo>
                  <a:cubicBezTo>
                    <a:pt x="238" y="193"/>
                    <a:pt x="257" y="112"/>
                    <a:pt x="225" y="74"/>
                  </a:cubicBezTo>
                  <a:cubicBezTo>
                    <a:pt x="193" y="37"/>
                    <a:pt x="111" y="0"/>
                    <a:pt x="55" y="55"/>
                  </a:cubicBezTo>
                  <a:cubicBezTo>
                    <a:pt x="0" y="111"/>
                    <a:pt x="8" y="200"/>
                    <a:pt x="45" y="216"/>
                  </a:cubicBezTo>
                  <a:cubicBezTo>
                    <a:pt x="81" y="233"/>
                    <a:pt x="138" y="313"/>
                    <a:pt x="238" y="193"/>
                  </a:cubicBezTo>
                  <a:close/>
                </a:path>
              </a:pathLst>
            </a:custGeom>
            <a:noFill/>
            <a:ln w="23813" cap="flat">
              <a:solidFill>
                <a:srgbClr val="F8930C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15161"/>
                </a:solidFill>
              </a:endParaRPr>
            </a:p>
          </p:txBody>
        </p:sp>
        <p:sp>
          <p:nvSpPr>
            <p:cNvPr id="80" name="TextBox 32"/>
            <p:cNvSpPr txBox="1">
              <a:spLocks noChangeArrowheads="1"/>
            </p:cNvSpPr>
            <p:nvPr/>
          </p:nvSpPr>
          <p:spPr bwMode="auto">
            <a:xfrm>
              <a:off x="6651636" y="1523248"/>
              <a:ext cx="61106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dirty="0" smtClean="0">
                  <a:solidFill>
                    <a:srgbClr val="F8930C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02</a:t>
              </a:r>
              <a:endParaRPr lang="zh-CN" altLang="en-US" sz="3600" dirty="0">
                <a:solidFill>
                  <a:srgbClr val="F8930C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endParaRPr>
            </a:p>
          </p:txBody>
        </p:sp>
        <p:sp>
          <p:nvSpPr>
            <p:cNvPr id="83" name="TextBox 76"/>
            <p:cNvSpPr txBox="1"/>
            <p:nvPr/>
          </p:nvSpPr>
          <p:spPr>
            <a:xfrm>
              <a:off x="7448416" y="1486034"/>
              <a:ext cx="289258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15161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如何构建 Prompt </a:t>
              </a:r>
              <a:endParaRPr lang="zh-CN" altLang="en-US" sz="2800" dirty="0" smtClean="0">
                <a:solidFill>
                  <a:srgbClr val="515161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819070" y="4975727"/>
            <a:ext cx="3894641" cy="1189038"/>
            <a:chOff x="6446360" y="1354143"/>
            <a:chExt cx="3894641" cy="1189038"/>
          </a:xfrm>
        </p:grpSpPr>
        <p:sp>
          <p:nvSpPr>
            <p:cNvPr id="85" name="Freeform 9"/>
            <p:cNvSpPr/>
            <p:nvPr/>
          </p:nvSpPr>
          <p:spPr bwMode="auto">
            <a:xfrm>
              <a:off x="6446360" y="1354143"/>
              <a:ext cx="976313" cy="1189038"/>
            </a:xfrm>
            <a:custGeom>
              <a:avLst/>
              <a:gdLst>
                <a:gd name="T0" fmla="*/ 238 w 257"/>
                <a:gd name="T1" fmla="*/ 193 h 313"/>
                <a:gd name="T2" fmla="*/ 225 w 257"/>
                <a:gd name="T3" fmla="*/ 74 h 313"/>
                <a:gd name="T4" fmla="*/ 55 w 257"/>
                <a:gd name="T5" fmla="*/ 55 h 313"/>
                <a:gd name="T6" fmla="*/ 45 w 257"/>
                <a:gd name="T7" fmla="*/ 216 h 313"/>
                <a:gd name="T8" fmla="*/ 238 w 257"/>
                <a:gd name="T9" fmla="*/ 19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313">
                  <a:moveTo>
                    <a:pt x="238" y="193"/>
                  </a:moveTo>
                  <a:cubicBezTo>
                    <a:pt x="238" y="193"/>
                    <a:pt x="257" y="112"/>
                    <a:pt x="225" y="74"/>
                  </a:cubicBezTo>
                  <a:cubicBezTo>
                    <a:pt x="193" y="37"/>
                    <a:pt x="111" y="0"/>
                    <a:pt x="55" y="55"/>
                  </a:cubicBezTo>
                  <a:cubicBezTo>
                    <a:pt x="0" y="111"/>
                    <a:pt x="8" y="200"/>
                    <a:pt x="45" y="216"/>
                  </a:cubicBezTo>
                  <a:cubicBezTo>
                    <a:pt x="81" y="233"/>
                    <a:pt x="138" y="313"/>
                    <a:pt x="238" y="193"/>
                  </a:cubicBezTo>
                  <a:close/>
                </a:path>
              </a:pathLst>
            </a:custGeom>
            <a:noFill/>
            <a:ln w="23813" cap="flat">
              <a:solidFill>
                <a:srgbClr val="F8930C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15161"/>
                </a:solidFill>
              </a:endParaRPr>
            </a:p>
          </p:txBody>
        </p:sp>
        <p:sp>
          <p:nvSpPr>
            <p:cNvPr id="86" name="TextBox 32"/>
            <p:cNvSpPr txBox="1">
              <a:spLocks noChangeArrowheads="1"/>
            </p:cNvSpPr>
            <p:nvPr/>
          </p:nvSpPr>
          <p:spPr bwMode="auto">
            <a:xfrm>
              <a:off x="6651636" y="1523248"/>
              <a:ext cx="60785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dirty="0" smtClean="0">
                  <a:solidFill>
                    <a:srgbClr val="F8930C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03</a:t>
              </a:r>
              <a:endParaRPr lang="zh-CN" altLang="en-US" sz="3600" dirty="0">
                <a:solidFill>
                  <a:srgbClr val="F8930C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endParaRPr>
            </a:p>
          </p:txBody>
        </p:sp>
        <p:sp>
          <p:nvSpPr>
            <p:cNvPr id="92" name="TextBox 76"/>
            <p:cNvSpPr txBox="1"/>
            <p:nvPr/>
          </p:nvSpPr>
          <p:spPr>
            <a:xfrm>
              <a:off x="7448416" y="1486034"/>
              <a:ext cx="2892585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15161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基本使用场景 &amp; 使用技巧</a:t>
              </a:r>
              <a:endParaRPr lang="zh-CN" altLang="en-US" sz="2800" dirty="0" smtClean="0">
                <a:solidFill>
                  <a:srgbClr val="515161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6879292" y="4975727"/>
            <a:ext cx="3894641" cy="1189038"/>
            <a:chOff x="6446360" y="1354143"/>
            <a:chExt cx="3894641" cy="1189038"/>
          </a:xfrm>
        </p:grpSpPr>
        <p:sp>
          <p:nvSpPr>
            <p:cNvPr id="94" name="Freeform 9"/>
            <p:cNvSpPr/>
            <p:nvPr/>
          </p:nvSpPr>
          <p:spPr bwMode="auto">
            <a:xfrm>
              <a:off x="6446360" y="1354143"/>
              <a:ext cx="976313" cy="1189038"/>
            </a:xfrm>
            <a:custGeom>
              <a:avLst/>
              <a:gdLst>
                <a:gd name="T0" fmla="*/ 238 w 257"/>
                <a:gd name="T1" fmla="*/ 193 h 313"/>
                <a:gd name="T2" fmla="*/ 225 w 257"/>
                <a:gd name="T3" fmla="*/ 74 h 313"/>
                <a:gd name="T4" fmla="*/ 55 w 257"/>
                <a:gd name="T5" fmla="*/ 55 h 313"/>
                <a:gd name="T6" fmla="*/ 45 w 257"/>
                <a:gd name="T7" fmla="*/ 216 h 313"/>
                <a:gd name="T8" fmla="*/ 238 w 257"/>
                <a:gd name="T9" fmla="*/ 19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313">
                  <a:moveTo>
                    <a:pt x="238" y="193"/>
                  </a:moveTo>
                  <a:cubicBezTo>
                    <a:pt x="238" y="193"/>
                    <a:pt x="257" y="112"/>
                    <a:pt x="225" y="74"/>
                  </a:cubicBezTo>
                  <a:cubicBezTo>
                    <a:pt x="193" y="37"/>
                    <a:pt x="111" y="0"/>
                    <a:pt x="55" y="55"/>
                  </a:cubicBezTo>
                  <a:cubicBezTo>
                    <a:pt x="0" y="111"/>
                    <a:pt x="8" y="200"/>
                    <a:pt x="45" y="216"/>
                  </a:cubicBezTo>
                  <a:cubicBezTo>
                    <a:pt x="81" y="233"/>
                    <a:pt x="138" y="313"/>
                    <a:pt x="238" y="193"/>
                  </a:cubicBezTo>
                  <a:close/>
                </a:path>
              </a:pathLst>
            </a:custGeom>
            <a:noFill/>
            <a:ln w="23813" cap="flat">
              <a:solidFill>
                <a:srgbClr val="F8930C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15161"/>
                </a:solidFill>
              </a:endParaRPr>
            </a:p>
          </p:txBody>
        </p:sp>
        <p:sp>
          <p:nvSpPr>
            <p:cNvPr id="95" name="TextBox 32"/>
            <p:cNvSpPr txBox="1">
              <a:spLocks noChangeArrowheads="1"/>
            </p:cNvSpPr>
            <p:nvPr/>
          </p:nvSpPr>
          <p:spPr bwMode="auto">
            <a:xfrm>
              <a:off x="6651636" y="1523248"/>
              <a:ext cx="61106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dirty="0" smtClean="0">
                  <a:solidFill>
                    <a:srgbClr val="F8930C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04</a:t>
              </a:r>
              <a:endParaRPr lang="zh-CN" altLang="en-US" sz="3600" dirty="0">
                <a:solidFill>
                  <a:srgbClr val="F8930C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endParaRPr>
            </a:p>
          </p:txBody>
        </p:sp>
        <p:sp>
          <p:nvSpPr>
            <p:cNvPr id="97" name="TextBox 76"/>
            <p:cNvSpPr txBox="1"/>
            <p:nvPr/>
          </p:nvSpPr>
          <p:spPr>
            <a:xfrm>
              <a:off x="7448416" y="1486034"/>
              <a:ext cx="28925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15161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请在此添加标题</a:t>
              </a:r>
              <a:endParaRPr lang="zh-CN" altLang="en-US" sz="2800" dirty="0" smtClean="0">
                <a:solidFill>
                  <a:srgbClr val="515161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4508030" y="0"/>
            <a:ext cx="1246606" cy="3050968"/>
            <a:chOff x="754929" y="0"/>
            <a:chExt cx="1756551" cy="4299018"/>
          </a:xfrm>
          <a:solidFill>
            <a:srgbClr val="515161"/>
          </a:solidFill>
        </p:grpSpPr>
        <p:sp>
          <p:nvSpPr>
            <p:cNvPr id="58" name="Freeform 5"/>
            <p:cNvSpPr>
              <a:spLocks noEditPoints="1"/>
            </p:cNvSpPr>
            <p:nvPr/>
          </p:nvSpPr>
          <p:spPr bwMode="auto">
            <a:xfrm rot="9378119">
              <a:off x="754929" y="1816708"/>
              <a:ext cx="1756551" cy="2482310"/>
            </a:xfrm>
            <a:custGeom>
              <a:avLst/>
              <a:gdLst>
                <a:gd name="T0" fmla="*/ 59 w 322"/>
                <a:gd name="T1" fmla="*/ 75 h 457"/>
                <a:gd name="T2" fmla="*/ 64 w 322"/>
                <a:gd name="T3" fmla="*/ 307 h 457"/>
                <a:gd name="T4" fmla="*/ 38 w 322"/>
                <a:gd name="T5" fmla="*/ 338 h 457"/>
                <a:gd name="T6" fmla="*/ 25 w 322"/>
                <a:gd name="T7" fmla="*/ 363 h 457"/>
                <a:gd name="T8" fmla="*/ 16 w 322"/>
                <a:gd name="T9" fmla="*/ 394 h 457"/>
                <a:gd name="T10" fmla="*/ 95 w 322"/>
                <a:gd name="T11" fmla="*/ 431 h 457"/>
                <a:gd name="T12" fmla="*/ 114 w 322"/>
                <a:gd name="T13" fmla="*/ 408 h 457"/>
                <a:gd name="T14" fmla="*/ 115 w 322"/>
                <a:gd name="T15" fmla="*/ 406 h 457"/>
                <a:gd name="T16" fmla="*/ 131 w 322"/>
                <a:gd name="T17" fmla="*/ 379 h 457"/>
                <a:gd name="T18" fmla="*/ 193 w 322"/>
                <a:gd name="T19" fmla="*/ 301 h 457"/>
                <a:gd name="T20" fmla="*/ 305 w 322"/>
                <a:gd name="T21" fmla="*/ 182 h 457"/>
                <a:gd name="T22" fmla="*/ 39 w 322"/>
                <a:gd name="T23" fmla="*/ 435 h 457"/>
                <a:gd name="T24" fmla="*/ 44 w 322"/>
                <a:gd name="T25" fmla="*/ 416 h 457"/>
                <a:gd name="T26" fmla="*/ 39 w 322"/>
                <a:gd name="T27" fmla="*/ 435 h 457"/>
                <a:gd name="T28" fmla="*/ 53 w 322"/>
                <a:gd name="T29" fmla="*/ 413 h 457"/>
                <a:gd name="T30" fmla="*/ 55 w 322"/>
                <a:gd name="T31" fmla="*/ 392 h 457"/>
                <a:gd name="T32" fmla="*/ 107 w 322"/>
                <a:gd name="T33" fmla="*/ 408 h 457"/>
                <a:gd name="T34" fmla="*/ 78 w 322"/>
                <a:gd name="T35" fmla="*/ 393 h 457"/>
                <a:gd name="T36" fmla="*/ 40 w 322"/>
                <a:gd name="T37" fmla="*/ 344 h 457"/>
                <a:gd name="T38" fmla="*/ 116 w 322"/>
                <a:gd name="T39" fmla="*/ 384 h 457"/>
                <a:gd name="T40" fmla="*/ 105 w 322"/>
                <a:gd name="T41" fmla="*/ 399 h 457"/>
                <a:gd name="T42" fmla="*/ 93 w 322"/>
                <a:gd name="T43" fmla="*/ 373 h 457"/>
                <a:gd name="T44" fmla="*/ 55 w 322"/>
                <a:gd name="T45" fmla="*/ 354 h 457"/>
                <a:gd name="T46" fmla="*/ 60 w 322"/>
                <a:gd name="T47" fmla="*/ 316 h 457"/>
                <a:gd name="T48" fmla="*/ 126 w 322"/>
                <a:gd name="T49" fmla="*/ 355 h 457"/>
                <a:gd name="T50" fmla="*/ 103 w 322"/>
                <a:gd name="T51" fmla="*/ 376 h 457"/>
                <a:gd name="T52" fmla="*/ 111 w 322"/>
                <a:gd name="T53" fmla="*/ 190 h 457"/>
                <a:gd name="T54" fmla="*/ 114 w 322"/>
                <a:gd name="T55" fmla="*/ 345 h 457"/>
                <a:gd name="T56" fmla="*/ 287 w 322"/>
                <a:gd name="T57" fmla="*/ 218 h 457"/>
                <a:gd name="T58" fmla="*/ 129 w 322"/>
                <a:gd name="T59" fmla="*/ 349 h 457"/>
                <a:gd name="T60" fmla="*/ 128 w 322"/>
                <a:gd name="T61" fmla="*/ 349 h 457"/>
                <a:gd name="T62" fmla="*/ 194 w 322"/>
                <a:gd name="T63" fmla="*/ 220 h 457"/>
                <a:gd name="T64" fmla="*/ 228 w 322"/>
                <a:gd name="T65" fmla="*/ 224 h 457"/>
                <a:gd name="T66" fmla="*/ 232 w 322"/>
                <a:gd name="T67" fmla="*/ 190 h 457"/>
                <a:gd name="T68" fmla="*/ 192 w 322"/>
                <a:gd name="T69" fmla="*/ 212 h 457"/>
                <a:gd name="T70" fmla="*/ 106 w 322"/>
                <a:gd name="T71" fmla="*/ 154 h 457"/>
                <a:gd name="T72" fmla="*/ 104 w 322"/>
                <a:gd name="T73" fmla="*/ 186 h 457"/>
                <a:gd name="T74" fmla="*/ 97 w 322"/>
                <a:gd name="T75" fmla="*/ 200 h 457"/>
                <a:gd name="T76" fmla="*/ 76 w 322"/>
                <a:gd name="T77" fmla="*/ 329 h 457"/>
                <a:gd name="T78" fmla="*/ 67 w 322"/>
                <a:gd name="T79" fmla="*/ 314 h 457"/>
                <a:gd name="T80" fmla="*/ 69 w 322"/>
                <a:gd name="T81" fmla="*/ 310 h 457"/>
                <a:gd name="T82" fmla="*/ 209 w 322"/>
                <a:gd name="T83" fmla="*/ 28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457">
                  <a:moveTo>
                    <a:pt x="225" y="27"/>
                  </a:moveTo>
                  <a:cubicBezTo>
                    <a:pt x="165" y="0"/>
                    <a:pt x="94" y="19"/>
                    <a:pt x="59" y="75"/>
                  </a:cubicBezTo>
                  <a:cubicBezTo>
                    <a:pt x="42" y="102"/>
                    <a:pt x="35" y="135"/>
                    <a:pt x="41" y="167"/>
                  </a:cubicBezTo>
                  <a:cubicBezTo>
                    <a:pt x="49" y="213"/>
                    <a:pt x="89" y="260"/>
                    <a:pt x="64" y="307"/>
                  </a:cubicBezTo>
                  <a:cubicBezTo>
                    <a:pt x="50" y="306"/>
                    <a:pt x="39" y="314"/>
                    <a:pt x="38" y="328"/>
                  </a:cubicBezTo>
                  <a:cubicBezTo>
                    <a:pt x="37" y="332"/>
                    <a:pt x="37" y="335"/>
                    <a:pt x="38" y="338"/>
                  </a:cubicBezTo>
                  <a:cubicBezTo>
                    <a:pt x="38" y="338"/>
                    <a:pt x="38" y="338"/>
                    <a:pt x="37" y="338"/>
                  </a:cubicBezTo>
                  <a:cubicBezTo>
                    <a:pt x="28" y="343"/>
                    <a:pt x="23" y="353"/>
                    <a:pt x="25" y="363"/>
                  </a:cubicBezTo>
                  <a:cubicBezTo>
                    <a:pt x="17" y="367"/>
                    <a:pt x="12" y="375"/>
                    <a:pt x="13" y="385"/>
                  </a:cubicBezTo>
                  <a:cubicBezTo>
                    <a:pt x="14" y="388"/>
                    <a:pt x="15" y="391"/>
                    <a:pt x="16" y="394"/>
                  </a:cubicBezTo>
                  <a:cubicBezTo>
                    <a:pt x="16" y="413"/>
                    <a:pt x="24" y="435"/>
                    <a:pt x="41" y="445"/>
                  </a:cubicBezTo>
                  <a:cubicBezTo>
                    <a:pt x="61" y="457"/>
                    <a:pt x="81" y="445"/>
                    <a:pt x="95" y="431"/>
                  </a:cubicBezTo>
                  <a:cubicBezTo>
                    <a:pt x="96" y="431"/>
                    <a:pt x="96" y="430"/>
                    <a:pt x="96" y="429"/>
                  </a:cubicBezTo>
                  <a:cubicBezTo>
                    <a:pt x="107" y="428"/>
                    <a:pt x="114" y="422"/>
                    <a:pt x="114" y="408"/>
                  </a:cubicBezTo>
                  <a:cubicBezTo>
                    <a:pt x="114" y="407"/>
                    <a:pt x="113" y="407"/>
                    <a:pt x="113" y="406"/>
                  </a:cubicBezTo>
                  <a:cubicBezTo>
                    <a:pt x="114" y="406"/>
                    <a:pt x="114" y="406"/>
                    <a:pt x="115" y="406"/>
                  </a:cubicBezTo>
                  <a:cubicBezTo>
                    <a:pt x="124" y="402"/>
                    <a:pt x="123" y="392"/>
                    <a:pt x="122" y="383"/>
                  </a:cubicBezTo>
                  <a:cubicBezTo>
                    <a:pt x="125" y="383"/>
                    <a:pt x="128" y="381"/>
                    <a:pt x="131" y="379"/>
                  </a:cubicBezTo>
                  <a:cubicBezTo>
                    <a:pt x="141" y="373"/>
                    <a:pt x="142" y="361"/>
                    <a:pt x="135" y="353"/>
                  </a:cubicBezTo>
                  <a:cubicBezTo>
                    <a:pt x="150" y="331"/>
                    <a:pt x="170" y="314"/>
                    <a:pt x="193" y="301"/>
                  </a:cubicBezTo>
                  <a:cubicBezTo>
                    <a:pt x="212" y="291"/>
                    <a:pt x="232" y="284"/>
                    <a:pt x="250" y="271"/>
                  </a:cubicBezTo>
                  <a:cubicBezTo>
                    <a:pt x="280" y="250"/>
                    <a:pt x="299" y="218"/>
                    <a:pt x="305" y="182"/>
                  </a:cubicBezTo>
                  <a:cubicBezTo>
                    <a:pt x="316" y="119"/>
                    <a:pt x="285" y="53"/>
                    <a:pt x="225" y="27"/>
                  </a:cubicBezTo>
                  <a:close/>
                  <a:moveTo>
                    <a:pt x="39" y="435"/>
                  </a:moveTo>
                  <a:cubicBezTo>
                    <a:pt x="29" y="426"/>
                    <a:pt x="25" y="415"/>
                    <a:pt x="23" y="403"/>
                  </a:cubicBezTo>
                  <a:cubicBezTo>
                    <a:pt x="29" y="408"/>
                    <a:pt x="37" y="413"/>
                    <a:pt x="44" y="416"/>
                  </a:cubicBezTo>
                  <a:cubicBezTo>
                    <a:pt x="53" y="421"/>
                    <a:pt x="72" y="429"/>
                    <a:pt x="87" y="429"/>
                  </a:cubicBezTo>
                  <a:cubicBezTo>
                    <a:pt x="73" y="441"/>
                    <a:pt x="55" y="450"/>
                    <a:pt x="39" y="435"/>
                  </a:cubicBezTo>
                  <a:close/>
                  <a:moveTo>
                    <a:pt x="107" y="408"/>
                  </a:moveTo>
                  <a:cubicBezTo>
                    <a:pt x="108" y="436"/>
                    <a:pt x="63" y="418"/>
                    <a:pt x="53" y="413"/>
                  </a:cubicBezTo>
                  <a:cubicBezTo>
                    <a:pt x="41" y="408"/>
                    <a:pt x="0" y="381"/>
                    <a:pt x="27" y="370"/>
                  </a:cubicBezTo>
                  <a:cubicBezTo>
                    <a:pt x="33" y="381"/>
                    <a:pt x="45" y="387"/>
                    <a:pt x="55" y="392"/>
                  </a:cubicBezTo>
                  <a:cubicBezTo>
                    <a:pt x="68" y="397"/>
                    <a:pt x="91" y="408"/>
                    <a:pt x="107" y="407"/>
                  </a:cubicBezTo>
                  <a:cubicBezTo>
                    <a:pt x="107" y="407"/>
                    <a:pt x="107" y="408"/>
                    <a:pt x="107" y="408"/>
                  </a:cubicBezTo>
                  <a:close/>
                  <a:moveTo>
                    <a:pt x="105" y="399"/>
                  </a:moveTo>
                  <a:cubicBezTo>
                    <a:pt x="97" y="400"/>
                    <a:pt x="85" y="395"/>
                    <a:pt x="78" y="393"/>
                  </a:cubicBezTo>
                  <a:cubicBezTo>
                    <a:pt x="69" y="390"/>
                    <a:pt x="60" y="387"/>
                    <a:pt x="53" y="383"/>
                  </a:cubicBezTo>
                  <a:cubicBezTo>
                    <a:pt x="42" y="378"/>
                    <a:pt x="15" y="358"/>
                    <a:pt x="40" y="344"/>
                  </a:cubicBezTo>
                  <a:cubicBezTo>
                    <a:pt x="46" y="357"/>
                    <a:pt x="60" y="366"/>
                    <a:pt x="72" y="372"/>
                  </a:cubicBezTo>
                  <a:cubicBezTo>
                    <a:pt x="84" y="377"/>
                    <a:pt x="101" y="385"/>
                    <a:pt x="116" y="384"/>
                  </a:cubicBezTo>
                  <a:cubicBezTo>
                    <a:pt x="116" y="387"/>
                    <a:pt x="116" y="389"/>
                    <a:pt x="116" y="391"/>
                  </a:cubicBezTo>
                  <a:cubicBezTo>
                    <a:pt x="114" y="399"/>
                    <a:pt x="111" y="401"/>
                    <a:pt x="105" y="399"/>
                  </a:cubicBezTo>
                  <a:close/>
                  <a:moveTo>
                    <a:pt x="103" y="376"/>
                  </a:moveTo>
                  <a:cubicBezTo>
                    <a:pt x="100" y="375"/>
                    <a:pt x="96" y="374"/>
                    <a:pt x="93" y="373"/>
                  </a:cubicBezTo>
                  <a:cubicBezTo>
                    <a:pt x="86" y="370"/>
                    <a:pt x="79" y="368"/>
                    <a:pt x="73" y="364"/>
                  </a:cubicBezTo>
                  <a:cubicBezTo>
                    <a:pt x="66" y="361"/>
                    <a:pt x="60" y="358"/>
                    <a:pt x="55" y="354"/>
                  </a:cubicBezTo>
                  <a:cubicBezTo>
                    <a:pt x="53" y="351"/>
                    <a:pt x="51" y="348"/>
                    <a:pt x="49" y="346"/>
                  </a:cubicBezTo>
                  <a:cubicBezTo>
                    <a:pt x="41" y="334"/>
                    <a:pt x="45" y="324"/>
                    <a:pt x="60" y="316"/>
                  </a:cubicBezTo>
                  <a:cubicBezTo>
                    <a:pt x="60" y="317"/>
                    <a:pt x="61" y="317"/>
                    <a:pt x="62" y="318"/>
                  </a:cubicBezTo>
                  <a:cubicBezTo>
                    <a:pt x="70" y="344"/>
                    <a:pt x="103" y="349"/>
                    <a:pt x="126" y="355"/>
                  </a:cubicBezTo>
                  <a:cubicBezTo>
                    <a:pt x="126" y="356"/>
                    <a:pt x="127" y="356"/>
                    <a:pt x="127" y="357"/>
                  </a:cubicBezTo>
                  <a:cubicBezTo>
                    <a:pt x="122" y="373"/>
                    <a:pt x="114" y="379"/>
                    <a:pt x="103" y="376"/>
                  </a:cubicBezTo>
                  <a:close/>
                  <a:moveTo>
                    <a:pt x="81" y="333"/>
                  </a:moveTo>
                  <a:cubicBezTo>
                    <a:pt x="105" y="288"/>
                    <a:pt x="115" y="239"/>
                    <a:pt x="111" y="190"/>
                  </a:cubicBezTo>
                  <a:cubicBezTo>
                    <a:pt x="137" y="178"/>
                    <a:pt x="162" y="200"/>
                    <a:pt x="188" y="217"/>
                  </a:cubicBezTo>
                  <a:cubicBezTo>
                    <a:pt x="154" y="252"/>
                    <a:pt x="133" y="299"/>
                    <a:pt x="114" y="345"/>
                  </a:cubicBezTo>
                  <a:cubicBezTo>
                    <a:pt x="103" y="343"/>
                    <a:pt x="91" y="339"/>
                    <a:pt x="81" y="333"/>
                  </a:cubicBezTo>
                  <a:close/>
                  <a:moveTo>
                    <a:pt x="287" y="218"/>
                  </a:moveTo>
                  <a:cubicBezTo>
                    <a:pt x="266" y="261"/>
                    <a:pt x="228" y="274"/>
                    <a:pt x="190" y="296"/>
                  </a:cubicBezTo>
                  <a:cubicBezTo>
                    <a:pt x="165" y="309"/>
                    <a:pt x="145" y="327"/>
                    <a:pt x="129" y="349"/>
                  </a:cubicBezTo>
                  <a:cubicBezTo>
                    <a:pt x="129" y="349"/>
                    <a:pt x="129" y="349"/>
                    <a:pt x="129" y="349"/>
                  </a:cubicBezTo>
                  <a:cubicBezTo>
                    <a:pt x="128" y="349"/>
                    <a:pt x="128" y="349"/>
                    <a:pt x="128" y="349"/>
                  </a:cubicBezTo>
                  <a:cubicBezTo>
                    <a:pt x="126" y="348"/>
                    <a:pt x="123" y="348"/>
                    <a:pt x="121" y="347"/>
                  </a:cubicBezTo>
                  <a:cubicBezTo>
                    <a:pt x="140" y="301"/>
                    <a:pt x="160" y="255"/>
                    <a:pt x="194" y="220"/>
                  </a:cubicBezTo>
                  <a:cubicBezTo>
                    <a:pt x="205" y="227"/>
                    <a:pt x="217" y="231"/>
                    <a:pt x="228" y="231"/>
                  </a:cubicBezTo>
                  <a:cubicBezTo>
                    <a:pt x="233" y="230"/>
                    <a:pt x="233" y="224"/>
                    <a:pt x="228" y="224"/>
                  </a:cubicBezTo>
                  <a:cubicBezTo>
                    <a:pt x="218" y="225"/>
                    <a:pt x="208" y="221"/>
                    <a:pt x="198" y="216"/>
                  </a:cubicBezTo>
                  <a:cubicBezTo>
                    <a:pt x="208" y="206"/>
                    <a:pt x="219" y="197"/>
                    <a:pt x="232" y="190"/>
                  </a:cubicBezTo>
                  <a:cubicBezTo>
                    <a:pt x="236" y="187"/>
                    <a:pt x="232" y="182"/>
                    <a:pt x="229" y="184"/>
                  </a:cubicBezTo>
                  <a:cubicBezTo>
                    <a:pt x="215" y="192"/>
                    <a:pt x="203" y="202"/>
                    <a:pt x="192" y="212"/>
                  </a:cubicBezTo>
                  <a:cubicBezTo>
                    <a:pt x="165" y="197"/>
                    <a:pt x="138" y="172"/>
                    <a:pt x="110" y="183"/>
                  </a:cubicBezTo>
                  <a:cubicBezTo>
                    <a:pt x="109" y="173"/>
                    <a:pt x="108" y="164"/>
                    <a:pt x="106" y="154"/>
                  </a:cubicBezTo>
                  <a:cubicBezTo>
                    <a:pt x="105" y="150"/>
                    <a:pt x="99" y="152"/>
                    <a:pt x="100" y="156"/>
                  </a:cubicBezTo>
                  <a:cubicBezTo>
                    <a:pt x="102" y="166"/>
                    <a:pt x="103" y="176"/>
                    <a:pt x="104" y="186"/>
                  </a:cubicBezTo>
                  <a:cubicBezTo>
                    <a:pt x="100" y="188"/>
                    <a:pt x="96" y="191"/>
                    <a:pt x="92" y="195"/>
                  </a:cubicBezTo>
                  <a:cubicBezTo>
                    <a:pt x="89" y="198"/>
                    <a:pt x="94" y="203"/>
                    <a:pt x="97" y="200"/>
                  </a:cubicBezTo>
                  <a:cubicBezTo>
                    <a:pt x="100" y="197"/>
                    <a:pt x="102" y="195"/>
                    <a:pt x="105" y="193"/>
                  </a:cubicBezTo>
                  <a:cubicBezTo>
                    <a:pt x="107" y="240"/>
                    <a:pt x="98" y="286"/>
                    <a:pt x="76" y="329"/>
                  </a:cubicBezTo>
                  <a:cubicBezTo>
                    <a:pt x="72" y="325"/>
                    <a:pt x="70" y="321"/>
                    <a:pt x="68" y="316"/>
                  </a:cubicBezTo>
                  <a:cubicBezTo>
                    <a:pt x="68" y="315"/>
                    <a:pt x="67" y="314"/>
                    <a:pt x="67" y="314"/>
                  </a:cubicBezTo>
                  <a:cubicBezTo>
                    <a:pt x="67" y="314"/>
                    <a:pt x="67" y="313"/>
                    <a:pt x="68" y="313"/>
                  </a:cubicBezTo>
                  <a:cubicBezTo>
                    <a:pt x="69" y="312"/>
                    <a:pt x="69" y="311"/>
                    <a:pt x="69" y="310"/>
                  </a:cubicBezTo>
                  <a:cubicBezTo>
                    <a:pt x="100" y="254"/>
                    <a:pt x="42" y="197"/>
                    <a:pt x="45" y="139"/>
                  </a:cubicBezTo>
                  <a:cubicBezTo>
                    <a:pt x="49" y="56"/>
                    <a:pt x="132" y="3"/>
                    <a:pt x="209" y="28"/>
                  </a:cubicBezTo>
                  <a:cubicBezTo>
                    <a:pt x="287" y="53"/>
                    <a:pt x="322" y="145"/>
                    <a:pt x="287" y="2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1746678" y="0"/>
              <a:ext cx="0" cy="1733006"/>
            </a:xfrm>
            <a:prstGeom prst="line">
              <a:avLst/>
            </a:prstGeom>
            <a:grpFill/>
            <a:ln w="28575">
              <a:solidFill>
                <a:srgbClr val="5151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1087584" y="0"/>
            <a:ext cx="1062785" cy="2585045"/>
            <a:chOff x="737082" y="0"/>
            <a:chExt cx="1756551" cy="4272513"/>
          </a:xfrm>
          <a:solidFill>
            <a:srgbClr val="515161"/>
          </a:solidFill>
        </p:grpSpPr>
        <p:sp>
          <p:nvSpPr>
            <p:cNvPr id="56" name="Freeform 5"/>
            <p:cNvSpPr>
              <a:spLocks noEditPoints="1"/>
            </p:cNvSpPr>
            <p:nvPr/>
          </p:nvSpPr>
          <p:spPr bwMode="auto">
            <a:xfrm rot="9378119">
              <a:off x="737082" y="1790203"/>
              <a:ext cx="1756551" cy="2482310"/>
            </a:xfrm>
            <a:custGeom>
              <a:avLst/>
              <a:gdLst>
                <a:gd name="T0" fmla="*/ 59 w 322"/>
                <a:gd name="T1" fmla="*/ 75 h 457"/>
                <a:gd name="T2" fmla="*/ 64 w 322"/>
                <a:gd name="T3" fmla="*/ 307 h 457"/>
                <a:gd name="T4" fmla="*/ 38 w 322"/>
                <a:gd name="T5" fmla="*/ 338 h 457"/>
                <a:gd name="T6" fmla="*/ 25 w 322"/>
                <a:gd name="T7" fmla="*/ 363 h 457"/>
                <a:gd name="T8" fmla="*/ 16 w 322"/>
                <a:gd name="T9" fmla="*/ 394 h 457"/>
                <a:gd name="T10" fmla="*/ 95 w 322"/>
                <a:gd name="T11" fmla="*/ 431 h 457"/>
                <a:gd name="T12" fmla="*/ 114 w 322"/>
                <a:gd name="T13" fmla="*/ 408 h 457"/>
                <a:gd name="T14" fmla="*/ 115 w 322"/>
                <a:gd name="T15" fmla="*/ 406 h 457"/>
                <a:gd name="T16" fmla="*/ 131 w 322"/>
                <a:gd name="T17" fmla="*/ 379 h 457"/>
                <a:gd name="T18" fmla="*/ 193 w 322"/>
                <a:gd name="T19" fmla="*/ 301 h 457"/>
                <a:gd name="T20" fmla="*/ 305 w 322"/>
                <a:gd name="T21" fmla="*/ 182 h 457"/>
                <a:gd name="T22" fmla="*/ 39 w 322"/>
                <a:gd name="T23" fmla="*/ 435 h 457"/>
                <a:gd name="T24" fmla="*/ 44 w 322"/>
                <a:gd name="T25" fmla="*/ 416 h 457"/>
                <a:gd name="T26" fmla="*/ 39 w 322"/>
                <a:gd name="T27" fmla="*/ 435 h 457"/>
                <a:gd name="T28" fmla="*/ 53 w 322"/>
                <a:gd name="T29" fmla="*/ 413 h 457"/>
                <a:gd name="T30" fmla="*/ 55 w 322"/>
                <a:gd name="T31" fmla="*/ 392 h 457"/>
                <a:gd name="T32" fmla="*/ 107 w 322"/>
                <a:gd name="T33" fmla="*/ 408 h 457"/>
                <a:gd name="T34" fmla="*/ 78 w 322"/>
                <a:gd name="T35" fmla="*/ 393 h 457"/>
                <a:gd name="T36" fmla="*/ 40 w 322"/>
                <a:gd name="T37" fmla="*/ 344 h 457"/>
                <a:gd name="T38" fmla="*/ 116 w 322"/>
                <a:gd name="T39" fmla="*/ 384 h 457"/>
                <a:gd name="T40" fmla="*/ 105 w 322"/>
                <a:gd name="T41" fmla="*/ 399 h 457"/>
                <a:gd name="T42" fmla="*/ 93 w 322"/>
                <a:gd name="T43" fmla="*/ 373 h 457"/>
                <a:gd name="T44" fmla="*/ 55 w 322"/>
                <a:gd name="T45" fmla="*/ 354 h 457"/>
                <a:gd name="T46" fmla="*/ 60 w 322"/>
                <a:gd name="T47" fmla="*/ 316 h 457"/>
                <a:gd name="T48" fmla="*/ 126 w 322"/>
                <a:gd name="T49" fmla="*/ 355 h 457"/>
                <a:gd name="T50" fmla="*/ 103 w 322"/>
                <a:gd name="T51" fmla="*/ 376 h 457"/>
                <a:gd name="T52" fmla="*/ 111 w 322"/>
                <a:gd name="T53" fmla="*/ 190 h 457"/>
                <a:gd name="T54" fmla="*/ 114 w 322"/>
                <a:gd name="T55" fmla="*/ 345 h 457"/>
                <a:gd name="T56" fmla="*/ 287 w 322"/>
                <a:gd name="T57" fmla="*/ 218 h 457"/>
                <a:gd name="T58" fmla="*/ 129 w 322"/>
                <a:gd name="T59" fmla="*/ 349 h 457"/>
                <a:gd name="T60" fmla="*/ 128 w 322"/>
                <a:gd name="T61" fmla="*/ 349 h 457"/>
                <a:gd name="T62" fmla="*/ 194 w 322"/>
                <a:gd name="T63" fmla="*/ 220 h 457"/>
                <a:gd name="T64" fmla="*/ 228 w 322"/>
                <a:gd name="T65" fmla="*/ 224 h 457"/>
                <a:gd name="T66" fmla="*/ 232 w 322"/>
                <a:gd name="T67" fmla="*/ 190 h 457"/>
                <a:gd name="T68" fmla="*/ 192 w 322"/>
                <a:gd name="T69" fmla="*/ 212 h 457"/>
                <a:gd name="T70" fmla="*/ 106 w 322"/>
                <a:gd name="T71" fmla="*/ 154 h 457"/>
                <a:gd name="T72" fmla="*/ 104 w 322"/>
                <a:gd name="T73" fmla="*/ 186 h 457"/>
                <a:gd name="T74" fmla="*/ 97 w 322"/>
                <a:gd name="T75" fmla="*/ 200 h 457"/>
                <a:gd name="T76" fmla="*/ 76 w 322"/>
                <a:gd name="T77" fmla="*/ 329 h 457"/>
                <a:gd name="T78" fmla="*/ 67 w 322"/>
                <a:gd name="T79" fmla="*/ 314 h 457"/>
                <a:gd name="T80" fmla="*/ 69 w 322"/>
                <a:gd name="T81" fmla="*/ 310 h 457"/>
                <a:gd name="T82" fmla="*/ 209 w 322"/>
                <a:gd name="T83" fmla="*/ 28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457">
                  <a:moveTo>
                    <a:pt x="225" y="27"/>
                  </a:moveTo>
                  <a:cubicBezTo>
                    <a:pt x="165" y="0"/>
                    <a:pt x="94" y="19"/>
                    <a:pt x="59" y="75"/>
                  </a:cubicBezTo>
                  <a:cubicBezTo>
                    <a:pt x="42" y="102"/>
                    <a:pt x="35" y="135"/>
                    <a:pt x="41" y="167"/>
                  </a:cubicBezTo>
                  <a:cubicBezTo>
                    <a:pt x="49" y="213"/>
                    <a:pt x="89" y="260"/>
                    <a:pt x="64" y="307"/>
                  </a:cubicBezTo>
                  <a:cubicBezTo>
                    <a:pt x="50" y="306"/>
                    <a:pt x="39" y="314"/>
                    <a:pt x="38" y="328"/>
                  </a:cubicBezTo>
                  <a:cubicBezTo>
                    <a:pt x="37" y="332"/>
                    <a:pt x="37" y="335"/>
                    <a:pt x="38" y="338"/>
                  </a:cubicBezTo>
                  <a:cubicBezTo>
                    <a:pt x="38" y="338"/>
                    <a:pt x="38" y="338"/>
                    <a:pt x="37" y="338"/>
                  </a:cubicBezTo>
                  <a:cubicBezTo>
                    <a:pt x="28" y="343"/>
                    <a:pt x="23" y="353"/>
                    <a:pt x="25" y="363"/>
                  </a:cubicBezTo>
                  <a:cubicBezTo>
                    <a:pt x="17" y="367"/>
                    <a:pt x="12" y="375"/>
                    <a:pt x="13" y="385"/>
                  </a:cubicBezTo>
                  <a:cubicBezTo>
                    <a:pt x="14" y="388"/>
                    <a:pt x="15" y="391"/>
                    <a:pt x="16" y="394"/>
                  </a:cubicBezTo>
                  <a:cubicBezTo>
                    <a:pt x="16" y="413"/>
                    <a:pt x="24" y="435"/>
                    <a:pt x="41" y="445"/>
                  </a:cubicBezTo>
                  <a:cubicBezTo>
                    <a:pt x="61" y="457"/>
                    <a:pt x="81" y="445"/>
                    <a:pt x="95" y="431"/>
                  </a:cubicBezTo>
                  <a:cubicBezTo>
                    <a:pt x="96" y="431"/>
                    <a:pt x="96" y="430"/>
                    <a:pt x="96" y="429"/>
                  </a:cubicBezTo>
                  <a:cubicBezTo>
                    <a:pt x="107" y="428"/>
                    <a:pt x="114" y="422"/>
                    <a:pt x="114" y="408"/>
                  </a:cubicBezTo>
                  <a:cubicBezTo>
                    <a:pt x="114" y="407"/>
                    <a:pt x="113" y="407"/>
                    <a:pt x="113" y="406"/>
                  </a:cubicBezTo>
                  <a:cubicBezTo>
                    <a:pt x="114" y="406"/>
                    <a:pt x="114" y="406"/>
                    <a:pt x="115" y="406"/>
                  </a:cubicBezTo>
                  <a:cubicBezTo>
                    <a:pt x="124" y="402"/>
                    <a:pt x="123" y="392"/>
                    <a:pt x="122" y="383"/>
                  </a:cubicBezTo>
                  <a:cubicBezTo>
                    <a:pt x="125" y="383"/>
                    <a:pt x="128" y="381"/>
                    <a:pt x="131" y="379"/>
                  </a:cubicBezTo>
                  <a:cubicBezTo>
                    <a:pt x="141" y="373"/>
                    <a:pt x="142" y="361"/>
                    <a:pt x="135" y="353"/>
                  </a:cubicBezTo>
                  <a:cubicBezTo>
                    <a:pt x="150" y="331"/>
                    <a:pt x="170" y="314"/>
                    <a:pt x="193" y="301"/>
                  </a:cubicBezTo>
                  <a:cubicBezTo>
                    <a:pt x="212" y="291"/>
                    <a:pt x="232" y="284"/>
                    <a:pt x="250" y="271"/>
                  </a:cubicBezTo>
                  <a:cubicBezTo>
                    <a:pt x="280" y="250"/>
                    <a:pt x="299" y="218"/>
                    <a:pt x="305" y="182"/>
                  </a:cubicBezTo>
                  <a:cubicBezTo>
                    <a:pt x="316" y="119"/>
                    <a:pt x="285" y="53"/>
                    <a:pt x="225" y="27"/>
                  </a:cubicBezTo>
                  <a:close/>
                  <a:moveTo>
                    <a:pt x="39" y="435"/>
                  </a:moveTo>
                  <a:cubicBezTo>
                    <a:pt x="29" y="426"/>
                    <a:pt x="25" y="415"/>
                    <a:pt x="23" y="403"/>
                  </a:cubicBezTo>
                  <a:cubicBezTo>
                    <a:pt x="29" y="408"/>
                    <a:pt x="37" y="413"/>
                    <a:pt x="44" y="416"/>
                  </a:cubicBezTo>
                  <a:cubicBezTo>
                    <a:pt x="53" y="421"/>
                    <a:pt x="72" y="429"/>
                    <a:pt x="87" y="429"/>
                  </a:cubicBezTo>
                  <a:cubicBezTo>
                    <a:pt x="73" y="441"/>
                    <a:pt x="55" y="450"/>
                    <a:pt x="39" y="435"/>
                  </a:cubicBezTo>
                  <a:close/>
                  <a:moveTo>
                    <a:pt x="107" y="408"/>
                  </a:moveTo>
                  <a:cubicBezTo>
                    <a:pt x="108" y="436"/>
                    <a:pt x="63" y="418"/>
                    <a:pt x="53" y="413"/>
                  </a:cubicBezTo>
                  <a:cubicBezTo>
                    <a:pt x="41" y="408"/>
                    <a:pt x="0" y="381"/>
                    <a:pt x="27" y="370"/>
                  </a:cubicBezTo>
                  <a:cubicBezTo>
                    <a:pt x="33" y="381"/>
                    <a:pt x="45" y="387"/>
                    <a:pt x="55" y="392"/>
                  </a:cubicBezTo>
                  <a:cubicBezTo>
                    <a:pt x="68" y="397"/>
                    <a:pt x="91" y="408"/>
                    <a:pt x="107" y="407"/>
                  </a:cubicBezTo>
                  <a:cubicBezTo>
                    <a:pt x="107" y="407"/>
                    <a:pt x="107" y="408"/>
                    <a:pt x="107" y="408"/>
                  </a:cubicBezTo>
                  <a:close/>
                  <a:moveTo>
                    <a:pt x="105" y="399"/>
                  </a:moveTo>
                  <a:cubicBezTo>
                    <a:pt x="97" y="400"/>
                    <a:pt x="85" y="395"/>
                    <a:pt x="78" y="393"/>
                  </a:cubicBezTo>
                  <a:cubicBezTo>
                    <a:pt x="69" y="390"/>
                    <a:pt x="60" y="387"/>
                    <a:pt x="53" y="383"/>
                  </a:cubicBezTo>
                  <a:cubicBezTo>
                    <a:pt x="42" y="378"/>
                    <a:pt x="15" y="358"/>
                    <a:pt x="40" y="344"/>
                  </a:cubicBezTo>
                  <a:cubicBezTo>
                    <a:pt x="46" y="357"/>
                    <a:pt x="60" y="366"/>
                    <a:pt x="72" y="372"/>
                  </a:cubicBezTo>
                  <a:cubicBezTo>
                    <a:pt x="84" y="377"/>
                    <a:pt x="101" y="385"/>
                    <a:pt x="116" y="384"/>
                  </a:cubicBezTo>
                  <a:cubicBezTo>
                    <a:pt x="116" y="387"/>
                    <a:pt x="116" y="389"/>
                    <a:pt x="116" y="391"/>
                  </a:cubicBezTo>
                  <a:cubicBezTo>
                    <a:pt x="114" y="399"/>
                    <a:pt x="111" y="401"/>
                    <a:pt x="105" y="399"/>
                  </a:cubicBezTo>
                  <a:close/>
                  <a:moveTo>
                    <a:pt x="103" y="376"/>
                  </a:moveTo>
                  <a:cubicBezTo>
                    <a:pt x="100" y="375"/>
                    <a:pt x="96" y="374"/>
                    <a:pt x="93" y="373"/>
                  </a:cubicBezTo>
                  <a:cubicBezTo>
                    <a:pt x="86" y="370"/>
                    <a:pt x="79" y="368"/>
                    <a:pt x="73" y="364"/>
                  </a:cubicBezTo>
                  <a:cubicBezTo>
                    <a:pt x="66" y="361"/>
                    <a:pt x="60" y="358"/>
                    <a:pt x="55" y="354"/>
                  </a:cubicBezTo>
                  <a:cubicBezTo>
                    <a:pt x="53" y="351"/>
                    <a:pt x="51" y="348"/>
                    <a:pt x="49" y="346"/>
                  </a:cubicBezTo>
                  <a:cubicBezTo>
                    <a:pt x="41" y="334"/>
                    <a:pt x="45" y="324"/>
                    <a:pt x="60" y="316"/>
                  </a:cubicBezTo>
                  <a:cubicBezTo>
                    <a:pt x="60" y="317"/>
                    <a:pt x="61" y="317"/>
                    <a:pt x="62" y="318"/>
                  </a:cubicBezTo>
                  <a:cubicBezTo>
                    <a:pt x="70" y="344"/>
                    <a:pt x="103" y="349"/>
                    <a:pt x="126" y="355"/>
                  </a:cubicBezTo>
                  <a:cubicBezTo>
                    <a:pt x="126" y="356"/>
                    <a:pt x="127" y="356"/>
                    <a:pt x="127" y="357"/>
                  </a:cubicBezTo>
                  <a:cubicBezTo>
                    <a:pt x="122" y="373"/>
                    <a:pt x="114" y="379"/>
                    <a:pt x="103" y="376"/>
                  </a:cubicBezTo>
                  <a:close/>
                  <a:moveTo>
                    <a:pt x="81" y="333"/>
                  </a:moveTo>
                  <a:cubicBezTo>
                    <a:pt x="105" y="288"/>
                    <a:pt x="115" y="239"/>
                    <a:pt x="111" y="190"/>
                  </a:cubicBezTo>
                  <a:cubicBezTo>
                    <a:pt x="137" y="178"/>
                    <a:pt x="162" y="200"/>
                    <a:pt x="188" y="217"/>
                  </a:cubicBezTo>
                  <a:cubicBezTo>
                    <a:pt x="154" y="252"/>
                    <a:pt x="133" y="299"/>
                    <a:pt x="114" y="345"/>
                  </a:cubicBezTo>
                  <a:cubicBezTo>
                    <a:pt x="103" y="343"/>
                    <a:pt x="91" y="339"/>
                    <a:pt x="81" y="333"/>
                  </a:cubicBezTo>
                  <a:close/>
                  <a:moveTo>
                    <a:pt x="287" y="218"/>
                  </a:moveTo>
                  <a:cubicBezTo>
                    <a:pt x="266" y="261"/>
                    <a:pt x="228" y="274"/>
                    <a:pt x="190" y="296"/>
                  </a:cubicBezTo>
                  <a:cubicBezTo>
                    <a:pt x="165" y="309"/>
                    <a:pt x="145" y="327"/>
                    <a:pt x="129" y="349"/>
                  </a:cubicBezTo>
                  <a:cubicBezTo>
                    <a:pt x="129" y="349"/>
                    <a:pt x="129" y="349"/>
                    <a:pt x="129" y="349"/>
                  </a:cubicBezTo>
                  <a:cubicBezTo>
                    <a:pt x="128" y="349"/>
                    <a:pt x="128" y="349"/>
                    <a:pt x="128" y="349"/>
                  </a:cubicBezTo>
                  <a:cubicBezTo>
                    <a:pt x="126" y="348"/>
                    <a:pt x="123" y="348"/>
                    <a:pt x="121" y="347"/>
                  </a:cubicBezTo>
                  <a:cubicBezTo>
                    <a:pt x="140" y="301"/>
                    <a:pt x="160" y="255"/>
                    <a:pt x="194" y="220"/>
                  </a:cubicBezTo>
                  <a:cubicBezTo>
                    <a:pt x="205" y="227"/>
                    <a:pt x="217" y="231"/>
                    <a:pt x="228" y="231"/>
                  </a:cubicBezTo>
                  <a:cubicBezTo>
                    <a:pt x="233" y="230"/>
                    <a:pt x="233" y="224"/>
                    <a:pt x="228" y="224"/>
                  </a:cubicBezTo>
                  <a:cubicBezTo>
                    <a:pt x="218" y="225"/>
                    <a:pt x="208" y="221"/>
                    <a:pt x="198" y="216"/>
                  </a:cubicBezTo>
                  <a:cubicBezTo>
                    <a:pt x="208" y="206"/>
                    <a:pt x="219" y="197"/>
                    <a:pt x="232" y="190"/>
                  </a:cubicBezTo>
                  <a:cubicBezTo>
                    <a:pt x="236" y="187"/>
                    <a:pt x="232" y="182"/>
                    <a:pt x="229" y="184"/>
                  </a:cubicBezTo>
                  <a:cubicBezTo>
                    <a:pt x="215" y="192"/>
                    <a:pt x="203" y="202"/>
                    <a:pt x="192" y="212"/>
                  </a:cubicBezTo>
                  <a:cubicBezTo>
                    <a:pt x="165" y="197"/>
                    <a:pt x="138" y="172"/>
                    <a:pt x="110" y="183"/>
                  </a:cubicBezTo>
                  <a:cubicBezTo>
                    <a:pt x="109" y="173"/>
                    <a:pt x="108" y="164"/>
                    <a:pt x="106" y="154"/>
                  </a:cubicBezTo>
                  <a:cubicBezTo>
                    <a:pt x="105" y="150"/>
                    <a:pt x="99" y="152"/>
                    <a:pt x="100" y="156"/>
                  </a:cubicBezTo>
                  <a:cubicBezTo>
                    <a:pt x="102" y="166"/>
                    <a:pt x="103" y="176"/>
                    <a:pt x="104" y="186"/>
                  </a:cubicBezTo>
                  <a:cubicBezTo>
                    <a:pt x="100" y="188"/>
                    <a:pt x="96" y="191"/>
                    <a:pt x="92" y="195"/>
                  </a:cubicBezTo>
                  <a:cubicBezTo>
                    <a:pt x="89" y="198"/>
                    <a:pt x="94" y="203"/>
                    <a:pt x="97" y="200"/>
                  </a:cubicBezTo>
                  <a:cubicBezTo>
                    <a:pt x="100" y="197"/>
                    <a:pt x="102" y="195"/>
                    <a:pt x="105" y="193"/>
                  </a:cubicBezTo>
                  <a:cubicBezTo>
                    <a:pt x="107" y="240"/>
                    <a:pt x="98" y="286"/>
                    <a:pt x="76" y="329"/>
                  </a:cubicBezTo>
                  <a:cubicBezTo>
                    <a:pt x="72" y="325"/>
                    <a:pt x="70" y="321"/>
                    <a:pt x="68" y="316"/>
                  </a:cubicBezTo>
                  <a:cubicBezTo>
                    <a:pt x="68" y="315"/>
                    <a:pt x="67" y="314"/>
                    <a:pt x="67" y="314"/>
                  </a:cubicBezTo>
                  <a:cubicBezTo>
                    <a:pt x="67" y="314"/>
                    <a:pt x="67" y="313"/>
                    <a:pt x="68" y="313"/>
                  </a:cubicBezTo>
                  <a:cubicBezTo>
                    <a:pt x="69" y="312"/>
                    <a:pt x="69" y="311"/>
                    <a:pt x="69" y="310"/>
                  </a:cubicBezTo>
                  <a:cubicBezTo>
                    <a:pt x="100" y="254"/>
                    <a:pt x="42" y="197"/>
                    <a:pt x="45" y="139"/>
                  </a:cubicBezTo>
                  <a:cubicBezTo>
                    <a:pt x="49" y="56"/>
                    <a:pt x="132" y="3"/>
                    <a:pt x="209" y="28"/>
                  </a:cubicBezTo>
                  <a:cubicBezTo>
                    <a:pt x="287" y="53"/>
                    <a:pt x="322" y="145"/>
                    <a:pt x="287" y="2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1721437" y="0"/>
              <a:ext cx="0" cy="1733006"/>
            </a:xfrm>
            <a:prstGeom prst="line">
              <a:avLst/>
            </a:prstGeom>
            <a:grpFill/>
            <a:ln w="28575">
              <a:solidFill>
                <a:srgbClr val="5151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2119130" y="0"/>
            <a:ext cx="2375686" cy="5087805"/>
            <a:chOff x="5479778" y="-498110"/>
            <a:chExt cx="2052917" cy="4396558"/>
          </a:xfrm>
          <a:solidFill>
            <a:srgbClr val="515161"/>
          </a:solidFill>
        </p:grpSpPr>
        <p:cxnSp>
          <p:nvCxnSpPr>
            <p:cNvPr id="53" name="直接连接符 52"/>
            <p:cNvCxnSpPr/>
            <p:nvPr/>
          </p:nvCxnSpPr>
          <p:spPr>
            <a:xfrm>
              <a:off x="6464692" y="-498110"/>
              <a:ext cx="0" cy="1909028"/>
            </a:xfrm>
            <a:prstGeom prst="line">
              <a:avLst/>
            </a:prstGeom>
            <a:grpFill/>
            <a:ln w="28575">
              <a:solidFill>
                <a:srgbClr val="5151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组合 78"/>
            <p:cNvGrpSpPr/>
            <p:nvPr/>
          </p:nvGrpSpPr>
          <p:grpSpPr>
            <a:xfrm>
              <a:off x="5479778" y="1469486"/>
              <a:ext cx="2052917" cy="2428962"/>
              <a:chOff x="4703483" y="1563437"/>
              <a:chExt cx="3106159" cy="3675132"/>
            </a:xfrm>
            <a:grpFill/>
          </p:grpSpPr>
          <p:grpSp>
            <p:nvGrpSpPr>
              <p:cNvPr id="52" name="组合 51"/>
              <p:cNvGrpSpPr/>
              <p:nvPr/>
            </p:nvGrpSpPr>
            <p:grpSpPr>
              <a:xfrm rot="9378119">
                <a:off x="5082544" y="1563437"/>
                <a:ext cx="2026911" cy="2864377"/>
                <a:chOff x="2838451" y="1994263"/>
                <a:chExt cx="2703667" cy="3820750"/>
              </a:xfrm>
              <a:grpFill/>
            </p:grpSpPr>
            <p:sp>
              <p:nvSpPr>
                <p:cNvPr id="60" name="Freeform 5"/>
                <p:cNvSpPr/>
                <p:nvPr/>
              </p:nvSpPr>
              <p:spPr bwMode="auto">
                <a:xfrm rot="1256903">
                  <a:off x="3024217" y="2160234"/>
                  <a:ext cx="2332133" cy="2879725"/>
                </a:xfrm>
                <a:custGeom>
                  <a:avLst/>
                  <a:gdLst>
                    <a:gd name="T0" fmla="*/ 973 w 1077"/>
                    <a:gd name="T1" fmla="*/ 727 h 1379"/>
                    <a:gd name="T2" fmla="*/ 932 w 1077"/>
                    <a:gd name="T3" fmla="*/ 823 h 1379"/>
                    <a:gd name="T4" fmla="*/ 841 w 1077"/>
                    <a:gd name="T5" fmla="*/ 972 h 1379"/>
                    <a:gd name="T6" fmla="*/ 725 w 1077"/>
                    <a:gd name="T7" fmla="*/ 1169 h 1379"/>
                    <a:gd name="T8" fmla="*/ 565 w 1077"/>
                    <a:gd name="T9" fmla="*/ 1365 h 1379"/>
                    <a:gd name="T10" fmla="*/ 461 w 1077"/>
                    <a:gd name="T11" fmla="*/ 1361 h 1379"/>
                    <a:gd name="T12" fmla="*/ 251 w 1077"/>
                    <a:gd name="T13" fmla="*/ 1073 h 1379"/>
                    <a:gd name="T14" fmla="*/ 16 w 1077"/>
                    <a:gd name="T15" fmla="*/ 584 h 1379"/>
                    <a:gd name="T16" fmla="*/ 129 w 1077"/>
                    <a:gd name="T17" fmla="*/ 196 h 1379"/>
                    <a:gd name="T18" fmla="*/ 485 w 1077"/>
                    <a:gd name="T19" fmla="*/ 14 h 1379"/>
                    <a:gd name="T20" fmla="*/ 882 w 1077"/>
                    <a:gd name="T21" fmla="*/ 159 h 1379"/>
                    <a:gd name="T22" fmla="*/ 973 w 1077"/>
                    <a:gd name="T23" fmla="*/ 727 h 13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77" h="1379">
                      <a:moveTo>
                        <a:pt x="973" y="727"/>
                      </a:moveTo>
                      <a:cubicBezTo>
                        <a:pt x="956" y="775"/>
                        <a:pt x="932" y="823"/>
                        <a:pt x="932" y="823"/>
                      </a:cubicBezTo>
                      <a:cubicBezTo>
                        <a:pt x="900" y="888"/>
                        <a:pt x="872" y="926"/>
                        <a:pt x="841" y="972"/>
                      </a:cubicBezTo>
                      <a:cubicBezTo>
                        <a:pt x="802" y="1030"/>
                        <a:pt x="818" y="1014"/>
                        <a:pt x="725" y="1169"/>
                      </a:cubicBezTo>
                      <a:cubicBezTo>
                        <a:pt x="636" y="1319"/>
                        <a:pt x="611" y="1352"/>
                        <a:pt x="565" y="1365"/>
                      </a:cubicBezTo>
                      <a:cubicBezTo>
                        <a:pt x="518" y="1379"/>
                        <a:pt x="476" y="1366"/>
                        <a:pt x="461" y="1361"/>
                      </a:cubicBezTo>
                      <a:cubicBezTo>
                        <a:pt x="354" y="1326"/>
                        <a:pt x="312" y="1209"/>
                        <a:pt x="251" y="1073"/>
                      </a:cubicBezTo>
                      <a:cubicBezTo>
                        <a:pt x="87" y="707"/>
                        <a:pt x="27" y="738"/>
                        <a:pt x="16" y="584"/>
                      </a:cubicBezTo>
                      <a:cubicBezTo>
                        <a:pt x="13" y="535"/>
                        <a:pt x="0" y="353"/>
                        <a:pt x="129" y="196"/>
                      </a:cubicBezTo>
                      <a:cubicBezTo>
                        <a:pt x="264" y="33"/>
                        <a:pt x="454" y="16"/>
                        <a:pt x="485" y="14"/>
                      </a:cubicBezTo>
                      <a:cubicBezTo>
                        <a:pt x="514" y="12"/>
                        <a:pt x="729" y="0"/>
                        <a:pt x="882" y="159"/>
                      </a:cubicBezTo>
                      <a:cubicBezTo>
                        <a:pt x="1077" y="363"/>
                        <a:pt x="994" y="667"/>
                        <a:pt x="973" y="727"/>
                      </a:cubicBezTo>
                      <a:close/>
                    </a:path>
                  </a:pathLst>
                </a:custGeom>
                <a:solidFill>
                  <a:srgbClr val="F8930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5"/>
                <p:cNvSpPr>
                  <a:spLocks noEditPoints="1"/>
                </p:cNvSpPr>
                <p:nvPr/>
              </p:nvSpPr>
              <p:spPr bwMode="auto">
                <a:xfrm>
                  <a:off x="2838451" y="1994263"/>
                  <a:ext cx="2703667" cy="3820750"/>
                </a:xfrm>
                <a:custGeom>
                  <a:avLst/>
                  <a:gdLst>
                    <a:gd name="T0" fmla="*/ 59 w 322"/>
                    <a:gd name="T1" fmla="*/ 75 h 457"/>
                    <a:gd name="T2" fmla="*/ 64 w 322"/>
                    <a:gd name="T3" fmla="*/ 307 h 457"/>
                    <a:gd name="T4" fmla="*/ 38 w 322"/>
                    <a:gd name="T5" fmla="*/ 338 h 457"/>
                    <a:gd name="T6" fmla="*/ 25 w 322"/>
                    <a:gd name="T7" fmla="*/ 363 h 457"/>
                    <a:gd name="T8" fmla="*/ 16 w 322"/>
                    <a:gd name="T9" fmla="*/ 394 h 457"/>
                    <a:gd name="T10" fmla="*/ 95 w 322"/>
                    <a:gd name="T11" fmla="*/ 431 h 457"/>
                    <a:gd name="T12" fmla="*/ 114 w 322"/>
                    <a:gd name="T13" fmla="*/ 408 h 457"/>
                    <a:gd name="T14" fmla="*/ 115 w 322"/>
                    <a:gd name="T15" fmla="*/ 406 h 457"/>
                    <a:gd name="T16" fmla="*/ 131 w 322"/>
                    <a:gd name="T17" fmla="*/ 379 h 457"/>
                    <a:gd name="T18" fmla="*/ 193 w 322"/>
                    <a:gd name="T19" fmla="*/ 301 h 457"/>
                    <a:gd name="T20" fmla="*/ 305 w 322"/>
                    <a:gd name="T21" fmla="*/ 182 h 457"/>
                    <a:gd name="T22" fmla="*/ 39 w 322"/>
                    <a:gd name="T23" fmla="*/ 435 h 457"/>
                    <a:gd name="T24" fmla="*/ 44 w 322"/>
                    <a:gd name="T25" fmla="*/ 416 h 457"/>
                    <a:gd name="T26" fmla="*/ 39 w 322"/>
                    <a:gd name="T27" fmla="*/ 435 h 457"/>
                    <a:gd name="T28" fmla="*/ 53 w 322"/>
                    <a:gd name="T29" fmla="*/ 413 h 457"/>
                    <a:gd name="T30" fmla="*/ 55 w 322"/>
                    <a:gd name="T31" fmla="*/ 392 h 457"/>
                    <a:gd name="T32" fmla="*/ 107 w 322"/>
                    <a:gd name="T33" fmla="*/ 408 h 457"/>
                    <a:gd name="T34" fmla="*/ 78 w 322"/>
                    <a:gd name="T35" fmla="*/ 393 h 457"/>
                    <a:gd name="T36" fmla="*/ 40 w 322"/>
                    <a:gd name="T37" fmla="*/ 344 h 457"/>
                    <a:gd name="T38" fmla="*/ 116 w 322"/>
                    <a:gd name="T39" fmla="*/ 384 h 457"/>
                    <a:gd name="T40" fmla="*/ 105 w 322"/>
                    <a:gd name="T41" fmla="*/ 399 h 457"/>
                    <a:gd name="T42" fmla="*/ 93 w 322"/>
                    <a:gd name="T43" fmla="*/ 373 h 457"/>
                    <a:gd name="T44" fmla="*/ 55 w 322"/>
                    <a:gd name="T45" fmla="*/ 354 h 457"/>
                    <a:gd name="T46" fmla="*/ 60 w 322"/>
                    <a:gd name="T47" fmla="*/ 316 h 457"/>
                    <a:gd name="T48" fmla="*/ 126 w 322"/>
                    <a:gd name="T49" fmla="*/ 355 h 457"/>
                    <a:gd name="T50" fmla="*/ 103 w 322"/>
                    <a:gd name="T51" fmla="*/ 376 h 457"/>
                    <a:gd name="T52" fmla="*/ 111 w 322"/>
                    <a:gd name="T53" fmla="*/ 190 h 457"/>
                    <a:gd name="T54" fmla="*/ 114 w 322"/>
                    <a:gd name="T55" fmla="*/ 345 h 457"/>
                    <a:gd name="T56" fmla="*/ 287 w 322"/>
                    <a:gd name="T57" fmla="*/ 218 h 457"/>
                    <a:gd name="T58" fmla="*/ 129 w 322"/>
                    <a:gd name="T59" fmla="*/ 349 h 457"/>
                    <a:gd name="T60" fmla="*/ 128 w 322"/>
                    <a:gd name="T61" fmla="*/ 349 h 457"/>
                    <a:gd name="T62" fmla="*/ 194 w 322"/>
                    <a:gd name="T63" fmla="*/ 220 h 457"/>
                    <a:gd name="T64" fmla="*/ 228 w 322"/>
                    <a:gd name="T65" fmla="*/ 224 h 457"/>
                    <a:gd name="T66" fmla="*/ 232 w 322"/>
                    <a:gd name="T67" fmla="*/ 190 h 457"/>
                    <a:gd name="T68" fmla="*/ 192 w 322"/>
                    <a:gd name="T69" fmla="*/ 212 h 457"/>
                    <a:gd name="T70" fmla="*/ 106 w 322"/>
                    <a:gd name="T71" fmla="*/ 154 h 457"/>
                    <a:gd name="T72" fmla="*/ 104 w 322"/>
                    <a:gd name="T73" fmla="*/ 186 h 457"/>
                    <a:gd name="T74" fmla="*/ 97 w 322"/>
                    <a:gd name="T75" fmla="*/ 200 h 457"/>
                    <a:gd name="T76" fmla="*/ 76 w 322"/>
                    <a:gd name="T77" fmla="*/ 329 h 457"/>
                    <a:gd name="T78" fmla="*/ 67 w 322"/>
                    <a:gd name="T79" fmla="*/ 314 h 457"/>
                    <a:gd name="T80" fmla="*/ 69 w 322"/>
                    <a:gd name="T81" fmla="*/ 310 h 457"/>
                    <a:gd name="T82" fmla="*/ 209 w 322"/>
                    <a:gd name="T83" fmla="*/ 28 h 4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22" h="457">
                      <a:moveTo>
                        <a:pt x="225" y="27"/>
                      </a:moveTo>
                      <a:cubicBezTo>
                        <a:pt x="165" y="0"/>
                        <a:pt x="94" y="19"/>
                        <a:pt x="59" y="75"/>
                      </a:cubicBezTo>
                      <a:cubicBezTo>
                        <a:pt x="42" y="102"/>
                        <a:pt x="35" y="135"/>
                        <a:pt x="41" y="167"/>
                      </a:cubicBezTo>
                      <a:cubicBezTo>
                        <a:pt x="49" y="213"/>
                        <a:pt x="89" y="260"/>
                        <a:pt x="64" y="307"/>
                      </a:cubicBezTo>
                      <a:cubicBezTo>
                        <a:pt x="50" y="306"/>
                        <a:pt x="39" y="314"/>
                        <a:pt x="38" y="328"/>
                      </a:cubicBezTo>
                      <a:cubicBezTo>
                        <a:pt x="37" y="332"/>
                        <a:pt x="37" y="335"/>
                        <a:pt x="38" y="338"/>
                      </a:cubicBezTo>
                      <a:cubicBezTo>
                        <a:pt x="38" y="338"/>
                        <a:pt x="38" y="338"/>
                        <a:pt x="37" y="338"/>
                      </a:cubicBezTo>
                      <a:cubicBezTo>
                        <a:pt x="28" y="343"/>
                        <a:pt x="23" y="353"/>
                        <a:pt x="25" y="363"/>
                      </a:cubicBezTo>
                      <a:cubicBezTo>
                        <a:pt x="17" y="367"/>
                        <a:pt x="12" y="375"/>
                        <a:pt x="13" y="385"/>
                      </a:cubicBezTo>
                      <a:cubicBezTo>
                        <a:pt x="14" y="388"/>
                        <a:pt x="15" y="391"/>
                        <a:pt x="16" y="394"/>
                      </a:cubicBezTo>
                      <a:cubicBezTo>
                        <a:pt x="16" y="413"/>
                        <a:pt x="24" y="435"/>
                        <a:pt x="41" y="445"/>
                      </a:cubicBezTo>
                      <a:cubicBezTo>
                        <a:pt x="61" y="457"/>
                        <a:pt x="81" y="445"/>
                        <a:pt x="95" y="431"/>
                      </a:cubicBezTo>
                      <a:cubicBezTo>
                        <a:pt x="96" y="431"/>
                        <a:pt x="96" y="430"/>
                        <a:pt x="96" y="429"/>
                      </a:cubicBezTo>
                      <a:cubicBezTo>
                        <a:pt x="107" y="428"/>
                        <a:pt x="114" y="422"/>
                        <a:pt x="114" y="408"/>
                      </a:cubicBezTo>
                      <a:cubicBezTo>
                        <a:pt x="114" y="407"/>
                        <a:pt x="113" y="407"/>
                        <a:pt x="113" y="406"/>
                      </a:cubicBezTo>
                      <a:cubicBezTo>
                        <a:pt x="114" y="406"/>
                        <a:pt x="114" y="406"/>
                        <a:pt x="115" y="406"/>
                      </a:cubicBezTo>
                      <a:cubicBezTo>
                        <a:pt x="124" y="402"/>
                        <a:pt x="123" y="392"/>
                        <a:pt x="122" y="383"/>
                      </a:cubicBezTo>
                      <a:cubicBezTo>
                        <a:pt x="125" y="383"/>
                        <a:pt x="128" y="381"/>
                        <a:pt x="131" y="379"/>
                      </a:cubicBezTo>
                      <a:cubicBezTo>
                        <a:pt x="141" y="373"/>
                        <a:pt x="142" y="361"/>
                        <a:pt x="135" y="353"/>
                      </a:cubicBezTo>
                      <a:cubicBezTo>
                        <a:pt x="150" y="331"/>
                        <a:pt x="170" y="314"/>
                        <a:pt x="193" y="301"/>
                      </a:cubicBezTo>
                      <a:cubicBezTo>
                        <a:pt x="212" y="291"/>
                        <a:pt x="232" y="284"/>
                        <a:pt x="250" y="271"/>
                      </a:cubicBezTo>
                      <a:cubicBezTo>
                        <a:pt x="280" y="250"/>
                        <a:pt x="299" y="218"/>
                        <a:pt x="305" y="182"/>
                      </a:cubicBezTo>
                      <a:cubicBezTo>
                        <a:pt x="316" y="119"/>
                        <a:pt x="285" y="53"/>
                        <a:pt x="225" y="27"/>
                      </a:cubicBezTo>
                      <a:close/>
                      <a:moveTo>
                        <a:pt x="39" y="435"/>
                      </a:moveTo>
                      <a:cubicBezTo>
                        <a:pt x="29" y="426"/>
                        <a:pt x="25" y="415"/>
                        <a:pt x="23" y="403"/>
                      </a:cubicBezTo>
                      <a:cubicBezTo>
                        <a:pt x="29" y="408"/>
                        <a:pt x="37" y="413"/>
                        <a:pt x="44" y="416"/>
                      </a:cubicBezTo>
                      <a:cubicBezTo>
                        <a:pt x="53" y="421"/>
                        <a:pt x="72" y="429"/>
                        <a:pt x="87" y="429"/>
                      </a:cubicBezTo>
                      <a:cubicBezTo>
                        <a:pt x="73" y="441"/>
                        <a:pt x="55" y="450"/>
                        <a:pt x="39" y="435"/>
                      </a:cubicBezTo>
                      <a:close/>
                      <a:moveTo>
                        <a:pt x="107" y="408"/>
                      </a:moveTo>
                      <a:cubicBezTo>
                        <a:pt x="108" y="436"/>
                        <a:pt x="63" y="418"/>
                        <a:pt x="53" y="413"/>
                      </a:cubicBezTo>
                      <a:cubicBezTo>
                        <a:pt x="41" y="408"/>
                        <a:pt x="0" y="381"/>
                        <a:pt x="27" y="370"/>
                      </a:cubicBezTo>
                      <a:cubicBezTo>
                        <a:pt x="33" y="381"/>
                        <a:pt x="45" y="387"/>
                        <a:pt x="55" y="392"/>
                      </a:cubicBezTo>
                      <a:cubicBezTo>
                        <a:pt x="68" y="397"/>
                        <a:pt x="91" y="408"/>
                        <a:pt x="107" y="407"/>
                      </a:cubicBezTo>
                      <a:cubicBezTo>
                        <a:pt x="107" y="407"/>
                        <a:pt x="107" y="408"/>
                        <a:pt x="107" y="408"/>
                      </a:cubicBezTo>
                      <a:close/>
                      <a:moveTo>
                        <a:pt x="105" y="399"/>
                      </a:moveTo>
                      <a:cubicBezTo>
                        <a:pt x="97" y="400"/>
                        <a:pt x="85" y="395"/>
                        <a:pt x="78" y="393"/>
                      </a:cubicBezTo>
                      <a:cubicBezTo>
                        <a:pt x="69" y="390"/>
                        <a:pt x="60" y="387"/>
                        <a:pt x="53" y="383"/>
                      </a:cubicBezTo>
                      <a:cubicBezTo>
                        <a:pt x="42" y="378"/>
                        <a:pt x="15" y="358"/>
                        <a:pt x="40" y="344"/>
                      </a:cubicBezTo>
                      <a:cubicBezTo>
                        <a:pt x="46" y="357"/>
                        <a:pt x="60" y="366"/>
                        <a:pt x="72" y="372"/>
                      </a:cubicBezTo>
                      <a:cubicBezTo>
                        <a:pt x="84" y="377"/>
                        <a:pt x="101" y="385"/>
                        <a:pt x="116" y="384"/>
                      </a:cubicBezTo>
                      <a:cubicBezTo>
                        <a:pt x="116" y="387"/>
                        <a:pt x="116" y="389"/>
                        <a:pt x="116" y="391"/>
                      </a:cubicBezTo>
                      <a:cubicBezTo>
                        <a:pt x="114" y="399"/>
                        <a:pt x="111" y="401"/>
                        <a:pt x="105" y="399"/>
                      </a:cubicBezTo>
                      <a:close/>
                      <a:moveTo>
                        <a:pt x="103" y="376"/>
                      </a:moveTo>
                      <a:cubicBezTo>
                        <a:pt x="100" y="375"/>
                        <a:pt x="96" y="374"/>
                        <a:pt x="93" y="373"/>
                      </a:cubicBezTo>
                      <a:cubicBezTo>
                        <a:pt x="86" y="370"/>
                        <a:pt x="79" y="368"/>
                        <a:pt x="73" y="364"/>
                      </a:cubicBezTo>
                      <a:cubicBezTo>
                        <a:pt x="66" y="361"/>
                        <a:pt x="60" y="358"/>
                        <a:pt x="55" y="354"/>
                      </a:cubicBezTo>
                      <a:cubicBezTo>
                        <a:pt x="53" y="351"/>
                        <a:pt x="51" y="348"/>
                        <a:pt x="49" y="346"/>
                      </a:cubicBezTo>
                      <a:cubicBezTo>
                        <a:pt x="41" y="334"/>
                        <a:pt x="45" y="324"/>
                        <a:pt x="60" y="316"/>
                      </a:cubicBezTo>
                      <a:cubicBezTo>
                        <a:pt x="60" y="317"/>
                        <a:pt x="61" y="317"/>
                        <a:pt x="62" y="318"/>
                      </a:cubicBezTo>
                      <a:cubicBezTo>
                        <a:pt x="70" y="344"/>
                        <a:pt x="103" y="349"/>
                        <a:pt x="126" y="355"/>
                      </a:cubicBezTo>
                      <a:cubicBezTo>
                        <a:pt x="126" y="356"/>
                        <a:pt x="127" y="356"/>
                        <a:pt x="127" y="357"/>
                      </a:cubicBezTo>
                      <a:cubicBezTo>
                        <a:pt x="122" y="373"/>
                        <a:pt x="114" y="379"/>
                        <a:pt x="103" y="376"/>
                      </a:cubicBezTo>
                      <a:close/>
                      <a:moveTo>
                        <a:pt x="81" y="333"/>
                      </a:moveTo>
                      <a:cubicBezTo>
                        <a:pt x="105" y="288"/>
                        <a:pt x="115" y="239"/>
                        <a:pt x="111" y="190"/>
                      </a:cubicBezTo>
                      <a:cubicBezTo>
                        <a:pt x="137" y="178"/>
                        <a:pt x="162" y="200"/>
                        <a:pt x="188" y="217"/>
                      </a:cubicBezTo>
                      <a:cubicBezTo>
                        <a:pt x="154" y="252"/>
                        <a:pt x="133" y="299"/>
                        <a:pt x="114" y="345"/>
                      </a:cubicBezTo>
                      <a:cubicBezTo>
                        <a:pt x="103" y="343"/>
                        <a:pt x="91" y="339"/>
                        <a:pt x="81" y="333"/>
                      </a:cubicBezTo>
                      <a:close/>
                      <a:moveTo>
                        <a:pt x="287" y="218"/>
                      </a:moveTo>
                      <a:cubicBezTo>
                        <a:pt x="266" y="261"/>
                        <a:pt x="228" y="274"/>
                        <a:pt x="190" y="296"/>
                      </a:cubicBezTo>
                      <a:cubicBezTo>
                        <a:pt x="165" y="309"/>
                        <a:pt x="145" y="327"/>
                        <a:pt x="129" y="349"/>
                      </a:cubicBezTo>
                      <a:cubicBezTo>
                        <a:pt x="129" y="349"/>
                        <a:pt x="129" y="349"/>
                        <a:pt x="129" y="349"/>
                      </a:cubicBezTo>
                      <a:cubicBezTo>
                        <a:pt x="128" y="349"/>
                        <a:pt x="128" y="349"/>
                        <a:pt x="128" y="349"/>
                      </a:cubicBezTo>
                      <a:cubicBezTo>
                        <a:pt x="126" y="348"/>
                        <a:pt x="123" y="348"/>
                        <a:pt x="121" y="347"/>
                      </a:cubicBezTo>
                      <a:cubicBezTo>
                        <a:pt x="140" y="301"/>
                        <a:pt x="160" y="255"/>
                        <a:pt x="194" y="220"/>
                      </a:cubicBezTo>
                      <a:cubicBezTo>
                        <a:pt x="205" y="227"/>
                        <a:pt x="217" y="231"/>
                        <a:pt x="228" y="231"/>
                      </a:cubicBezTo>
                      <a:cubicBezTo>
                        <a:pt x="233" y="230"/>
                        <a:pt x="233" y="224"/>
                        <a:pt x="228" y="224"/>
                      </a:cubicBezTo>
                      <a:cubicBezTo>
                        <a:pt x="218" y="225"/>
                        <a:pt x="208" y="221"/>
                        <a:pt x="198" y="216"/>
                      </a:cubicBezTo>
                      <a:cubicBezTo>
                        <a:pt x="208" y="206"/>
                        <a:pt x="219" y="197"/>
                        <a:pt x="232" y="190"/>
                      </a:cubicBezTo>
                      <a:cubicBezTo>
                        <a:pt x="236" y="187"/>
                        <a:pt x="232" y="182"/>
                        <a:pt x="229" y="184"/>
                      </a:cubicBezTo>
                      <a:cubicBezTo>
                        <a:pt x="215" y="192"/>
                        <a:pt x="203" y="202"/>
                        <a:pt x="192" y="212"/>
                      </a:cubicBezTo>
                      <a:cubicBezTo>
                        <a:pt x="165" y="197"/>
                        <a:pt x="138" y="172"/>
                        <a:pt x="110" y="183"/>
                      </a:cubicBezTo>
                      <a:cubicBezTo>
                        <a:pt x="109" y="173"/>
                        <a:pt x="108" y="164"/>
                        <a:pt x="106" y="154"/>
                      </a:cubicBezTo>
                      <a:cubicBezTo>
                        <a:pt x="105" y="150"/>
                        <a:pt x="99" y="152"/>
                        <a:pt x="100" y="156"/>
                      </a:cubicBezTo>
                      <a:cubicBezTo>
                        <a:pt x="102" y="166"/>
                        <a:pt x="103" y="176"/>
                        <a:pt x="104" y="186"/>
                      </a:cubicBezTo>
                      <a:cubicBezTo>
                        <a:pt x="100" y="188"/>
                        <a:pt x="96" y="191"/>
                        <a:pt x="92" y="195"/>
                      </a:cubicBezTo>
                      <a:cubicBezTo>
                        <a:pt x="89" y="198"/>
                        <a:pt x="94" y="203"/>
                        <a:pt x="97" y="200"/>
                      </a:cubicBezTo>
                      <a:cubicBezTo>
                        <a:pt x="100" y="197"/>
                        <a:pt x="102" y="195"/>
                        <a:pt x="105" y="193"/>
                      </a:cubicBezTo>
                      <a:cubicBezTo>
                        <a:pt x="107" y="240"/>
                        <a:pt x="98" y="286"/>
                        <a:pt x="76" y="329"/>
                      </a:cubicBezTo>
                      <a:cubicBezTo>
                        <a:pt x="72" y="325"/>
                        <a:pt x="70" y="321"/>
                        <a:pt x="68" y="316"/>
                      </a:cubicBezTo>
                      <a:cubicBezTo>
                        <a:pt x="68" y="315"/>
                        <a:pt x="67" y="314"/>
                        <a:pt x="67" y="314"/>
                      </a:cubicBezTo>
                      <a:cubicBezTo>
                        <a:pt x="67" y="314"/>
                        <a:pt x="67" y="313"/>
                        <a:pt x="68" y="313"/>
                      </a:cubicBezTo>
                      <a:cubicBezTo>
                        <a:pt x="69" y="312"/>
                        <a:pt x="69" y="311"/>
                        <a:pt x="69" y="310"/>
                      </a:cubicBezTo>
                      <a:cubicBezTo>
                        <a:pt x="100" y="254"/>
                        <a:pt x="42" y="197"/>
                        <a:pt x="45" y="139"/>
                      </a:cubicBezTo>
                      <a:cubicBezTo>
                        <a:pt x="49" y="56"/>
                        <a:pt x="132" y="3"/>
                        <a:pt x="209" y="28"/>
                      </a:cubicBezTo>
                      <a:cubicBezTo>
                        <a:pt x="287" y="53"/>
                        <a:pt x="322" y="145"/>
                        <a:pt x="287" y="2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" name="组合 61"/>
              <p:cNvGrpSpPr/>
              <p:nvPr/>
            </p:nvGrpSpPr>
            <p:grpSpPr>
              <a:xfrm flipV="1">
                <a:off x="4703483" y="2889786"/>
                <a:ext cx="3106159" cy="2348783"/>
                <a:chOff x="1817637" y="1462088"/>
                <a:chExt cx="3216276" cy="2432050"/>
              </a:xfrm>
              <a:grpFill/>
            </p:grpSpPr>
            <p:sp>
              <p:nvSpPr>
                <p:cNvPr id="63" name="Freeform 16"/>
                <p:cNvSpPr/>
                <p:nvPr/>
              </p:nvSpPr>
              <p:spPr bwMode="auto">
                <a:xfrm>
                  <a:off x="3354337" y="1752601"/>
                  <a:ext cx="65088" cy="347663"/>
                </a:xfrm>
                <a:custGeom>
                  <a:avLst/>
                  <a:gdLst>
                    <a:gd name="T0" fmla="*/ 29 w 31"/>
                    <a:gd name="T1" fmla="*/ 149 h 167"/>
                    <a:gd name="T2" fmla="*/ 23 w 31"/>
                    <a:gd name="T3" fmla="*/ 13 h 167"/>
                    <a:gd name="T4" fmla="*/ 3 w 31"/>
                    <a:gd name="T5" fmla="*/ 13 h 167"/>
                    <a:gd name="T6" fmla="*/ 11 w 31"/>
                    <a:gd name="T7" fmla="*/ 155 h 167"/>
                    <a:gd name="T8" fmla="*/ 29 w 31"/>
                    <a:gd name="T9" fmla="*/ 149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67">
                      <a:moveTo>
                        <a:pt x="29" y="149"/>
                      </a:moveTo>
                      <a:cubicBezTo>
                        <a:pt x="22" y="104"/>
                        <a:pt x="20" y="58"/>
                        <a:pt x="23" y="13"/>
                      </a:cubicBezTo>
                      <a:cubicBezTo>
                        <a:pt x="23" y="0"/>
                        <a:pt x="4" y="0"/>
                        <a:pt x="3" y="13"/>
                      </a:cubicBezTo>
                      <a:cubicBezTo>
                        <a:pt x="0" y="60"/>
                        <a:pt x="3" y="108"/>
                        <a:pt x="11" y="155"/>
                      </a:cubicBezTo>
                      <a:cubicBezTo>
                        <a:pt x="13" y="167"/>
                        <a:pt x="31" y="162"/>
                        <a:pt x="29" y="1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" name="Freeform 17"/>
                <p:cNvSpPr/>
                <p:nvPr/>
              </p:nvSpPr>
              <p:spPr bwMode="auto">
                <a:xfrm>
                  <a:off x="3741688" y="1714501"/>
                  <a:ext cx="276225" cy="501650"/>
                </a:xfrm>
                <a:custGeom>
                  <a:avLst/>
                  <a:gdLst>
                    <a:gd name="T0" fmla="*/ 23 w 132"/>
                    <a:gd name="T1" fmla="*/ 228 h 240"/>
                    <a:gd name="T2" fmla="*/ 125 w 132"/>
                    <a:gd name="T3" fmla="*/ 20 h 240"/>
                    <a:gd name="T4" fmla="*/ 109 w 132"/>
                    <a:gd name="T5" fmla="*/ 11 h 240"/>
                    <a:gd name="T6" fmla="*/ 4 w 132"/>
                    <a:gd name="T7" fmla="*/ 223 h 240"/>
                    <a:gd name="T8" fmla="*/ 23 w 132"/>
                    <a:gd name="T9" fmla="*/ 228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240">
                      <a:moveTo>
                        <a:pt x="23" y="228"/>
                      </a:moveTo>
                      <a:cubicBezTo>
                        <a:pt x="50" y="156"/>
                        <a:pt x="84" y="86"/>
                        <a:pt x="125" y="20"/>
                      </a:cubicBezTo>
                      <a:cubicBezTo>
                        <a:pt x="132" y="10"/>
                        <a:pt x="115" y="0"/>
                        <a:pt x="109" y="11"/>
                      </a:cubicBezTo>
                      <a:cubicBezTo>
                        <a:pt x="66" y="78"/>
                        <a:pt x="32" y="149"/>
                        <a:pt x="4" y="223"/>
                      </a:cubicBezTo>
                      <a:cubicBezTo>
                        <a:pt x="0" y="235"/>
                        <a:pt x="19" y="240"/>
                        <a:pt x="23" y="2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18"/>
                <p:cNvSpPr/>
                <p:nvPr/>
              </p:nvSpPr>
              <p:spPr bwMode="auto">
                <a:xfrm>
                  <a:off x="4192538" y="2047876"/>
                  <a:ext cx="582613" cy="384175"/>
                </a:xfrm>
                <a:custGeom>
                  <a:avLst/>
                  <a:gdLst>
                    <a:gd name="T0" fmla="*/ 23 w 278"/>
                    <a:gd name="T1" fmla="*/ 176 h 184"/>
                    <a:gd name="T2" fmla="*/ 267 w 278"/>
                    <a:gd name="T3" fmla="*/ 21 h 184"/>
                    <a:gd name="T4" fmla="*/ 257 w 278"/>
                    <a:gd name="T5" fmla="*/ 5 h 184"/>
                    <a:gd name="T6" fmla="*/ 9 w 278"/>
                    <a:gd name="T7" fmla="*/ 162 h 184"/>
                    <a:gd name="T8" fmla="*/ 23 w 278"/>
                    <a:gd name="T9" fmla="*/ 176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8" h="184">
                      <a:moveTo>
                        <a:pt x="23" y="176"/>
                      </a:moveTo>
                      <a:cubicBezTo>
                        <a:pt x="96" y="113"/>
                        <a:pt x="178" y="61"/>
                        <a:pt x="267" y="21"/>
                      </a:cubicBezTo>
                      <a:cubicBezTo>
                        <a:pt x="278" y="16"/>
                        <a:pt x="268" y="0"/>
                        <a:pt x="257" y="5"/>
                      </a:cubicBezTo>
                      <a:cubicBezTo>
                        <a:pt x="167" y="45"/>
                        <a:pt x="84" y="98"/>
                        <a:pt x="9" y="162"/>
                      </a:cubicBezTo>
                      <a:cubicBezTo>
                        <a:pt x="0" y="170"/>
                        <a:pt x="13" y="184"/>
                        <a:pt x="23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19"/>
                <p:cNvSpPr/>
                <p:nvPr/>
              </p:nvSpPr>
              <p:spPr bwMode="auto">
                <a:xfrm>
                  <a:off x="4554488" y="2847976"/>
                  <a:ext cx="468313" cy="130175"/>
                </a:xfrm>
                <a:custGeom>
                  <a:avLst/>
                  <a:gdLst>
                    <a:gd name="T0" fmla="*/ 18 w 224"/>
                    <a:gd name="T1" fmla="*/ 59 h 62"/>
                    <a:gd name="T2" fmla="*/ 211 w 224"/>
                    <a:gd name="T3" fmla="*/ 21 h 62"/>
                    <a:gd name="T4" fmla="*/ 211 w 224"/>
                    <a:gd name="T5" fmla="*/ 2 h 62"/>
                    <a:gd name="T6" fmla="*/ 12 w 224"/>
                    <a:gd name="T7" fmla="*/ 40 h 62"/>
                    <a:gd name="T8" fmla="*/ 18 w 224"/>
                    <a:gd name="T9" fmla="*/ 59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4" h="62">
                      <a:moveTo>
                        <a:pt x="18" y="59"/>
                      </a:moveTo>
                      <a:cubicBezTo>
                        <a:pt x="81" y="41"/>
                        <a:pt x="146" y="29"/>
                        <a:pt x="211" y="21"/>
                      </a:cubicBezTo>
                      <a:cubicBezTo>
                        <a:pt x="223" y="20"/>
                        <a:pt x="224" y="0"/>
                        <a:pt x="211" y="2"/>
                      </a:cubicBezTo>
                      <a:cubicBezTo>
                        <a:pt x="144" y="9"/>
                        <a:pt x="78" y="22"/>
                        <a:pt x="12" y="40"/>
                      </a:cubicBezTo>
                      <a:cubicBezTo>
                        <a:pt x="0" y="43"/>
                        <a:pt x="6" y="62"/>
                        <a:pt x="18" y="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20"/>
                <p:cNvSpPr/>
                <p:nvPr/>
              </p:nvSpPr>
              <p:spPr bwMode="auto">
                <a:xfrm>
                  <a:off x="2913012" y="1462088"/>
                  <a:ext cx="215900" cy="720725"/>
                </a:xfrm>
                <a:custGeom>
                  <a:avLst/>
                  <a:gdLst>
                    <a:gd name="T0" fmla="*/ 100 w 103"/>
                    <a:gd name="T1" fmla="*/ 330 h 345"/>
                    <a:gd name="T2" fmla="*/ 19 w 103"/>
                    <a:gd name="T3" fmla="*/ 10 h 345"/>
                    <a:gd name="T4" fmla="*/ 2 w 103"/>
                    <a:gd name="T5" fmla="*/ 15 h 345"/>
                    <a:gd name="T6" fmla="*/ 83 w 103"/>
                    <a:gd name="T7" fmla="*/ 335 h 345"/>
                    <a:gd name="T8" fmla="*/ 100 w 103"/>
                    <a:gd name="T9" fmla="*/ 330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345">
                      <a:moveTo>
                        <a:pt x="100" y="330"/>
                      </a:moveTo>
                      <a:cubicBezTo>
                        <a:pt x="73" y="224"/>
                        <a:pt x="46" y="117"/>
                        <a:pt x="19" y="10"/>
                      </a:cubicBezTo>
                      <a:cubicBezTo>
                        <a:pt x="17" y="0"/>
                        <a:pt x="0" y="4"/>
                        <a:pt x="2" y="15"/>
                      </a:cubicBezTo>
                      <a:cubicBezTo>
                        <a:pt x="29" y="121"/>
                        <a:pt x="56" y="228"/>
                        <a:pt x="83" y="335"/>
                      </a:cubicBezTo>
                      <a:cubicBezTo>
                        <a:pt x="86" y="345"/>
                        <a:pt x="103" y="341"/>
                        <a:pt x="100" y="3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21"/>
                <p:cNvSpPr/>
                <p:nvPr/>
              </p:nvSpPr>
              <p:spPr bwMode="auto">
                <a:xfrm>
                  <a:off x="2474862" y="1993901"/>
                  <a:ext cx="263525" cy="307975"/>
                </a:xfrm>
                <a:custGeom>
                  <a:avLst/>
                  <a:gdLst>
                    <a:gd name="T0" fmla="*/ 8 w 126"/>
                    <a:gd name="T1" fmla="*/ 23 h 147"/>
                    <a:gd name="T2" fmla="*/ 105 w 126"/>
                    <a:gd name="T3" fmla="*/ 137 h 147"/>
                    <a:gd name="T4" fmla="*/ 118 w 126"/>
                    <a:gd name="T5" fmla="*/ 124 h 147"/>
                    <a:gd name="T6" fmla="*/ 22 w 126"/>
                    <a:gd name="T7" fmla="*/ 10 h 147"/>
                    <a:gd name="T8" fmla="*/ 8 w 126"/>
                    <a:gd name="T9" fmla="*/ 23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6" h="147">
                      <a:moveTo>
                        <a:pt x="8" y="23"/>
                      </a:moveTo>
                      <a:cubicBezTo>
                        <a:pt x="40" y="61"/>
                        <a:pt x="73" y="99"/>
                        <a:pt x="105" y="137"/>
                      </a:cubicBezTo>
                      <a:cubicBezTo>
                        <a:pt x="113" y="147"/>
                        <a:pt x="126" y="133"/>
                        <a:pt x="118" y="124"/>
                      </a:cubicBezTo>
                      <a:cubicBezTo>
                        <a:pt x="86" y="86"/>
                        <a:pt x="54" y="48"/>
                        <a:pt x="22" y="10"/>
                      </a:cubicBezTo>
                      <a:cubicBezTo>
                        <a:pt x="14" y="0"/>
                        <a:pt x="0" y="14"/>
                        <a:pt x="8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22"/>
                <p:cNvSpPr/>
                <p:nvPr/>
              </p:nvSpPr>
              <p:spPr bwMode="auto">
                <a:xfrm>
                  <a:off x="1893837" y="2044701"/>
                  <a:ext cx="628650" cy="477838"/>
                </a:xfrm>
                <a:custGeom>
                  <a:avLst/>
                  <a:gdLst>
                    <a:gd name="T0" fmla="*/ 10 w 301"/>
                    <a:gd name="T1" fmla="*/ 22 h 229"/>
                    <a:gd name="T2" fmla="*/ 280 w 301"/>
                    <a:gd name="T3" fmla="*/ 222 h 229"/>
                    <a:gd name="T4" fmla="*/ 290 w 301"/>
                    <a:gd name="T5" fmla="*/ 205 h 229"/>
                    <a:gd name="T6" fmla="*/ 23 w 301"/>
                    <a:gd name="T7" fmla="*/ 8 h 229"/>
                    <a:gd name="T8" fmla="*/ 10 w 301"/>
                    <a:gd name="T9" fmla="*/ 22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1" h="229">
                      <a:moveTo>
                        <a:pt x="10" y="22"/>
                      </a:moveTo>
                      <a:cubicBezTo>
                        <a:pt x="96" y="94"/>
                        <a:pt x="186" y="161"/>
                        <a:pt x="280" y="222"/>
                      </a:cubicBezTo>
                      <a:cubicBezTo>
                        <a:pt x="291" y="229"/>
                        <a:pt x="301" y="212"/>
                        <a:pt x="290" y="205"/>
                      </a:cubicBezTo>
                      <a:cubicBezTo>
                        <a:pt x="198" y="145"/>
                        <a:pt x="108" y="79"/>
                        <a:pt x="23" y="8"/>
                      </a:cubicBezTo>
                      <a:cubicBezTo>
                        <a:pt x="14" y="0"/>
                        <a:pt x="0" y="14"/>
                        <a:pt x="10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" name="Freeform 23"/>
                <p:cNvSpPr/>
                <p:nvPr/>
              </p:nvSpPr>
              <p:spPr bwMode="auto">
                <a:xfrm>
                  <a:off x="2004962" y="2646363"/>
                  <a:ext cx="296863" cy="158750"/>
                </a:xfrm>
                <a:custGeom>
                  <a:avLst/>
                  <a:gdLst>
                    <a:gd name="T0" fmla="*/ 11 w 142"/>
                    <a:gd name="T1" fmla="*/ 22 h 76"/>
                    <a:gd name="T2" fmla="*/ 121 w 142"/>
                    <a:gd name="T3" fmla="*/ 71 h 76"/>
                    <a:gd name="T4" fmla="*/ 130 w 142"/>
                    <a:gd name="T5" fmla="*/ 54 h 76"/>
                    <a:gd name="T6" fmla="*/ 21 w 142"/>
                    <a:gd name="T7" fmla="*/ 5 h 76"/>
                    <a:gd name="T8" fmla="*/ 11 w 142"/>
                    <a:gd name="T9" fmla="*/ 22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2" h="76">
                      <a:moveTo>
                        <a:pt x="11" y="22"/>
                      </a:moveTo>
                      <a:cubicBezTo>
                        <a:pt x="48" y="38"/>
                        <a:pt x="84" y="55"/>
                        <a:pt x="121" y="71"/>
                      </a:cubicBezTo>
                      <a:cubicBezTo>
                        <a:pt x="132" y="76"/>
                        <a:pt x="142" y="59"/>
                        <a:pt x="130" y="54"/>
                      </a:cubicBezTo>
                      <a:cubicBezTo>
                        <a:pt x="94" y="38"/>
                        <a:pt x="57" y="22"/>
                        <a:pt x="21" y="5"/>
                      </a:cubicBezTo>
                      <a:cubicBezTo>
                        <a:pt x="10" y="0"/>
                        <a:pt x="0" y="17"/>
                        <a:pt x="11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24"/>
                <p:cNvSpPr/>
                <p:nvPr/>
              </p:nvSpPr>
              <p:spPr bwMode="auto">
                <a:xfrm>
                  <a:off x="1817637" y="3103563"/>
                  <a:ext cx="439738" cy="88900"/>
                </a:xfrm>
                <a:custGeom>
                  <a:avLst/>
                  <a:gdLst>
                    <a:gd name="T0" fmla="*/ 12 w 210"/>
                    <a:gd name="T1" fmla="*/ 42 h 43"/>
                    <a:gd name="T2" fmla="*/ 198 w 210"/>
                    <a:gd name="T3" fmla="*/ 21 h 43"/>
                    <a:gd name="T4" fmla="*/ 198 w 210"/>
                    <a:gd name="T5" fmla="*/ 1 h 43"/>
                    <a:gd name="T6" fmla="*/ 12 w 210"/>
                    <a:gd name="T7" fmla="*/ 22 h 43"/>
                    <a:gd name="T8" fmla="*/ 12 w 210"/>
                    <a:gd name="T9" fmla="*/ 4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0" h="43">
                      <a:moveTo>
                        <a:pt x="12" y="42"/>
                      </a:moveTo>
                      <a:cubicBezTo>
                        <a:pt x="74" y="35"/>
                        <a:pt x="136" y="28"/>
                        <a:pt x="198" y="21"/>
                      </a:cubicBezTo>
                      <a:cubicBezTo>
                        <a:pt x="210" y="19"/>
                        <a:pt x="210" y="0"/>
                        <a:pt x="198" y="1"/>
                      </a:cubicBezTo>
                      <a:cubicBezTo>
                        <a:pt x="136" y="8"/>
                        <a:pt x="74" y="15"/>
                        <a:pt x="12" y="22"/>
                      </a:cubicBezTo>
                      <a:cubicBezTo>
                        <a:pt x="0" y="24"/>
                        <a:pt x="0" y="43"/>
                        <a:pt x="12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" name="Freeform 25"/>
                <p:cNvSpPr/>
                <p:nvPr/>
              </p:nvSpPr>
              <p:spPr bwMode="auto">
                <a:xfrm>
                  <a:off x="4467175" y="2509838"/>
                  <a:ext cx="282575" cy="169863"/>
                </a:xfrm>
                <a:custGeom>
                  <a:avLst/>
                  <a:gdLst>
                    <a:gd name="T0" fmla="*/ 24 w 135"/>
                    <a:gd name="T1" fmla="*/ 74 h 81"/>
                    <a:gd name="T2" fmla="*/ 123 w 135"/>
                    <a:gd name="T3" fmla="*/ 23 h 81"/>
                    <a:gd name="T4" fmla="*/ 118 w 135"/>
                    <a:gd name="T5" fmla="*/ 4 h 81"/>
                    <a:gd name="T6" fmla="*/ 10 w 135"/>
                    <a:gd name="T7" fmla="*/ 60 h 81"/>
                    <a:gd name="T8" fmla="*/ 24 w 135"/>
                    <a:gd name="T9" fmla="*/ 7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5" h="81">
                      <a:moveTo>
                        <a:pt x="24" y="74"/>
                      </a:moveTo>
                      <a:cubicBezTo>
                        <a:pt x="53" y="51"/>
                        <a:pt x="87" y="34"/>
                        <a:pt x="123" y="23"/>
                      </a:cubicBezTo>
                      <a:cubicBezTo>
                        <a:pt x="135" y="19"/>
                        <a:pt x="130" y="0"/>
                        <a:pt x="118" y="4"/>
                      </a:cubicBezTo>
                      <a:cubicBezTo>
                        <a:pt x="78" y="16"/>
                        <a:pt x="42" y="35"/>
                        <a:pt x="10" y="60"/>
                      </a:cubicBezTo>
                      <a:cubicBezTo>
                        <a:pt x="0" y="68"/>
                        <a:pt x="14" y="81"/>
                        <a:pt x="24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3" name="Freeform 26"/>
                <p:cNvSpPr/>
                <p:nvPr/>
              </p:nvSpPr>
              <p:spPr bwMode="auto">
                <a:xfrm>
                  <a:off x="4611638" y="3159126"/>
                  <a:ext cx="260350" cy="79375"/>
                </a:xfrm>
                <a:custGeom>
                  <a:avLst/>
                  <a:gdLst>
                    <a:gd name="T0" fmla="*/ 13 w 125"/>
                    <a:gd name="T1" fmla="*/ 20 h 38"/>
                    <a:gd name="T2" fmla="*/ 108 w 125"/>
                    <a:gd name="T3" fmla="*/ 36 h 38"/>
                    <a:gd name="T4" fmla="*/ 113 w 125"/>
                    <a:gd name="T5" fmla="*/ 17 h 38"/>
                    <a:gd name="T6" fmla="*/ 18 w 125"/>
                    <a:gd name="T7" fmla="*/ 2 h 38"/>
                    <a:gd name="T8" fmla="*/ 13 w 125"/>
                    <a:gd name="T9" fmla="*/ 2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" h="38">
                      <a:moveTo>
                        <a:pt x="13" y="20"/>
                      </a:moveTo>
                      <a:cubicBezTo>
                        <a:pt x="44" y="26"/>
                        <a:pt x="76" y="31"/>
                        <a:pt x="108" y="36"/>
                      </a:cubicBezTo>
                      <a:cubicBezTo>
                        <a:pt x="120" y="38"/>
                        <a:pt x="125" y="19"/>
                        <a:pt x="113" y="17"/>
                      </a:cubicBezTo>
                      <a:cubicBezTo>
                        <a:pt x="81" y="12"/>
                        <a:pt x="49" y="7"/>
                        <a:pt x="18" y="2"/>
                      </a:cubicBezTo>
                      <a:cubicBezTo>
                        <a:pt x="6" y="0"/>
                        <a:pt x="0" y="18"/>
                        <a:pt x="13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" name="Freeform 27"/>
                <p:cNvSpPr/>
                <p:nvPr/>
              </p:nvSpPr>
              <p:spPr bwMode="auto">
                <a:xfrm>
                  <a:off x="2031950" y="3424238"/>
                  <a:ext cx="257175" cy="136525"/>
                </a:xfrm>
                <a:custGeom>
                  <a:avLst/>
                  <a:gdLst>
                    <a:gd name="T0" fmla="*/ 22 w 123"/>
                    <a:gd name="T1" fmla="*/ 60 h 65"/>
                    <a:gd name="T2" fmla="*/ 112 w 123"/>
                    <a:gd name="T3" fmla="*/ 22 h 65"/>
                    <a:gd name="T4" fmla="*/ 102 w 123"/>
                    <a:gd name="T5" fmla="*/ 5 h 65"/>
                    <a:gd name="T6" fmla="*/ 12 w 123"/>
                    <a:gd name="T7" fmla="*/ 43 h 65"/>
                    <a:gd name="T8" fmla="*/ 22 w 123"/>
                    <a:gd name="T9" fmla="*/ 6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3" h="65">
                      <a:moveTo>
                        <a:pt x="22" y="60"/>
                      </a:moveTo>
                      <a:cubicBezTo>
                        <a:pt x="52" y="47"/>
                        <a:pt x="82" y="34"/>
                        <a:pt x="112" y="22"/>
                      </a:cubicBezTo>
                      <a:cubicBezTo>
                        <a:pt x="123" y="17"/>
                        <a:pt x="113" y="0"/>
                        <a:pt x="102" y="5"/>
                      </a:cubicBezTo>
                      <a:cubicBezTo>
                        <a:pt x="72" y="18"/>
                        <a:pt x="42" y="30"/>
                        <a:pt x="12" y="43"/>
                      </a:cubicBezTo>
                      <a:cubicBezTo>
                        <a:pt x="0" y="48"/>
                        <a:pt x="10" y="65"/>
                        <a:pt x="22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5" name="Freeform 28"/>
                <p:cNvSpPr/>
                <p:nvPr/>
              </p:nvSpPr>
              <p:spPr bwMode="auto">
                <a:xfrm>
                  <a:off x="2236737" y="3675063"/>
                  <a:ext cx="144463" cy="158750"/>
                </a:xfrm>
                <a:custGeom>
                  <a:avLst/>
                  <a:gdLst>
                    <a:gd name="T0" fmla="*/ 47 w 69"/>
                    <a:gd name="T1" fmla="*/ 9 h 76"/>
                    <a:gd name="T2" fmla="*/ 8 w 69"/>
                    <a:gd name="T3" fmla="*/ 53 h 76"/>
                    <a:gd name="T4" fmla="*/ 22 w 69"/>
                    <a:gd name="T5" fmla="*/ 67 h 76"/>
                    <a:gd name="T6" fmla="*/ 61 w 69"/>
                    <a:gd name="T7" fmla="*/ 23 h 76"/>
                    <a:gd name="T8" fmla="*/ 47 w 69"/>
                    <a:gd name="T9" fmla="*/ 9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76">
                      <a:moveTo>
                        <a:pt x="47" y="9"/>
                      </a:moveTo>
                      <a:cubicBezTo>
                        <a:pt x="34" y="24"/>
                        <a:pt x="21" y="38"/>
                        <a:pt x="8" y="53"/>
                      </a:cubicBezTo>
                      <a:cubicBezTo>
                        <a:pt x="0" y="62"/>
                        <a:pt x="14" y="76"/>
                        <a:pt x="22" y="67"/>
                      </a:cubicBezTo>
                      <a:cubicBezTo>
                        <a:pt x="35" y="52"/>
                        <a:pt x="48" y="37"/>
                        <a:pt x="61" y="23"/>
                      </a:cubicBezTo>
                      <a:cubicBezTo>
                        <a:pt x="69" y="14"/>
                        <a:pt x="55" y="0"/>
                        <a:pt x="47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Freeform 29"/>
                <p:cNvSpPr/>
                <p:nvPr/>
              </p:nvSpPr>
              <p:spPr bwMode="auto">
                <a:xfrm>
                  <a:off x="4471938" y="3706813"/>
                  <a:ext cx="228600" cy="187325"/>
                </a:xfrm>
                <a:custGeom>
                  <a:avLst/>
                  <a:gdLst>
                    <a:gd name="T0" fmla="*/ 10 w 110"/>
                    <a:gd name="T1" fmla="*/ 24 h 90"/>
                    <a:gd name="T2" fmla="*/ 90 w 110"/>
                    <a:gd name="T3" fmla="*/ 83 h 90"/>
                    <a:gd name="T4" fmla="*/ 100 w 110"/>
                    <a:gd name="T5" fmla="*/ 66 h 90"/>
                    <a:gd name="T6" fmla="*/ 20 w 110"/>
                    <a:gd name="T7" fmla="*/ 7 h 90"/>
                    <a:gd name="T8" fmla="*/ 10 w 110"/>
                    <a:gd name="T9" fmla="*/ 24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90">
                      <a:moveTo>
                        <a:pt x="10" y="24"/>
                      </a:moveTo>
                      <a:cubicBezTo>
                        <a:pt x="37" y="43"/>
                        <a:pt x="64" y="63"/>
                        <a:pt x="90" y="83"/>
                      </a:cubicBezTo>
                      <a:cubicBezTo>
                        <a:pt x="100" y="90"/>
                        <a:pt x="110" y="73"/>
                        <a:pt x="100" y="66"/>
                      </a:cubicBezTo>
                      <a:cubicBezTo>
                        <a:pt x="73" y="46"/>
                        <a:pt x="47" y="27"/>
                        <a:pt x="20" y="7"/>
                      </a:cubicBezTo>
                      <a:cubicBezTo>
                        <a:pt x="10" y="0"/>
                        <a:pt x="0" y="16"/>
                        <a:pt x="1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7" name="Freeform 30"/>
                <p:cNvSpPr/>
                <p:nvPr/>
              </p:nvSpPr>
              <p:spPr bwMode="auto">
                <a:xfrm>
                  <a:off x="4548138" y="3467101"/>
                  <a:ext cx="485775" cy="174625"/>
                </a:xfrm>
                <a:custGeom>
                  <a:avLst/>
                  <a:gdLst>
                    <a:gd name="T0" fmla="*/ 12 w 232"/>
                    <a:gd name="T1" fmla="*/ 22 h 84"/>
                    <a:gd name="T2" fmla="*/ 215 w 232"/>
                    <a:gd name="T3" fmla="*/ 81 h 84"/>
                    <a:gd name="T4" fmla="*/ 220 w 232"/>
                    <a:gd name="T5" fmla="*/ 62 h 84"/>
                    <a:gd name="T6" fmla="*/ 17 w 232"/>
                    <a:gd name="T7" fmla="*/ 3 h 84"/>
                    <a:gd name="T8" fmla="*/ 12 w 232"/>
                    <a:gd name="T9" fmla="*/ 22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2" h="84">
                      <a:moveTo>
                        <a:pt x="12" y="22"/>
                      </a:moveTo>
                      <a:cubicBezTo>
                        <a:pt x="80" y="41"/>
                        <a:pt x="147" y="61"/>
                        <a:pt x="215" y="81"/>
                      </a:cubicBezTo>
                      <a:cubicBezTo>
                        <a:pt x="227" y="84"/>
                        <a:pt x="232" y="66"/>
                        <a:pt x="220" y="62"/>
                      </a:cubicBezTo>
                      <a:cubicBezTo>
                        <a:pt x="152" y="42"/>
                        <a:pt x="85" y="23"/>
                        <a:pt x="17" y="3"/>
                      </a:cubicBezTo>
                      <a:cubicBezTo>
                        <a:pt x="5" y="0"/>
                        <a:pt x="0" y="18"/>
                        <a:pt x="12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8" name="Freeform 31"/>
                <p:cNvSpPr/>
                <p:nvPr/>
              </p:nvSpPr>
              <p:spPr bwMode="auto">
                <a:xfrm>
                  <a:off x="3992513" y="2058988"/>
                  <a:ext cx="192088" cy="247650"/>
                </a:xfrm>
                <a:custGeom>
                  <a:avLst/>
                  <a:gdLst>
                    <a:gd name="T0" fmla="*/ 24 w 92"/>
                    <a:gd name="T1" fmla="*/ 109 h 119"/>
                    <a:gd name="T2" fmla="*/ 85 w 92"/>
                    <a:gd name="T3" fmla="*/ 20 h 119"/>
                    <a:gd name="T4" fmla="*/ 68 w 92"/>
                    <a:gd name="T5" fmla="*/ 11 h 119"/>
                    <a:gd name="T6" fmla="*/ 7 w 92"/>
                    <a:gd name="T7" fmla="*/ 99 h 119"/>
                    <a:gd name="T8" fmla="*/ 24 w 92"/>
                    <a:gd name="T9" fmla="*/ 109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19">
                      <a:moveTo>
                        <a:pt x="24" y="109"/>
                      </a:moveTo>
                      <a:cubicBezTo>
                        <a:pt x="44" y="80"/>
                        <a:pt x="65" y="50"/>
                        <a:pt x="85" y="20"/>
                      </a:cubicBezTo>
                      <a:cubicBezTo>
                        <a:pt x="92" y="10"/>
                        <a:pt x="76" y="0"/>
                        <a:pt x="68" y="11"/>
                      </a:cubicBezTo>
                      <a:cubicBezTo>
                        <a:pt x="48" y="40"/>
                        <a:pt x="28" y="70"/>
                        <a:pt x="7" y="99"/>
                      </a:cubicBezTo>
                      <a:cubicBezTo>
                        <a:pt x="0" y="110"/>
                        <a:pt x="17" y="119"/>
                        <a:pt x="24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8" name="TextBox 76"/>
          <p:cNvSpPr txBox="1"/>
          <p:nvPr/>
        </p:nvSpPr>
        <p:spPr>
          <a:xfrm>
            <a:off x="6389134" y="3458149"/>
            <a:ext cx="354590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515161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+mn-ea"/>
              </a:rPr>
              <a:t>P</a:t>
            </a:r>
            <a:r>
              <a:rPr lang="zh-CN" altLang="en-US" sz="2800" dirty="0" smtClean="0">
                <a:solidFill>
                  <a:srgbClr val="515161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+mn-ea"/>
              </a:rPr>
              <a:t>rompt是什么？</a:t>
            </a:r>
            <a:endParaRPr lang="en-US" altLang="zh-CN" sz="2800" dirty="0" smtClean="0">
              <a:solidFill>
                <a:srgbClr val="515161"/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+mn-ea"/>
            </a:endParaRPr>
          </a:p>
        </p:txBody>
      </p:sp>
      <p:sp>
        <p:nvSpPr>
          <p:cNvPr id="39" name="TextBox 76"/>
          <p:cNvSpPr txBox="1"/>
          <p:nvPr/>
        </p:nvSpPr>
        <p:spPr>
          <a:xfrm>
            <a:off x="6384371" y="2616790"/>
            <a:ext cx="2941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F8930C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Part   .01</a:t>
            </a:r>
            <a:endParaRPr lang="zh-CN" altLang="en-US" sz="4800" dirty="0">
              <a:solidFill>
                <a:srgbClr val="F8930C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4362072">
            <a:off x="3220811" y="288453"/>
            <a:ext cx="571853" cy="657205"/>
            <a:chOff x="7657210" y="935967"/>
            <a:chExt cx="1003970" cy="1153816"/>
          </a:xfrm>
          <a:solidFill>
            <a:srgbClr val="515161"/>
          </a:solidFill>
        </p:grpSpPr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7657210" y="935967"/>
              <a:ext cx="1003970" cy="1153816"/>
            </a:xfrm>
            <a:custGeom>
              <a:avLst/>
              <a:gdLst>
                <a:gd name="T0" fmla="*/ 7 w 523"/>
                <a:gd name="T1" fmla="*/ 103 h 602"/>
                <a:gd name="T2" fmla="*/ 393 w 523"/>
                <a:gd name="T3" fmla="*/ 545 h 602"/>
                <a:gd name="T4" fmla="*/ 518 w 523"/>
                <a:gd name="T5" fmla="*/ 572 h 602"/>
                <a:gd name="T6" fmla="*/ 374 w 523"/>
                <a:gd name="T7" fmla="*/ 327 h 602"/>
                <a:gd name="T8" fmla="*/ 293 w 523"/>
                <a:gd name="T9" fmla="*/ 302 h 602"/>
                <a:gd name="T10" fmla="*/ 348 w 523"/>
                <a:gd name="T11" fmla="*/ 423 h 602"/>
                <a:gd name="T12" fmla="*/ 446 w 523"/>
                <a:gd name="T13" fmla="*/ 484 h 602"/>
                <a:gd name="T14" fmla="*/ 105 w 523"/>
                <a:gd name="T15" fmla="*/ 166 h 602"/>
                <a:gd name="T16" fmla="*/ 93 w 523"/>
                <a:gd name="T17" fmla="*/ 180 h 602"/>
                <a:gd name="T18" fmla="*/ 90 w 523"/>
                <a:gd name="T19" fmla="*/ 159 h 602"/>
                <a:gd name="T20" fmla="*/ 85 w 523"/>
                <a:gd name="T21" fmla="*/ 150 h 602"/>
                <a:gd name="T22" fmla="*/ 79 w 523"/>
                <a:gd name="T23" fmla="*/ 163 h 602"/>
                <a:gd name="T24" fmla="*/ 74 w 523"/>
                <a:gd name="T25" fmla="*/ 166 h 602"/>
                <a:gd name="T26" fmla="*/ 67 w 523"/>
                <a:gd name="T27" fmla="*/ 157 h 602"/>
                <a:gd name="T28" fmla="*/ 64 w 523"/>
                <a:gd name="T29" fmla="*/ 150 h 602"/>
                <a:gd name="T30" fmla="*/ 95 w 523"/>
                <a:gd name="T31" fmla="*/ 116 h 602"/>
                <a:gd name="T32" fmla="*/ 33 w 523"/>
                <a:gd name="T33" fmla="*/ 126 h 602"/>
                <a:gd name="T34" fmla="*/ 60 w 523"/>
                <a:gd name="T35" fmla="*/ 141 h 602"/>
                <a:gd name="T36" fmla="*/ 123 w 523"/>
                <a:gd name="T37" fmla="*/ 81 h 602"/>
                <a:gd name="T38" fmla="*/ 143 w 523"/>
                <a:gd name="T39" fmla="*/ 65 h 602"/>
                <a:gd name="T40" fmla="*/ 95 w 523"/>
                <a:gd name="T41" fmla="*/ 103 h 602"/>
                <a:gd name="T42" fmla="*/ 93 w 523"/>
                <a:gd name="T43" fmla="*/ 105 h 602"/>
                <a:gd name="T44" fmla="*/ 90 w 523"/>
                <a:gd name="T45" fmla="*/ 114 h 602"/>
                <a:gd name="T46" fmla="*/ 80 w 523"/>
                <a:gd name="T47" fmla="*/ 122 h 602"/>
                <a:gd name="T48" fmla="*/ 79 w 523"/>
                <a:gd name="T49" fmla="*/ 123 h 602"/>
                <a:gd name="T50" fmla="*/ 68 w 523"/>
                <a:gd name="T51" fmla="*/ 130 h 602"/>
                <a:gd name="T52" fmla="*/ 65 w 523"/>
                <a:gd name="T53" fmla="*/ 132 h 602"/>
                <a:gd name="T54" fmla="*/ 58 w 523"/>
                <a:gd name="T55" fmla="*/ 144 h 602"/>
                <a:gd name="T56" fmla="*/ 109 w 523"/>
                <a:gd name="T57" fmla="*/ 83 h 602"/>
                <a:gd name="T58" fmla="*/ 56 w 523"/>
                <a:gd name="T59" fmla="*/ 133 h 602"/>
                <a:gd name="T60" fmla="*/ 51 w 523"/>
                <a:gd name="T61" fmla="*/ 134 h 602"/>
                <a:gd name="T62" fmla="*/ 52 w 523"/>
                <a:gd name="T63" fmla="*/ 122 h 602"/>
                <a:gd name="T64" fmla="*/ 45 w 523"/>
                <a:gd name="T65" fmla="*/ 119 h 602"/>
                <a:gd name="T66" fmla="*/ 36 w 523"/>
                <a:gd name="T67" fmla="*/ 129 h 602"/>
                <a:gd name="T68" fmla="*/ 39 w 523"/>
                <a:gd name="T69" fmla="*/ 98 h 602"/>
                <a:gd name="T70" fmla="*/ 26 w 523"/>
                <a:gd name="T71" fmla="*/ 117 h 602"/>
                <a:gd name="T72" fmla="*/ 25 w 523"/>
                <a:gd name="T73" fmla="*/ 94 h 602"/>
                <a:gd name="T74" fmla="*/ 23 w 523"/>
                <a:gd name="T75" fmla="*/ 74 h 602"/>
                <a:gd name="T76" fmla="*/ 11 w 523"/>
                <a:gd name="T77" fmla="*/ 90 h 602"/>
                <a:gd name="T78" fmla="*/ 45 w 523"/>
                <a:gd name="T79" fmla="*/ 152 h 602"/>
                <a:gd name="T80" fmla="*/ 45 w 523"/>
                <a:gd name="T81" fmla="*/ 152 h 602"/>
                <a:gd name="T82" fmla="*/ 344 w 523"/>
                <a:gd name="T83" fmla="*/ 427 h 602"/>
                <a:gd name="T84" fmla="*/ 406 w 523"/>
                <a:gd name="T85" fmla="*/ 518 h 602"/>
                <a:gd name="T86" fmla="*/ 407 w 523"/>
                <a:gd name="T87" fmla="*/ 548 h 602"/>
                <a:gd name="T88" fmla="*/ 401 w 523"/>
                <a:gd name="T89" fmla="*/ 538 h 602"/>
                <a:gd name="T90" fmla="*/ 429 w 523"/>
                <a:gd name="T91" fmla="*/ 505 h 602"/>
                <a:gd name="T92" fmla="*/ 507 w 523"/>
                <a:gd name="T93" fmla="*/ 554 h 602"/>
                <a:gd name="T94" fmla="*/ 474 w 523"/>
                <a:gd name="T95" fmla="*/ 568 h 602"/>
                <a:gd name="T96" fmla="*/ 466 w 523"/>
                <a:gd name="T97" fmla="*/ 570 h 602"/>
                <a:gd name="T98" fmla="*/ 463 w 523"/>
                <a:gd name="T99" fmla="*/ 557 h 602"/>
                <a:gd name="T100" fmla="*/ 454 w 523"/>
                <a:gd name="T101" fmla="*/ 560 h 602"/>
                <a:gd name="T102" fmla="*/ 447 w 523"/>
                <a:gd name="T103" fmla="*/ 544 h 602"/>
                <a:gd name="T104" fmla="*/ 441 w 523"/>
                <a:gd name="T105" fmla="*/ 540 h 602"/>
                <a:gd name="T106" fmla="*/ 432 w 523"/>
                <a:gd name="T107" fmla="*/ 542 h 602"/>
                <a:gd name="T108" fmla="*/ 422 w 523"/>
                <a:gd name="T109" fmla="*/ 553 h 602"/>
                <a:gd name="T110" fmla="*/ 417 w 523"/>
                <a:gd name="T111" fmla="*/ 537 h 602"/>
                <a:gd name="T112" fmla="*/ 509 w 523"/>
                <a:gd name="T113" fmla="*/ 589 h 602"/>
                <a:gd name="T114" fmla="*/ 494 w 523"/>
                <a:gd name="T115" fmla="*/ 584 h 602"/>
                <a:gd name="T116" fmla="*/ 493 w 523"/>
                <a:gd name="T117" fmla="*/ 574 h 602"/>
                <a:gd name="T118" fmla="*/ 481 w 523"/>
                <a:gd name="T119" fmla="*/ 578 h 602"/>
                <a:gd name="T120" fmla="*/ 508 w 523"/>
                <a:gd name="T121" fmla="*/ 536 h 602"/>
                <a:gd name="T122" fmla="*/ 490 w 523"/>
                <a:gd name="T123" fmla="*/ 476 h 602"/>
                <a:gd name="T124" fmla="*/ 302 w 523"/>
                <a:gd name="T125" fmla="*/ 305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3" h="602">
                  <a:moveTo>
                    <a:pt x="256" y="176"/>
                  </a:moveTo>
                  <a:cubicBezTo>
                    <a:pt x="243" y="161"/>
                    <a:pt x="230" y="147"/>
                    <a:pt x="216" y="134"/>
                  </a:cubicBezTo>
                  <a:cubicBezTo>
                    <a:pt x="196" y="110"/>
                    <a:pt x="177" y="86"/>
                    <a:pt x="156" y="62"/>
                  </a:cubicBezTo>
                  <a:cubicBezTo>
                    <a:pt x="142" y="47"/>
                    <a:pt x="129" y="29"/>
                    <a:pt x="112" y="18"/>
                  </a:cubicBezTo>
                  <a:cubicBezTo>
                    <a:pt x="106" y="11"/>
                    <a:pt x="99" y="6"/>
                    <a:pt x="90" y="4"/>
                  </a:cubicBezTo>
                  <a:cubicBezTo>
                    <a:pt x="77" y="2"/>
                    <a:pt x="64" y="10"/>
                    <a:pt x="54" y="17"/>
                  </a:cubicBezTo>
                  <a:cubicBezTo>
                    <a:pt x="32" y="33"/>
                    <a:pt x="0" y="54"/>
                    <a:pt x="4" y="83"/>
                  </a:cubicBezTo>
                  <a:cubicBezTo>
                    <a:pt x="4" y="90"/>
                    <a:pt x="5" y="97"/>
                    <a:pt x="7" y="103"/>
                  </a:cubicBezTo>
                  <a:cubicBezTo>
                    <a:pt x="20" y="135"/>
                    <a:pt x="50" y="162"/>
                    <a:pt x="73" y="186"/>
                  </a:cubicBezTo>
                  <a:cubicBezTo>
                    <a:pt x="103" y="217"/>
                    <a:pt x="130" y="250"/>
                    <a:pt x="158" y="282"/>
                  </a:cubicBezTo>
                  <a:cubicBezTo>
                    <a:pt x="160" y="285"/>
                    <a:pt x="162" y="287"/>
                    <a:pt x="164" y="290"/>
                  </a:cubicBezTo>
                  <a:cubicBezTo>
                    <a:pt x="182" y="313"/>
                    <a:pt x="202" y="335"/>
                    <a:pt x="222" y="356"/>
                  </a:cubicBezTo>
                  <a:cubicBezTo>
                    <a:pt x="271" y="408"/>
                    <a:pt x="311" y="467"/>
                    <a:pt x="361" y="517"/>
                  </a:cubicBezTo>
                  <a:cubicBezTo>
                    <a:pt x="372" y="527"/>
                    <a:pt x="381" y="536"/>
                    <a:pt x="391" y="544"/>
                  </a:cubicBezTo>
                  <a:cubicBezTo>
                    <a:pt x="392" y="544"/>
                    <a:pt x="392" y="544"/>
                    <a:pt x="392" y="545"/>
                  </a:cubicBezTo>
                  <a:cubicBezTo>
                    <a:pt x="392" y="545"/>
                    <a:pt x="393" y="545"/>
                    <a:pt x="393" y="545"/>
                  </a:cubicBezTo>
                  <a:cubicBezTo>
                    <a:pt x="401" y="550"/>
                    <a:pt x="410" y="555"/>
                    <a:pt x="421" y="559"/>
                  </a:cubicBezTo>
                  <a:cubicBezTo>
                    <a:pt x="439" y="566"/>
                    <a:pt x="458" y="572"/>
                    <a:pt x="477" y="580"/>
                  </a:cubicBezTo>
                  <a:cubicBezTo>
                    <a:pt x="478" y="580"/>
                    <a:pt x="478" y="580"/>
                    <a:pt x="478" y="580"/>
                  </a:cubicBezTo>
                  <a:cubicBezTo>
                    <a:pt x="492" y="586"/>
                    <a:pt x="506" y="593"/>
                    <a:pt x="518" y="601"/>
                  </a:cubicBezTo>
                  <a:cubicBezTo>
                    <a:pt x="519" y="601"/>
                    <a:pt x="520" y="601"/>
                    <a:pt x="521" y="601"/>
                  </a:cubicBezTo>
                  <a:cubicBezTo>
                    <a:pt x="522" y="602"/>
                    <a:pt x="523" y="601"/>
                    <a:pt x="522" y="600"/>
                  </a:cubicBezTo>
                  <a:cubicBezTo>
                    <a:pt x="523" y="599"/>
                    <a:pt x="523" y="599"/>
                    <a:pt x="523" y="599"/>
                  </a:cubicBezTo>
                  <a:cubicBezTo>
                    <a:pt x="523" y="589"/>
                    <a:pt x="521" y="581"/>
                    <a:pt x="518" y="572"/>
                  </a:cubicBezTo>
                  <a:cubicBezTo>
                    <a:pt x="518" y="570"/>
                    <a:pt x="518" y="568"/>
                    <a:pt x="518" y="566"/>
                  </a:cubicBezTo>
                  <a:cubicBezTo>
                    <a:pt x="517" y="556"/>
                    <a:pt x="514" y="546"/>
                    <a:pt x="511" y="536"/>
                  </a:cubicBezTo>
                  <a:cubicBezTo>
                    <a:pt x="504" y="512"/>
                    <a:pt x="499" y="485"/>
                    <a:pt x="488" y="463"/>
                  </a:cubicBezTo>
                  <a:cubicBezTo>
                    <a:pt x="487" y="461"/>
                    <a:pt x="486" y="459"/>
                    <a:pt x="485" y="457"/>
                  </a:cubicBezTo>
                  <a:cubicBezTo>
                    <a:pt x="485" y="456"/>
                    <a:pt x="485" y="456"/>
                    <a:pt x="485" y="456"/>
                  </a:cubicBezTo>
                  <a:cubicBezTo>
                    <a:pt x="485" y="455"/>
                    <a:pt x="484" y="454"/>
                    <a:pt x="483" y="454"/>
                  </a:cubicBezTo>
                  <a:cubicBezTo>
                    <a:pt x="472" y="435"/>
                    <a:pt x="454" y="419"/>
                    <a:pt x="439" y="403"/>
                  </a:cubicBezTo>
                  <a:cubicBezTo>
                    <a:pt x="417" y="378"/>
                    <a:pt x="395" y="352"/>
                    <a:pt x="374" y="327"/>
                  </a:cubicBezTo>
                  <a:cubicBezTo>
                    <a:pt x="333" y="278"/>
                    <a:pt x="296" y="225"/>
                    <a:pt x="256" y="176"/>
                  </a:cubicBezTo>
                  <a:close/>
                  <a:moveTo>
                    <a:pt x="201" y="118"/>
                  </a:moveTo>
                  <a:cubicBezTo>
                    <a:pt x="176" y="94"/>
                    <a:pt x="152" y="70"/>
                    <a:pt x="131" y="43"/>
                  </a:cubicBezTo>
                  <a:cubicBezTo>
                    <a:pt x="128" y="38"/>
                    <a:pt x="125" y="33"/>
                    <a:pt x="121" y="28"/>
                  </a:cubicBezTo>
                  <a:cubicBezTo>
                    <a:pt x="151" y="54"/>
                    <a:pt x="175" y="88"/>
                    <a:pt x="201" y="118"/>
                  </a:cubicBezTo>
                  <a:close/>
                  <a:moveTo>
                    <a:pt x="184" y="166"/>
                  </a:moveTo>
                  <a:cubicBezTo>
                    <a:pt x="195" y="180"/>
                    <a:pt x="206" y="194"/>
                    <a:pt x="217" y="207"/>
                  </a:cubicBezTo>
                  <a:cubicBezTo>
                    <a:pt x="243" y="239"/>
                    <a:pt x="266" y="272"/>
                    <a:pt x="293" y="302"/>
                  </a:cubicBezTo>
                  <a:cubicBezTo>
                    <a:pt x="346" y="361"/>
                    <a:pt x="397" y="421"/>
                    <a:pt x="448" y="480"/>
                  </a:cubicBezTo>
                  <a:cubicBezTo>
                    <a:pt x="448" y="481"/>
                    <a:pt x="447" y="481"/>
                    <a:pt x="446" y="482"/>
                  </a:cubicBezTo>
                  <a:cubicBezTo>
                    <a:pt x="446" y="481"/>
                    <a:pt x="436" y="482"/>
                    <a:pt x="439" y="481"/>
                  </a:cubicBezTo>
                  <a:cubicBezTo>
                    <a:pt x="433" y="482"/>
                    <a:pt x="430" y="484"/>
                    <a:pt x="427" y="488"/>
                  </a:cubicBezTo>
                  <a:cubicBezTo>
                    <a:pt x="427" y="489"/>
                    <a:pt x="425" y="492"/>
                    <a:pt x="425" y="492"/>
                  </a:cubicBezTo>
                  <a:cubicBezTo>
                    <a:pt x="425" y="494"/>
                    <a:pt x="424" y="496"/>
                    <a:pt x="424" y="497"/>
                  </a:cubicBezTo>
                  <a:cubicBezTo>
                    <a:pt x="422" y="503"/>
                    <a:pt x="419" y="507"/>
                    <a:pt x="416" y="510"/>
                  </a:cubicBezTo>
                  <a:cubicBezTo>
                    <a:pt x="392" y="482"/>
                    <a:pt x="370" y="453"/>
                    <a:pt x="348" y="423"/>
                  </a:cubicBezTo>
                  <a:cubicBezTo>
                    <a:pt x="326" y="393"/>
                    <a:pt x="297" y="367"/>
                    <a:pt x="273" y="338"/>
                  </a:cubicBezTo>
                  <a:cubicBezTo>
                    <a:pt x="247" y="308"/>
                    <a:pt x="220" y="280"/>
                    <a:pt x="196" y="249"/>
                  </a:cubicBezTo>
                  <a:cubicBezTo>
                    <a:pt x="172" y="219"/>
                    <a:pt x="147" y="187"/>
                    <a:pt x="119" y="162"/>
                  </a:cubicBezTo>
                  <a:cubicBezTo>
                    <a:pt x="124" y="157"/>
                    <a:pt x="128" y="153"/>
                    <a:pt x="132" y="149"/>
                  </a:cubicBezTo>
                  <a:cubicBezTo>
                    <a:pt x="140" y="142"/>
                    <a:pt x="147" y="136"/>
                    <a:pt x="154" y="129"/>
                  </a:cubicBezTo>
                  <a:cubicBezTo>
                    <a:pt x="161" y="143"/>
                    <a:pt x="174" y="154"/>
                    <a:pt x="184" y="166"/>
                  </a:cubicBezTo>
                  <a:close/>
                  <a:moveTo>
                    <a:pt x="447" y="484"/>
                  </a:moveTo>
                  <a:cubicBezTo>
                    <a:pt x="447" y="484"/>
                    <a:pt x="446" y="484"/>
                    <a:pt x="446" y="484"/>
                  </a:cubicBezTo>
                  <a:cubicBezTo>
                    <a:pt x="445" y="485"/>
                    <a:pt x="442" y="485"/>
                    <a:pt x="440" y="485"/>
                  </a:cubicBezTo>
                  <a:cubicBezTo>
                    <a:pt x="444" y="483"/>
                    <a:pt x="445" y="483"/>
                    <a:pt x="447" y="484"/>
                  </a:cubicBezTo>
                  <a:close/>
                  <a:moveTo>
                    <a:pt x="110" y="164"/>
                  </a:moveTo>
                  <a:cubicBezTo>
                    <a:pt x="109" y="164"/>
                    <a:pt x="108" y="164"/>
                    <a:pt x="108" y="165"/>
                  </a:cubicBezTo>
                  <a:cubicBezTo>
                    <a:pt x="108" y="165"/>
                    <a:pt x="108" y="165"/>
                    <a:pt x="108" y="166"/>
                  </a:cubicBezTo>
                  <a:cubicBezTo>
                    <a:pt x="108" y="167"/>
                    <a:pt x="107" y="168"/>
                    <a:pt x="106" y="168"/>
                  </a:cubicBezTo>
                  <a:cubicBezTo>
                    <a:pt x="106" y="168"/>
                    <a:pt x="106" y="167"/>
                    <a:pt x="105" y="166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5" y="167"/>
                    <a:pt x="105" y="168"/>
                    <a:pt x="105" y="169"/>
                  </a:cubicBezTo>
                  <a:cubicBezTo>
                    <a:pt x="103" y="171"/>
                    <a:pt x="101" y="172"/>
                    <a:pt x="100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69"/>
                    <a:pt x="101" y="167"/>
                    <a:pt x="101" y="165"/>
                  </a:cubicBezTo>
                  <a:cubicBezTo>
                    <a:pt x="101" y="164"/>
                    <a:pt x="99" y="164"/>
                    <a:pt x="99" y="165"/>
                  </a:cubicBezTo>
                  <a:cubicBezTo>
                    <a:pt x="99" y="168"/>
                    <a:pt x="98" y="170"/>
                    <a:pt x="97" y="172"/>
                  </a:cubicBezTo>
                  <a:cubicBezTo>
                    <a:pt x="97" y="174"/>
                    <a:pt x="96" y="176"/>
                    <a:pt x="96" y="177"/>
                  </a:cubicBezTo>
                  <a:cubicBezTo>
                    <a:pt x="95" y="178"/>
                    <a:pt x="94" y="179"/>
                    <a:pt x="93" y="180"/>
                  </a:cubicBezTo>
                  <a:cubicBezTo>
                    <a:pt x="93" y="178"/>
                    <a:pt x="93" y="177"/>
                    <a:pt x="93" y="175"/>
                  </a:cubicBezTo>
                  <a:cubicBezTo>
                    <a:pt x="94" y="171"/>
                    <a:pt x="94" y="167"/>
                    <a:pt x="95" y="163"/>
                  </a:cubicBezTo>
                  <a:cubicBezTo>
                    <a:pt x="95" y="162"/>
                    <a:pt x="94" y="162"/>
                    <a:pt x="94" y="163"/>
                  </a:cubicBezTo>
                  <a:cubicBezTo>
                    <a:pt x="93" y="165"/>
                    <a:pt x="87" y="181"/>
                    <a:pt x="91" y="182"/>
                  </a:cubicBezTo>
                  <a:cubicBezTo>
                    <a:pt x="91" y="182"/>
                    <a:pt x="91" y="182"/>
                    <a:pt x="91" y="183"/>
                  </a:cubicBezTo>
                  <a:cubicBezTo>
                    <a:pt x="90" y="182"/>
                    <a:pt x="89" y="181"/>
                    <a:pt x="88" y="180"/>
                  </a:cubicBezTo>
                  <a:cubicBezTo>
                    <a:pt x="88" y="177"/>
                    <a:pt x="89" y="173"/>
                    <a:pt x="89" y="170"/>
                  </a:cubicBezTo>
                  <a:cubicBezTo>
                    <a:pt x="89" y="166"/>
                    <a:pt x="89" y="162"/>
                    <a:pt x="90" y="159"/>
                  </a:cubicBezTo>
                  <a:cubicBezTo>
                    <a:pt x="90" y="158"/>
                    <a:pt x="89" y="158"/>
                    <a:pt x="89" y="158"/>
                  </a:cubicBezTo>
                  <a:cubicBezTo>
                    <a:pt x="88" y="162"/>
                    <a:pt x="88" y="166"/>
                    <a:pt x="87" y="170"/>
                  </a:cubicBezTo>
                  <a:cubicBezTo>
                    <a:pt x="87" y="172"/>
                    <a:pt x="86" y="175"/>
                    <a:pt x="86" y="177"/>
                  </a:cubicBezTo>
                  <a:cubicBezTo>
                    <a:pt x="85" y="177"/>
                    <a:pt x="85" y="176"/>
                    <a:pt x="84" y="176"/>
                  </a:cubicBezTo>
                  <a:cubicBezTo>
                    <a:pt x="85" y="174"/>
                    <a:pt x="84" y="173"/>
                    <a:pt x="84" y="171"/>
                  </a:cubicBezTo>
                  <a:cubicBezTo>
                    <a:pt x="84" y="169"/>
                    <a:pt x="85" y="167"/>
                    <a:pt x="85" y="165"/>
                  </a:cubicBezTo>
                  <a:cubicBezTo>
                    <a:pt x="85" y="160"/>
                    <a:pt x="86" y="155"/>
                    <a:pt x="86" y="150"/>
                  </a:cubicBezTo>
                  <a:cubicBezTo>
                    <a:pt x="86" y="150"/>
                    <a:pt x="85" y="149"/>
                    <a:pt x="85" y="150"/>
                  </a:cubicBezTo>
                  <a:cubicBezTo>
                    <a:pt x="84" y="156"/>
                    <a:pt x="83" y="161"/>
                    <a:pt x="83" y="166"/>
                  </a:cubicBezTo>
                  <a:cubicBezTo>
                    <a:pt x="82" y="168"/>
                    <a:pt x="82" y="171"/>
                    <a:pt x="82" y="173"/>
                  </a:cubicBezTo>
                  <a:cubicBezTo>
                    <a:pt x="81" y="173"/>
                    <a:pt x="80" y="172"/>
                    <a:pt x="80" y="171"/>
                  </a:cubicBezTo>
                  <a:cubicBezTo>
                    <a:pt x="80" y="171"/>
                    <a:pt x="80" y="171"/>
                    <a:pt x="80" y="171"/>
                  </a:cubicBezTo>
                  <a:cubicBezTo>
                    <a:pt x="81" y="169"/>
                    <a:pt x="81" y="166"/>
                    <a:pt x="81" y="163"/>
                  </a:cubicBezTo>
                  <a:cubicBezTo>
                    <a:pt x="81" y="160"/>
                    <a:pt x="81" y="157"/>
                    <a:pt x="81" y="155"/>
                  </a:cubicBezTo>
                  <a:cubicBezTo>
                    <a:pt x="81" y="154"/>
                    <a:pt x="80" y="154"/>
                    <a:pt x="80" y="154"/>
                  </a:cubicBezTo>
                  <a:cubicBezTo>
                    <a:pt x="79" y="157"/>
                    <a:pt x="79" y="160"/>
                    <a:pt x="79" y="163"/>
                  </a:cubicBezTo>
                  <a:cubicBezTo>
                    <a:pt x="78" y="165"/>
                    <a:pt x="78" y="167"/>
                    <a:pt x="78" y="170"/>
                  </a:cubicBezTo>
                  <a:cubicBezTo>
                    <a:pt x="77" y="169"/>
                    <a:pt x="77" y="169"/>
                    <a:pt x="77" y="168"/>
                  </a:cubicBezTo>
                  <a:cubicBezTo>
                    <a:pt x="76" y="168"/>
                    <a:pt x="76" y="168"/>
                    <a:pt x="76" y="168"/>
                  </a:cubicBezTo>
                  <a:cubicBezTo>
                    <a:pt x="77" y="163"/>
                    <a:pt x="77" y="159"/>
                    <a:pt x="77" y="154"/>
                  </a:cubicBezTo>
                  <a:cubicBezTo>
                    <a:pt x="77" y="149"/>
                    <a:pt x="79" y="144"/>
                    <a:pt x="79" y="139"/>
                  </a:cubicBezTo>
                  <a:cubicBezTo>
                    <a:pt x="79" y="138"/>
                    <a:pt x="78" y="137"/>
                    <a:pt x="77" y="139"/>
                  </a:cubicBezTo>
                  <a:cubicBezTo>
                    <a:pt x="77" y="143"/>
                    <a:pt x="76" y="148"/>
                    <a:pt x="75" y="153"/>
                  </a:cubicBezTo>
                  <a:cubicBezTo>
                    <a:pt x="75" y="157"/>
                    <a:pt x="75" y="162"/>
                    <a:pt x="74" y="166"/>
                  </a:cubicBezTo>
                  <a:cubicBezTo>
                    <a:pt x="73" y="165"/>
                    <a:pt x="73" y="165"/>
                    <a:pt x="72" y="164"/>
                  </a:cubicBezTo>
                  <a:cubicBezTo>
                    <a:pt x="72" y="160"/>
                    <a:pt x="72" y="157"/>
                    <a:pt x="72" y="153"/>
                  </a:cubicBezTo>
                  <a:cubicBezTo>
                    <a:pt x="73" y="149"/>
                    <a:pt x="73" y="145"/>
                    <a:pt x="73" y="141"/>
                  </a:cubicBezTo>
                  <a:cubicBezTo>
                    <a:pt x="73" y="141"/>
                    <a:pt x="73" y="141"/>
                    <a:pt x="73" y="141"/>
                  </a:cubicBezTo>
                  <a:cubicBezTo>
                    <a:pt x="73" y="146"/>
                    <a:pt x="72" y="150"/>
                    <a:pt x="71" y="154"/>
                  </a:cubicBezTo>
                  <a:cubicBezTo>
                    <a:pt x="70" y="157"/>
                    <a:pt x="70" y="159"/>
                    <a:pt x="70" y="162"/>
                  </a:cubicBezTo>
                  <a:cubicBezTo>
                    <a:pt x="69" y="161"/>
                    <a:pt x="68" y="161"/>
                    <a:pt x="67" y="160"/>
                  </a:cubicBezTo>
                  <a:cubicBezTo>
                    <a:pt x="67" y="159"/>
                    <a:pt x="67" y="158"/>
                    <a:pt x="67" y="157"/>
                  </a:cubicBezTo>
                  <a:cubicBezTo>
                    <a:pt x="68" y="156"/>
                    <a:pt x="68" y="155"/>
                    <a:pt x="68" y="153"/>
                  </a:cubicBezTo>
                  <a:cubicBezTo>
                    <a:pt x="69" y="151"/>
                    <a:pt x="69" y="148"/>
                    <a:pt x="68" y="146"/>
                  </a:cubicBezTo>
                  <a:cubicBezTo>
                    <a:pt x="68" y="145"/>
                    <a:pt x="67" y="145"/>
                    <a:pt x="67" y="146"/>
                  </a:cubicBezTo>
                  <a:cubicBezTo>
                    <a:pt x="67" y="149"/>
                    <a:pt x="66" y="152"/>
                    <a:pt x="65" y="154"/>
                  </a:cubicBezTo>
                  <a:cubicBezTo>
                    <a:pt x="65" y="156"/>
                    <a:pt x="65" y="157"/>
                    <a:pt x="65" y="158"/>
                  </a:cubicBezTo>
                  <a:cubicBezTo>
                    <a:pt x="64" y="157"/>
                    <a:pt x="64" y="157"/>
                    <a:pt x="63" y="156"/>
                  </a:cubicBezTo>
                  <a:cubicBezTo>
                    <a:pt x="64" y="154"/>
                    <a:pt x="64" y="152"/>
                    <a:pt x="64" y="150"/>
                  </a:cubicBezTo>
                  <a:cubicBezTo>
                    <a:pt x="64" y="150"/>
                    <a:pt x="64" y="150"/>
                    <a:pt x="64" y="150"/>
                  </a:cubicBezTo>
                  <a:cubicBezTo>
                    <a:pt x="64" y="152"/>
                    <a:pt x="63" y="154"/>
                    <a:pt x="63" y="155"/>
                  </a:cubicBezTo>
                  <a:cubicBezTo>
                    <a:pt x="63" y="155"/>
                    <a:pt x="63" y="156"/>
                    <a:pt x="63" y="156"/>
                  </a:cubicBezTo>
                  <a:cubicBezTo>
                    <a:pt x="61" y="154"/>
                    <a:pt x="59" y="153"/>
                    <a:pt x="58" y="151"/>
                  </a:cubicBezTo>
                  <a:cubicBezTo>
                    <a:pt x="58" y="151"/>
                    <a:pt x="59" y="150"/>
                    <a:pt x="60" y="149"/>
                  </a:cubicBezTo>
                  <a:cubicBezTo>
                    <a:pt x="60" y="150"/>
                    <a:pt x="61" y="149"/>
                    <a:pt x="61" y="149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62" y="147"/>
                    <a:pt x="63" y="146"/>
                    <a:pt x="64" y="145"/>
                  </a:cubicBezTo>
                  <a:cubicBezTo>
                    <a:pt x="74" y="134"/>
                    <a:pt x="84" y="125"/>
                    <a:pt x="95" y="116"/>
                  </a:cubicBezTo>
                  <a:cubicBezTo>
                    <a:pt x="111" y="102"/>
                    <a:pt x="127" y="78"/>
                    <a:pt x="146" y="69"/>
                  </a:cubicBezTo>
                  <a:cubicBezTo>
                    <a:pt x="151" y="75"/>
                    <a:pt x="156" y="81"/>
                    <a:pt x="161" y="86"/>
                  </a:cubicBezTo>
                  <a:cubicBezTo>
                    <a:pt x="167" y="92"/>
                    <a:pt x="173" y="98"/>
                    <a:pt x="178" y="104"/>
                  </a:cubicBezTo>
                  <a:cubicBezTo>
                    <a:pt x="155" y="123"/>
                    <a:pt x="132" y="144"/>
                    <a:pt x="110" y="164"/>
                  </a:cubicBez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3" y="126"/>
                    <a:pt x="33" y="126"/>
                    <a:pt x="33" y="126"/>
                  </a:cubicBezTo>
                  <a:cubicBezTo>
                    <a:pt x="33" y="126"/>
                    <a:pt x="33" y="126"/>
                    <a:pt x="33" y="126"/>
                  </a:cubicBezTo>
                  <a:close/>
                  <a:moveTo>
                    <a:pt x="53" y="142"/>
                  </a:moveTo>
                  <a:cubicBezTo>
                    <a:pt x="53" y="143"/>
                    <a:pt x="54" y="143"/>
                    <a:pt x="54" y="144"/>
                  </a:cubicBezTo>
                  <a:cubicBezTo>
                    <a:pt x="54" y="146"/>
                    <a:pt x="55" y="147"/>
                    <a:pt x="55" y="149"/>
                  </a:cubicBezTo>
                  <a:cubicBezTo>
                    <a:pt x="55" y="149"/>
                    <a:pt x="55" y="149"/>
                    <a:pt x="55" y="148"/>
                  </a:cubicBezTo>
                  <a:cubicBezTo>
                    <a:pt x="54" y="146"/>
                    <a:pt x="53" y="145"/>
                    <a:pt x="52" y="143"/>
                  </a:cubicBezTo>
                  <a:cubicBezTo>
                    <a:pt x="52" y="143"/>
                    <a:pt x="53" y="142"/>
                    <a:pt x="53" y="142"/>
                  </a:cubicBezTo>
                  <a:close/>
                  <a:moveTo>
                    <a:pt x="59" y="137"/>
                  </a:moveTo>
                  <a:cubicBezTo>
                    <a:pt x="59" y="138"/>
                    <a:pt x="60" y="140"/>
                    <a:pt x="60" y="141"/>
                  </a:cubicBezTo>
                  <a:cubicBezTo>
                    <a:pt x="60" y="141"/>
                    <a:pt x="60" y="141"/>
                    <a:pt x="60" y="142"/>
                  </a:cubicBezTo>
                  <a:cubicBezTo>
                    <a:pt x="59" y="140"/>
                    <a:pt x="59" y="139"/>
                    <a:pt x="58" y="137"/>
                  </a:cubicBezTo>
                  <a:cubicBezTo>
                    <a:pt x="59" y="137"/>
                    <a:pt x="59" y="137"/>
                    <a:pt x="59" y="137"/>
                  </a:cubicBezTo>
                  <a:close/>
                  <a:moveTo>
                    <a:pt x="107" y="95"/>
                  </a:moveTo>
                  <a:cubicBezTo>
                    <a:pt x="108" y="95"/>
                    <a:pt x="109" y="95"/>
                    <a:pt x="110" y="94"/>
                  </a:cubicBezTo>
                  <a:cubicBezTo>
                    <a:pt x="110" y="94"/>
                    <a:pt x="110" y="93"/>
                    <a:pt x="110" y="93"/>
                  </a:cubicBezTo>
                  <a:cubicBezTo>
                    <a:pt x="109" y="93"/>
                    <a:pt x="108" y="93"/>
                    <a:pt x="108" y="92"/>
                  </a:cubicBezTo>
                  <a:cubicBezTo>
                    <a:pt x="113" y="89"/>
                    <a:pt x="118" y="85"/>
                    <a:pt x="123" y="81"/>
                  </a:cubicBezTo>
                  <a:cubicBezTo>
                    <a:pt x="117" y="87"/>
                    <a:pt x="111" y="94"/>
                    <a:pt x="105" y="100"/>
                  </a:cubicBezTo>
                  <a:cubicBezTo>
                    <a:pt x="105" y="99"/>
                    <a:pt x="104" y="98"/>
                    <a:pt x="103" y="96"/>
                  </a:cubicBezTo>
                  <a:cubicBezTo>
                    <a:pt x="104" y="96"/>
                    <a:pt x="105" y="95"/>
                    <a:pt x="106" y="94"/>
                  </a:cubicBezTo>
                  <a:cubicBezTo>
                    <a:pt x="106" y="95"/>
                    <a:pt x="106" y="95"/>
                    <a:pt x="107" y="95"/>
                  </a:cubicBezTo>
                  <a:close/>
                  <a:moveTo>
                    <a:pt x="143" y="65"/>
                  </a:moveTo>
                  <a:cubicBezTo>
                    <a:pt x="141" y="66"/>
                    <a:pt x="140" y="67"/>
                    <a:pt x="138" y="68"/>
                  </a:cubicBezTo>
                  <a:cubicBezTo>
                    <a:pt x="140" y="67"/>
                    <a:pt x="141" y="65"/>
                    <a:pt x="142" y="64"/>
                  </a:cubicBezTo>
                  <a:cubicBezTo>
                    <a:pt x="142" y="65"/>
                    <a:pt x="142" y="65"/>
                    <a:pt x="143" y="65"/>
                  </a:cubicBezTo>
                  <a:close/>
                  <a:moveTo>
                    <a:pt x="104" y="102"/>
                  </a:moveTo>
                  <a:cubicBezTo>
                    <a:pt x="103" y="103"/>
                    <a:pt x="102" y="104"/>
                    <a:pt x="100" y="105"/>
                  </a:cubicBezTo>
                  <a:cubicBezTo>
                    <a:pt x="100" y="103"/>
                    <a:pt x="99" y="102"/>
                    <a:pt x="98" y="101"/>
                  </a:cubicBezTo>
                  <a:cubicBezTo>
                    <a:pt x="99" y="100"/>
                    <a:pt x="100" y="99"/>
                    <a:pt x="101" y="98"/>
                  </a:cubicBezTo>
                  <a:cubicBezTo>
                    <a:pt x="102" y="99"/>
                    <a:pt x="103" y="101"/>
                    <a:pt x="104" y="102"/>
                  </a:cubicBezTo>
                  <a:close/>
                  <a:moveTo>
                    <a:pt x="99" y="106"/>
                  </a:moveTo>
                  <a:cubicBezTo>
                    <a:pt x="99" y="107"/>
                    <a:pt x="98" y="107"/>
                    <a:pt x="98" y="107"/>
                  </a:cubicBezTo>
                  <a:cubicBezTo>
                    <a:pt x="97" y="106"/>
                    <a:pt x="96" y="104"/>
                    <a:pt x="95" y="103"/>
                  </a:cubicBezTo>
                  <a:cubicBezTo>
                    <a:pt x="95" y="103"/>
                    <a:pt x="96" y="102"/>
                    <a:pt x="96" y="102"/>
                  </a:cubicBezTo>
                  <a:cubicBezTo>
                    <a:pt x="97" y="103"/>
                    <a:pt x="98" y="105"/>
                    <a:pt x="99" y="106"/>
                  </a:cubicBezTo>
                  <a:close/>
                  <a:moveTo>
                    <a:pt x="95" y="108"/>
                  </a:moveTo>
                  <a:cubicBezTo>
                    <a:pt x="95" y="109"/>
                    <a:pt x="95" y="109"/>
                    <a:pt x="95" y="110"/>
                  </a:cubicBezTo>
                  <a:cubicBezTo>
                    <a:pt x="94" y="111"/>
                    <a:pt x="94" y="111"/>
                    <a:pt x="93" y="112"/>
                  </a:cubicBezTo>
                  <a:cubicBezTo>
                    <a:pt x="93" y="112"/>
                    <a:pt x="92" y="112"/>
                    <a:pt x="92" y="112"/>
                  </a:cubicBezTo>
                  <a:cubicBezTo>
                    <a:pt x="91" y="111"/>
                    <a:pt x="91" y="109"/>
                    <a:pt x="90" y="108"/>
                  </a:cubicBezTo>
                  <a:cubicBezTo>
                    <a:pt x="91" y="107"/>
                    <a:pt x="92" y="106"/>
                    <a:pt x="93" y="105"/>
                  </a:cubicBezTo>
                  <a:cubicBezTo>
                    <a:pt x="94" y="106"/>
                    <a:pt x="94" y="107"/>
                    <a:pt x="95" y="108"/>
                  </a:cubicBezTo>
                  <a:close/>
                  <a:moveTo>
                    <a:pt x="90" y="114"/>
                  </a:moveTo>
                  <a:cubicBezTo>
                    <a:pt x="90" y="115"/>
                    <a:pt x="90" y="115"/>
                    <a:pt x="89" y="115"/>
                  </a:cubicBezTo>
                  <a:cubicBezTo>
                    <a:pt x="89" y="115"/>
                    <a:pt x="89" y="115"/>
                    <a:pt x="89" y="115"/>
                  </a:cubicBezTo>
                  <a:cubicBezTo>
                    <a:pt x="89" y="114"/>
                    <a:pt x="88" y="113"/>
                    <a:pt x="88" y="112"/>
                  </a:cubicBezTo>
                  <a:cubicBezTo>
                    <a:pt x="87" y="112"/>
                    <a:pt x="87" y="111"/>
                    <a:pt x="87" y="111"/>
                  </a:cubicBezTo>
                  <a:cubicBezTo>
                    <a:pt x="87" y="111"/>
                    <a:pt x="87" y="110"/>
                    <a:pt x="88" y="110"/>
                  </a:cubicBezTo>
                  <a:cubicBezTo>
                    <a:pt x="88" y="111"/>
                    <a:pt x="89" y="113"/>
                    <a:pt x="90" y="114"/>
                  </a:cubicBezTo>
                  <a:close/>
                  <a:moveTo>
                    <a:pt x="87" y="117"/>
                  </a:moveTo>
                  <a:cubicBezTo>
                    <a:pt x="86" y="117"/>
                    <a:pt x="85" y="118"/>
                    <a:pt x="84" y="119"/>
                  </a:cubicBezTo>
                  <a:cubicBezTo>
                    <a:pt x="83" y="118"/>
                    <a:pt x="83" y="117"/>
                    <a:pt x="82" y="116"/>
                  </a:cubicBezTo>
                  <a:cubicBezTo>
                    <a:pt x="83" y="115"/>
                    <a:pt x="84" y="114"/>
                    <a:pt x="85" y="113"/>
                  </a:cubicBezTo>
                  <a:cubicBezTo>
                    <a:pt x="86" y="114"/>
                    <a:pt x="86" y="115"/>
                    <a:pt x="87" y="117"/>
                  </a:cubicBezTo>
                  <a:cubicBezTo>
                    <a:pt x="87" y="117"/>
                    <a:pt x="87" y="117"/>
                    <a:pt x="87" y="117"/>
                  </a:cubicBezTo>
                  <a:close/>
                  <a:moveTo>
                    <a:pt x="82" y="121"/>
                  </a:moveTo>
                  <a:cubicBezTo>
                    <a:pt x="82" y="121"/>
                    <a:pt x="81" y="122"/>
                    <a:pt x="80" y="122"/>
                  </a:cubicBezTo>
                  <a:cubicBezTo>
                    <a:pt x="80" y="121"/>
                    <a:pt x="79" y="120"/>
                    <a:pt x="79" y="119"/>
                  </a:cubicBezTo>
                  <a:cubicBezTo>
                    <a:pt x="79" y="118"/>
                    <a:pt x="80" y="118"/>
                    <a:pt x="80" y="117"/>
                  </a:cubicBezTo>
                  <a:cubicBezTo>
                    <a:pt x="81" y="118"/>
                    <a:pt x="81" y="120"/>
                    <a:pt x="82" y="121"/>
                  </a:cubicBezTo>
                  <a:close/>
                  <a:moveTo>
                    <a:pt x="79" y="123"/>
                  </a:moveTo>
                  <a:cubicBezTo>
                    <a:pt x="78" y="124"/>
                    <a:pt x="77" y="125"/>
                    <a:pt x="76" y="126"/>
                  </a:cubicBezTo>
                  <a:cubicBezTo>
                    <a:pt x="76" y="124"/>
                    <a:pt x="75" y="123"/>
                    <a:pt x="75" y="122"/>
                  </a:cubicBezTo>
                  <a:cubicBezTo>
                    <a:pt x="76" y="122"/>
                    <a:pt x="76" y="121"/>
                    <a:pt x="77" y="120"/>
                  </a:cubicBezTo>
                  <a:cubicBezTo>
                    <a:pt x="77" y="122"/>
                    <a:pt x="78" y="123"/>
                    <a:pt x="79" y="123"/>
                  </a:cubicBezTo>
                  <a:close/>
                  <a:moveTo>
                    <a:pt x="75" y="127"/>
                  </a:moveTo>
                  <a:cubicBezTo>
                    <a:pt x="74" y="127"/>
                    <a:pt x="73" y="128"/>
                    <a:pt x="72" y="129"/>
                  </a:cubicBezTo>
                  <a:cubicBezTo>
                    <a:pt x="72" y="128"/>
                    <a:pt x="71" y="127"/>
                    <a:pt x="71" y="127"/>
                  </a:cubicBezTo>
                  <a:cubicBezTo>
                    <a:pt x="72" y="126"/>
                    <a:pt x="73" y="125"/>
                    <a:pt x="74" y="124"/>
                  </a:cubicBezTo>
                  <a:cubicBezTo>
                    <a:pt x="74" y="125"/>
                    <a:pt x="74" y="126"/>
                    <a:pt x="75" y="127"/>
                  </a:cubicBezTo>
                  <a:close/>
                  <a:moveTo>
                    <a:pt x="71" y="130"/>
                  </a:moveTo>
                  <a:cubicBezTo>
                    <a:pt x="70" y="131"/>
                    <a:pt x="69" y="131"/>
                    <a:pt x="69" y="132"/>
                  </a:cubicBezTo>
                  <a:cubicBezTo>
                    <a:pt x="69" y="131"/>
                    <a:pt x="68" y="131"/>
                    <a:pt x="68" y="130"/>
                  </a:cubicBezTo>
                  <a:cubicBezTo>
                    <a:pt x="68" y="130"/>
                    <a:pt x="68" y="130"/>
                    <a:pt x="68" y="129"/>
                  </a:cubicBezTo>
                  <a:cubicBezTo>
                    <a:pt x="68" y="129"/>
                    <a:pt x="69" y="128"/>
                    <a:pt x="70" y="127"/>
                  </a:cubicBezTo>
                  <a:cubicBezTo>
                    <a:pt x="70" y="128"/>
                    <a:pt x="70" y="129"/>
                    <a:pt x="71" y="130"/>
                  </a:cubicBezTo>
                  <a:close/>
                  <a:moveTo>
                    <a:pt x="67" y="134"/>
                  </a:moveTo>
                  <a:cubicBezTo>
                    <a:pt x="66" y="135"/>
                    <a:pt x="65" y="135"/>
                    <a:pt x="64" y="136"/>
                  </a:cubicBezTo>
                  <a:cubicBezTo>
                    <a:pt x="64" y="136"/>
                    <a:pt x="64" y="136"/>
                    <a:pt x="64" y="135"/>
                  </a:cubicBezTo>
                  <a:cubicBezTo>
                    <a:pt x="64" y="135"/>
                    <a:pt x="64" y="134"/>
                    <a:pt x="64" y="133"/>
                  </a:cubicBezTo>
                  <a:cubicBezTo>
                    <a:pt x="64" y="132"/>
                    <a:pt x="65" y="132"/>
                    <a:pt x="65" y="132"/>
                  </a:cubicBezTo>
                  <a:cubicBezTo>
                    <a:pt x="65" y="132"/>
                    <a:pt x="66" y="133"/>
                    <a:pt x="67" y="134"/>
                  </a:cubicBezTo>
                  <a:close/>
                  <a:moveTo>
                    <a:pt x="63" y="136"/>
                  </a:moveTo>
                  <a:cubicBezTo>
                    <a:pt x="63" y="136"/>
                    <a:pt x="63" y="137"/>
                    <a:pt x="63" y="137"/>
                  </a:cubicBezTo>
                  <a:cubicBezTo>
                    <a:pt x="63" y="138"/>
                    <a:pt x="62" y="138"/>
                    <a:pt x="62" y="139"/>
                  </a:cubicBezTo>
                  <a:cubicBezTo>
                    <a:pt x="62" y="137"/>
                    <a:pt x="62" y="136"/>
                    <a:pt x="61" y="135"/>
                  </a:cubicBezTo>
                  <a:cubicBezTo>
                    <a:pt x="62" y="135"/>
                    <a:pt x="62" y="134"/>
                    <a:pt x="63" y="134"/>
                  </a:cubicBezTo>
                  <a:cubicBezTo>
                    <a:pt x="63" y="134"/>
                    <a:pt x="63" y="135"/>
                    <a:pt x="63" y="136"/>
                  </a:cubicBezTo>
                  <a:close/>
                  <a:moveTo>
                    <a:pt x="58" y="144"/>
                  </a:moveTo>
                  <a:cubicBezTo>
                    <a:pt x="57" y="145"/>
                    <a:pt x="57" y="145"/>
                    <a:pt x="57" y="146"/>
                  </a:cubicBezTo>
                  <a:cubicBezTo>
                    <a:pt x="56" y="144"/>
                    <a:pt x="55" y="142"/>
                    <a:pt x="55" y="141"/>
                  </a:cubicBezTo>
                  <a:cubicBezTo>
                    <a:pt x="55" y="140"/>
                    <a:pt x="56" y="139"/>
                    <a:pt x="57" y="139"/>
                  </a:cubicBezTo>
                  <a:cubicBezTo>
                    <a:pt x="57" y="141"/>
                    <a:pt x="57" y="142"/>
                    <a:pt x="58" y="144"/>
                  </a:cubicBezTo>
                  <a:close/>
                  <a:moveTo>
                    <a:pt x="43" y="35"/>
                  </a:moveTo>
                  <a:cubicBezTo>
                    <a:pt x="64" y="17"/>
                    <a:pt x="86" y="0"/>
                    <a:pt x="109" y="25"/>
                  </a:cubicBezTo>
                  <a:cubicBezTo>
                    <a:pt x="119" y="36"/>
                    <a:pt x="129" y="48"/>
                    <a:pt x="139" y="60"/>
                  </a:cubicBezTo>
                  <a:cubicBezTo>
                    <a:pt x="130" y="70"/>
                    <a:pt x="119" y="75"/>
                    <a:pt x="109" y="83"/>
                  </a:cubicBezTo>
                  <a:cubicBezTo>
                    <a:pt x="101" y="90"/>
                    <a:pt x="94" y="98"/>
                    <a:pt x="86" y="105"/>
                  </a:cubicBezTo>
                  <a:cubicBezTo>
                    <a:pt x="77" y="112"/>
                    <a:pt x="68" y="120"/>
                    <a:pt x="60" y="129"/>
                  </a:cubicBezTo>
                  <a:cubicBezTo>
                    <a:pt x="60" y="128"/>
                    <a:pt x="60" y="128"/>
                    <a:pt x="60" y="127"/>
                  </a:cubicBezTo>
                  <a:cubicBezTo>
                    <a:pt x="60" y="127"/>
                    <a:pt x="59" y="126"/>
                    <a:pt x="59" y="127"/>
                  </a:cubicBezTo>
                  <a:cubicBezTo>
                    <a:pt x="59" y="128"/>
                    <a:pt x="58" y="129"/>
                    <a:pt x="58" y="129"/>
                  </a:cubicBezTo>
                  <a:cubicBezTo>
                    <a:pt x="58" y="130"/>
                    <a:pt x="58" y="130"/>
                    <a:pt x="58" y="130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2"/>
                    <a:pt x="56" y="132"/>
                    <a:pt x="56" y="133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5" y="131"/>
                    <a:pt x="53" y="132"/>
                    <a:pt x="54" y="133"/>
                  </a:cubicBezTo>
                  <a:cubicBezTo>
                    <a:pt x="54" y="133"/>
                    <a:pt x="55" y="134"/>
                    <a:pt x="55" y="134"/>
                  </a:cubicBezTo>
                  <a:cubicBezTo>
                    <a:pt x="54" y="135"/>
                    <a:pt x="53" y="135"/>
                    <a:pt x="53" y="136"/>
                  </a:cubicBezTo>
                  <a:cubicBezTo>
                    <a:pt x="53" y="135"/>
                    <a:pt x="53" y="135"/>
                    <a:pt x="53" y="134"/>
                  </a:cubicBezTo>
                  <a:cubicBezTo>
                    <a:pt x="54" y="132"/>
                    <a:pt x="54" y="130"/>
                    <a:pt x="54" y="128"/>
                  </a:cubicBezTo>
                  <a:cubicBezTo>
                    <a:pt x="54" y="127"/>
                    <a:pt x="53" y="127"/>
                    <a:pt x="53" y="128"/>
                  </a:cubicBezTo>
                  <a:cubicBezTo>
                    <a:pt x="53" y="130"/>
                    <a:pt x="52" y="132"/>
                    <a:pt x="51" y="134"/>
                  </a:cubicBezTo>
                  <a:cubicBezTo>
                    <a:pt x="50" y="136"/>
                    <a:pt x="49" y="138"/>
                    <a:pt x="49" y="140"/>
                  </a:cubicBezTo>
                  <a:cubicBezTo>
                    <a:pt x="49" y="140"/>
                    <a:pt x="49" y="140"/>
                    <a:pt x="49" y="140"/>
                  </a:cubicBezTo>
                  <a:cubicBezTo>
                    <a:pt x="49" y="140"/>
                    <a:pt x="49" y="140"/>
                    <a:pt x="49" y="141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48" y="141"/>
                    <a:pt x="48" y="141"/>
                    <a:pt x="48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7" y="139"/>
                    <a:pt x="47" y="138"/>
                    <a:pt x="47" y="137"/>
                  </a:cubicBezTo>
                  <a:cubicBezTo>
                    <a:pt x="49" y="132"/>
                    <a:pt x="51" y="127"/>
                    <a:pt x="52" y="122"/>
                  </a:cubicBezTo>
                  <a:cubicBezTo>
                    <a:pt x="52" y="121"/>
                    <a:pt x="51" y="121"/>
                    <a:pt x="51" y="122"/>
                  </a:cubicBezTo>
                  <a:cubicBezTo>
                    <a:pt x="50" y="127"/>
                    <a:pt x="47" y="131"/>
                    <a:pt x="45" y="135"/>
                  </a:cubicBezTo>
                  <a:cubicBezTo>
                    <a:pt x="45" y="136"/>
                    <a:pt x="45" y="137"/>
                    <a:pt x="44" y="138"/>
                  </a:cubicBezTo>
                  <a:cubicBezTo>
                    <a:pt x="44" y="138"/>
                    <a:pt x="43" y="137"/>
                    <a:pt x="43" y="137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3" y="134"/>
                    <a:pt x="44" y="132"/>
                    <a:pt x="44" y="130"/>
                  </a:cubicBezTo>
                  <a:cubicBezTo>
                    <a:pt x="46" y="126"/>
                    <a:pt x="47" y="123"/>
                    <a:pt x="48" y="119"/>
                  </a:cubicBezTo>
                  <a:cubicBezTo>
                    <a:pt x="48" y="117"/>
                    <a:pt x="46" y="117"/>
                    <a:pt x="45" y="119"/>
                  </a:cubicBezTo>
                  <a:cubicBezTo>
                    <a:pt x="44" y="124"/>
                    <a:pt x="41" y="129"/>
                    <a:pt x="40" y="134"/>
                  </a:cubicBezTo>
                  <a:cubicBezTo>
                    <a:pt x="40" y="134"/>
                    <a:pt x="40" y="133"/>
                    <a:pt x="39" y="133"/>
                  </a:cubicBezTo>
                  <a:cubicBezTo>
                    <a:pt x="41" y="131"/>
                    <a:pt x="42" y="127"/>
                    <a:pt x="42" y="125"/>
                  </a:cubicBezTo>
                  <a:cubicBezTo>
                    <a:pt x="43" y="122"/>
                    <a:pt x="43" y="120"/>
                    <a:pt x="44" y="117"/>
                  </a:cubicBezTo>
                  <a:cubicBezTo>
                    <a:pt x="45" y="115"/>
                    <a:pt x="45" y="113"/>
                    <a:pt x="45" y="111"/>
                  </a:cubicBezTo>
                  <a:cubicBezTo>
                    <a:pt x="45" y="111"/>
                    <a:pt x="44" y="111"/>
                    <a:pt x="44" y="111"/>
                  </a:cubicBezTo>
                  <a:cubicBezTo>
                    <a:pt x="41" y="117"/>
                    <a:pt x="38" y="124"/>
                    <a:pt x="37" y="130"/>
                  </a:cubicBezTo>
                  <a:cubicBezTo>
                    <a:pt x="36" y="130"/>
                    <a:pt x="36" y="130"/>
                    <a:pt x="36" y="129"/>
                  </a:cubicBezTo>
                  <a:cubicBezTo>
                    <a:pt x="36" y="129"/>
                    <a:pt x="36" y="129"/>
                    <a:pt x="36" y="129"/>
                  </a:cubicBezTo>
                  <a:cubicBezTo>
                    <a:pt x="36" y="126"/>
                    <a:pt x="37" y="122"/>
                    <a:pt x="38" y="119"/>
                  </a:cubicBezTo>
                  <a:cubicBezTo>
                    <a:pt x="39" y="116"/>
                    <a:pt x="40" y="113"/>
                    <a:pt x="41" y="110"/>
                  </a:cubicBezTo>
                  <a:cubicBezTo>
                    <a:pt x="41" y="109"/>
                    <a:pt x="40" y="108"/>
                    <a:pt x="40" y="109"/>
                  </a:cubicBezTo>
                  <a:cubicBezTo>
                    <a:pt x="38" y="113"/>
                    <a:pt x="36" y="117"/>
                    <a:pt x="35" y="121"/>
                  </a:cubicBezTo>
                  <a:cubicBezTo>
                    <a:pt x="35" y="122"/>
                    <a:pt x="34" y="123"/>
                    <a:pt x="33" y="124"/>
                  </a:cubicBezTo>
                  <a:cubicBezTo>
                    <a:pt x="33" y="121"/>
                    <a:pt x="35" y="117"/>
                    <a:pt x="35" y="114"/>
                  </a:cubicBezTo>
                  <a:cubicBezTo>
                    <a:pt x="36" y="109"/>
                    <a:pt x="38" y="104"/>
                    <a:pt x="39" y="98"/>
                  </a:cubicBezTo>
                  <a:cubicBezTo>
                    <a:pt x="39" y="98"/>
                    <a:pt x="39" y="98"/>
                    <a:pt x="38" y="98"/>
                  </a:cubicBezTo>
                  <a:cubicBezTo>
                    <a:pt x="37" y="104"/>
                    <a:pt x="34" y="110"/>
                    <a:pt x="32" y="115"/>
                  </a:cubicBezTo>
                  <a:cubicBezTo>
                    <a:pt x="32" y="117"/>
                    <a:pt x="30" y="120"/>
                    <a:pt x="30" y="123"/>
                  </a:cubicBezTo>
                  <a:cubicBezTo>
                    <a:pt x="30" y="122"/>
                    <a:pt x="29" y="121"/>
                    <a:pt x="28" y="120"/>
                  </a:cubicBezTo>
                  <a:cubicBezTo>
                    <a:pt x="29" y="120"/>
                    <a:pt x="29" y="119"/>
                    <a:pt x="29" y="119"/>
                  </a:cubicBezTo>
                  <a:cubicBezTo>
                    <a:pt x="30" y="110"/>
                    <a:pt x="34" y="101"/>
                    <a:pt x="35" y="92"/>
                  </a:cubicBezTo>
                  <a:cubicBezTo>
                    <a:pt x="35" y="92"/>
                    <a:pt x="34" y="92"/>
                    <a:pt x="34" y="92"/>
                  </a:cubicBezTo>
                  <a:cubicBezTo>
                    <a:pt x="32" y="101"/>
                    <a:pt x="27" y="108"/>
                    <a:pt x="26" y="117"/>
                  </a:cubicBezTo>
                  <a:cubicBezTo>
                    <a:pt x="25" y="116"/>
                    <a:pt x="25" y="115"/>
                    <a:pt x="24" y="114"/>
                  </a:cubicBezTo>
                  <a:cubicBezTo>
                    <a:pt x="27" y="105"/>
                    <a:pt x="29" y="97"/>
                    <a:pt x="31" y="88"/>
                  </a:cubicBezTo>
                  <a:cubicBezTo>
                    <a:pt x="31" y="88"/>
                    <a:pt x="30" y="87"/>
                    <a:pt x="30" y="88"/>
                  </a:cubicBezTo>
                  <a:cubicBezTo>
                    <a:pt x="27" y="95"/>
                    <a:pt x="24" y="102"/>
                    <a:pt x="21" y="110"/>
                  </a:cubicBezTo>
                  <a:cubicBezTo>
                    <a:pt x="21" y="110"/>
                    <a:pt x="21" y="110"/>
                    <a:pt x="21" y="109"/>
                  </a:cubicBezTo>
                  <a:cubicBezTo>
                    <a:pt x="21" y="109"/>
                    <a:pt x="21" y="109"/>
                    <a:pt x="21" y="108"/>
                  </a:cubicBezTo>
                  <a:cubicBezTo>
                    <a:pt x="21" y="107"/>
                    <a:pt x="22" y="105"/>
                    <a:pt x="22" y="104"/>
                  </a:cubicBezTo>
                  <a:cubicBezTo>
                    <a:pt x="23" y="101"/>
                    <a:pt x="24" y="97"/>
                    <a:pt x="25" y="94"/>
                  </a:cubicBezTo>
                  <a:cubicBezTo>
                    <a:pt x="26" y="88"/>
                    <a:pt x="28" y="83"/>
                    <a:pt x="29" y="77"/>
                  </a:cubicBezTo>
                  <a:cubicBezTo>
                    <a:pt x="29" y="76"/>
                    <a:pt x="28" y="76"/>
                    <a:pt x="27" y="77"/>
                  </a:cubicBezTo>
                  <a:cubicBezTo>
                    <a:pt x="25" y="84"/>
                    <a:pt x="22" y="91"/>
                    <a:pt x="20" y="98"/>
                  </a:cubicBezTo>
                  <a:cubicBezTo>
                    <a:pt x="20" y="99"/>
                    <a:pt x="19" y="102"/>
                    <a:pt x="18" y="105"/>
                  </a:cubicBezTo>
                  <a:cubicBezTo>
                    <a:pt x="18" y="104"/>
                    <a:pt x="17" y="103"/>
                    <a:pt x="17" y="102"/>
                  </a:cubicBezTo>
                  <a:cubicBezTo>
                    <a:pt x="18" y="99"/>
                    <a:pt x="19" y="95"/>
                    <a:pt x="19" y="92"/>
                  </a:cubicBezTo>
                  <a:cubicBezTo>
                    <a:pt x="21" y="86"/>
                    <a:pt x="22" y="80"/>
                    <a:pt x="24" y="74"/>
                  </a:cubicBezTo>
                  <a:cubicBezTo>
                    <a:pt x="24" y="74"/>
                    <a:pt x="23" y="74"/>
                    <a:pt x="23" y="74"/>
                  </a:cubicBezTo>
                  <a:cubicBezTo>
                    <a:pt x="20" y="80"/>
                    <a:pt x="18" y="86"/>
                    <a:pt x="16" y="92"/>
                  </a:cubicBezTo>
                  <a:cubicBezTo>
                    <a:pt x="16" y="94"/>
                    <a:pt x="15" y="96"/>
                    <a:pt x="14" y="97"/>
                  </a:cubicBezTo>
                  <a:cubicBezTo>
                    <a:pt x="14" y="97"/>
                    <a:pt x="13" y="96"/>
                    <a:pt x="13" y="95"/>
                  </a:cubicBezTo>
                  <a:cubicBezTo>
                    <a:pt x="14" y="90"/>
                    <a:pt x="15" y="86"/>
                    <a:pt x="16" y="82"/>
                  </a:cubicBezTo>
                  <a:cubicBezTo>
                    <a:pt x="18" y="75"/>
                    <a:pt x="19" y="69"/>
                    <a:pt x="21" y="62"/>
                  </a:cubicBezTo>
                  <a:cubicBezTo>
                    <a:pt x="21" y="61"/>
                    <a:pt x="20" y="61"/>
                    <a:pt x="20" y="62"/>
                  </a:cubicBezTo>
                  <a:cubicBezTo>
                    <a:pt x="17" y="69"/>
                    <a:pt x="15" y="76"/>
                    <a:pt x="13" y="83"/>
                  </a:cubicBezTo>
                  <a:cubicBezTo>
                    <a:pt x="13" y="85"/>
                    <a:pt x="12" y="87"/>
                    <a:pt x="11" y="90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11" y="83"/>
                    <a:pt x="13" y="79"/>
                    <a:pt x="15" y="74"/>
                  </a:cubicBezTo>
                  <a:cubicBezTo>
                    <a:pt x="16" y="69"/>
                    <a:pt x="17" y="64"/>
                    <a:pt x="19" y="59"/>
                  </a:cubicBezTo>
                  <a:cubicBezTo>
                    <a:pt x="19" y="59"/>
                    <a:pt x="18" y="58"/>
                    <a:pt x="18" y="59"/>
                  </a:cubicBezTo>
                  <a:cubicBezTo>
                    <a:pt x="14" y="62"/>
                    <a:pt x="14" y="68"/>
                    <a:pt x="13" y="73"/>
                  </a:cubicBezTo>
                  <a:cubicBezTo>
                    <a:pt x="12" y="76"/>
                    <a:pt x="11" y="79"/>
                    <a:pt x="10" y="83"/>
                  </a:cubicBezTo>
                  <a:cubicBezTo>
                    <a:pt x="8" y="62"/>
                    <a:pt x="27" y="48"/>
                    <a:pt x="43" y="35"/>
                  </a:cubicBezTo>
                  <a:close/>
                  <a:moveTo>
                    <a:pt x="45" y="152"/>
                  </a:moveTo>
                  <a:cubicBezTo>
                    <a:pt x="35" y="141"/>
                    <a:pt x="22" y="125"/>
                    <a:pt x="13" y="108"/>
                  </a:cubicBezTo>
                  <a:cubicBezTo>
                    <a:pt x="22" y="122"/>
                    <a:pt x="33" y="135"/>
                    <a:pt x="44" y="147"/>
                  </a:cubicBezTo>
                  <a:cubicBezTo>
                    <a:pt x="44" y="147"/>
                    <a:pt x="44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65" y="169"/>
                    <a:pt x="86" y="185"/>
                    <a:pt x="104" y="207"/>
                  </a:cubicBezTo>
                  <a:cubicBezTo>
                    <a:pt x="117" y="223"/>
                    <a:pt x="129" y="240"/>
                    <a:pt x="140" y="257"/>
                  </a:cubicBezTo>
                  <a:cubicBezTo>
                    <a:pt x="131" y="246"/>
                    <a:pt x="122" y="236"/>
                    <a:pt x="112" y="225"/>
                  </a:cubicBezTo>
                  <a:cubicBezTo>
                    <a:pt x="90" y="200"/>
                    <a:pt x="66" y="177"/>
                    <a:pt x="45" y="152"/>
                  </a:cubicBezTo>
                  <a:close/>
                  <a:moveTo>
                    <a:pt x="244" y="370"/>
                  </a:moveTo>
                  <a:cubicBezTo>
                    <a:pt x="223" y="348"/>
                    <a:pt x="202" y="327"/>
                    <a:pt x="182" y="304"/>
                  </a:cubicBezTo>
                  <a:cubicBezTo>
                    <a:pt x="162" y="281"/>
                    <a:pt x="146" y="255"/>
                    <a:pt x="128" y="230"/>
                  </a:cubicBezTo>
                  <a:cubicBezTo>
                    <a:pt x="117" y="215"/>
                    <a:pt x="105" y="199"/>
                    <a:pt x="92" y="184"/>
                  </a:cubicBezTo>
                  <a:cubicBezTo>
                    <a:pt x="101" y="180"/>
                    <a:pt x="109" y="172"/>
                    <a:pt x="117" y="164"/>
                  </a:cubicBezTo>
                  <a:cubicBezTo>
                    <a:pt x="138" y="196"/>
                    <a:pt x="167" y="223"/>
                    <a:pt x="191" y="253"/>
                  </a:cubicBezTo>
                  <a:cubicBezTo>
                    <a:pt x="215" y="284"/>
                    <a:pt x="243" y="312"/>
                    <a:pt x="269" y="341"/>
                  </a:cubicBezTo>
                  <a:cubicBezTo>
                    <a:pt x="293" y="370"/>
                    <a:pt x="322" y="396"/>
                    <a:pt x="344" y="427"/>
                  </a:cubicBezTo>
                  <a:cubicBezTo>
                    <a:pt x="366" y="456"/>
                    <a:pt x="387" y="485"/>
                    <a:pt x="411" y="513"/>
                  </a:cubicBezTo>
                  <a:cubicBezTo>
                    <a:pt x="408" y="515"/>
                    <a:pt x="405" y="515"/>
                    <a:pt x="402" y="515"/>
                  </a:cubicBezTo>
                  <a:cubicBezTo>
                    <a:pt x="398" y="517"/>
                    <a:pt x="395" y="515"/>
                    <a:pt x="391" y="519"/>
                  </a:cubicBezTo>
                  <a:cubicBezTo>
                    <a:pt x="386" y="523"/>
                    <a:pt x="385" y="530"/>
                    <a:pt x="387" y="535"/>
                  </a:cubicBezTo>
                  <a:cubicBezTo>
                    <a:pt x="378" y="527"/>
                    <a:pt x="369" y="516"/>
                    <a:pt x="360" y="508"/>
                  </a:cubicBezTo>
                  <a:cubicBezTo>
                    <a:pt x="318" y="465"/>
                    <a:pt x="285" y="415"/>
                    <a:pt x="244" y="370"/>
                  </a:cubicBezTo>
                  <a:close/>
                  <a:moveTo>
                    <a:pt x="407" y="518"/>
                  </a:moveTo>
                  <a:cubicBezTo>
                    <a:pt x="407" y="518"/>
                    <a:pt x="406" y="518"/>
                    <a:pt x="406" y="518"/>
                  </a:cubicBezTo>
                  <a:cubicBezTo>
                    <a:pt x="406" y="518"/>
                    <a:pt x="407" y="518"/>
                    <a:pt x="407" y="518"/>
                  </a:cubicBezTo>
                  <a:close/>
                  <a:moveTo>
                    <a:pt x="394" y="521"/>
                  </a:moveTo>
                  <a:cubicBezTo>
                    <a:pt x="391" y="524"/>
                    <a:pt x="389" y="528"/>
                    <a:pt x="389" y="532"/>
                  </a:cubicBezTo>
                  <a:cubicBezTo>
                    <a:pt x="387" y="526"/>
                    <a:pt x="389" y="523"/>
                    <a:pt x="394" y="521"/>
                  </a:cubicBezTo>
                  <a:close/>
                  <a:moveTo>
                    <a:pt x="410" y="549"/>
                  </a:moveTo>
                  <a:cubicBezTo>
                    <a:pt x="411" y="546"/>
                    <a:pt x="411" y="542"/>
                    <a:pt x="411" y="539"/>
                  </a:cubicBezTo>
                  <a:cubicBezTo>
                    <a:pt x="411" y="538"/>
                    <a:pt x="410" y="538"/>
                    <a:pt x="410" y="539"/>
                  </a:cubicBezTo>
                  <a:cubicBezTo>
                    <a:pt x="409" y="542"/>
                    <a:pt x="408" y="545"/>
                    <a:pt x="407" y="548"/>
                  </a:cubicBezTo>
                  <a:cubicBezTo>
                    <a:pt x="406" y="548"/>
                    <a:pt x="405" y="547"/>
                    <a:pt x="404" y="547"/>
                  </a:cubicBezTo>
                  <a:cubicBezTo>
                    <a:pt x="404" y="546"/>
                    <a:pt x="404" y="544"/>
                    <a:pt x="405" y="543"/>
                  </a:cubicBezTo>
                  <a:cubicBezTo>
                    <a:pt x="405" y="541"/>
                    <a:pt x="406" y="538"/>
                    <a:pt x="407" y="536"/>
                  </a:cubicBezTo>
                  <a:cubicBezTo>
                    <a:pt x="407" y="535"/>
                    <a:pt x="406" y="534"/>
                    <a:pt x="405" y="535"/>
                  </a:cubicBezTo>
                  <a:cubicBezTo>
                    <a:pt x="404" y="537"/>
                    <a:pt x="403" y="540"/>
                    <a:pt x="402" y="543"/>
                  </a:cubicBezTo>
                  <a:cubicBezTo>
                    <a:pt x="402" y="543"/>
                    <a:pt x="402" y="545"/>
                    <a:pt x="402" y="546"/>
                  </a:cubicBezTo>
                  <a:cubicBezTo>
                    <a:pt x="401" y="545"/>
                    <a:pt x="400" y="545"/>
                    <a:pt x="400" y="545"/>
                  </a:cubicBezTo>
                  <a:cubicBezTo>
                    <a:pt x="400" y="542"/>
                    <a:pt x="400" y="540"/>
                    <a:pt x="401" y="538"/>
                  </a:cubicBezTo>
                  <a:cubicBezTo>
                    <a:pt x="402" y="535"/>
                    <a:pt x="403" y="532"/>
                    <a:pt x="404" y="530"/>
                  </a:cubicBezTo>
                  <a:cubicBezTo>
                    <a:pt x="404" y="530"/>
                    <a:pt x="404" y="530"/>
                    <a:pt x="404" y="530"/>
                  </a:cubicBezTo>
                  <a:cubicBezTo>
                    <a:pt x="401" y="531"/>
                    <a:pt x="400" y="534"/>
                    <a:pt x="399" y="537"/>
                  </a:cubicBezTo>
                  <a:cubicBezTo>
                    <a:pt x="398" y="539"/>
                    <a:pt x="398" y="541"/>
                    <a:pt x="397" y="543"/>
                  </a:cubicBezTo>
                  <a:cubicBezTo>
                    <a:pt x="397" y="543"/>
                    <a:pt x="396" y="542"/>
                    <a:pt x="396" y="542"/>
                  </a:cubicBezTo>
                  <a:cubicBezTo>
                    <a:pt x="395" y="541"/>
                    <a:pt x="394" y="541"/>
                    <a:pt x="393" y="540"/>
                  </a:cubicBezTo>
                  <a:cubicBezTo>
                    <a:pt x="389" y="519"/>
                    <a:pt x="408" y="526"/>
                    <a:pt x="419" y="521"/>
                  </a:cubicBezTo>
                  <a:cubicBezTo>
                    <a:pt x="426" y="518"/>
                    <a:pt x="427" y="512"/>
                    <a:pt x="429" y="505"/>
                  </a:cubicBezTo>
                  <a:cubicBezTo>
                    <a:pt x="434" y="494"/>
                    <a:pt x="437" y="491"/>
                    <a:pt x="449" y="488"/>
                  </a:cubicBezTo>
                  <a:cubicBezTo>
                    <a:pt x="452" y="487"/>
                    <a:pt x="453" y="487"/>
                    <a:pt x="454" y="487"/>
                  </a:cubicBezTo>
                  <a:cubicBezTo>
                    <a:pt x="456" y="487"/>
                    <a:pt x="457" y="487"/>
                    <a:pt x="457" y="486"/>
                  </a:cubicBezTo>
                  <a:cubicBezTo>
                    <a:pt x="458" y="486"/>
                    <a:pt x="458" y="485"/>
                    <a:pt x="458" y="485"/>
                  </a:cubicBezTo>
                  <a:cubicBezTo>
                    <a:pt x="469" y="479"/>
                    <a:pt x="466" y="460"/>
                    <a:pt x="481" y="462"/>
                  </a:cubicBezTo>
                  <a:cubicBezTo>
                    <a:pt x="485" y="474"/>
                    <a:pt x="491" y="486"/>
                    <a:pt x="495" y="498"/>
                  </a:cubicBezTo>
                  <a:cubicBezTo>
                    <a:pt x="499" y="511"/>
                    <a:pt x="501" y="524"/>
                    <a:pt x="503" y="536"/>
                  </a:cubicBezTo>
                  <a:cubicBezTo>
                    <a:pt x="504" y="542"/>
                    <a:pt x="505" y="548"/>
                    <a:pt x="507" y="554"/>
                  </a:cubicBezTo>
                  <a:cubicBezTo>
                    <a:pt x="504" y="554"/>
                    <a:pt x="502" y="555"/>
                    <a:pt x="500" y="556"/>
                  </a:cubicBezTo>
                  <a:cubicBezTo>
                    <a:pt x="495" y="557"/>
                    <a:pt x="490" y="559"/>
                    <a:pt x="487" y="562"/>
                  </a:cubicBezTo>
                  <a:cubicBezTo>
                    <a:pt x="484" y="565"/>
                    <a:pt x="480" y="568"/>
                    <a:pt x="478" y="572"/>
                  </a:cubicBezTo>
                  <a:cubicBezTo>
                    <a:pt x="478" y="571"/>
                    <a:pt x="477" y="571"/>
                    <a:pt x="477" y="572"/>
                  </a:cubicBezTo>
                  <a:cubicBezTo>
                    <a:pt x="476" y="573"/>
                    <a:pt x="476" y="573"/>
                    <a:pt x="475" y="574"/>
                  </a:cubicBezTo>
                  <a:cubicBezTo>
                    <a:pt x="475" y="574"/>
                    <a:pt x="474" y="574"/>
                    <a:pt x="473" y="573"/>
                  </a:cubicBezTo>
                  <a:cubicBezTo>
                    <a:pt x="474" y="572"/>
                    <a:pt x="474" y="570"/>
                    <a:pt x="475" y="568"/>
                  </a:cubicBezTo>
                  <a:cubicBezTo>
                    <a:pt x="475" y="568"/>
                    <a:pt x="474" y="567"/>
                    <a:pt x="474" y="568"/>
                  </a:cubicBezTo>
                  <a:cubicBezTo>
                    <a:pt x="473" y="569"/>
                    <a:pt x="472" y="571"/>
                    <a:pt x="472" y="573"/>
                  </a:cubicBezTo>
                  <a:cubicBezTo>
                    <a:pt x="471" y="572"/>
                    <a:pt x="470" y="572"/>
                    <a:pt x="470" y="572"/>
                  </a:cubicBezTo>
                  <a:cubicBezTo>
                    <a:pt x="470" y="571"/>
                    <a:pt x="470" y="570"/>
                    <a:pt x="470" y="570"/>
                  </a:cubicBezTo>
                  <a:cubicBezTo>
                    <a:pt x="471" y="568"/>
                    <a:pt x="471" y="567"/>
                    <a:pt x="472" y="565"/>
                  </a:cubicBezTo>
                  <a:cubicBezTo>
                    <a:pt x="472" y="565"/>
                    <a:pt x="471" y="565"/>
                    <a:pt x="471" y="565"/>
                  </a:cubicBezTo>
                  <a:cubicBezTo>
                    <a:pt x="470" y="567"/>
                    <a:pt x="468" y="569"/>
                    <a:pt x="468" y="571"/>
                  </a:cubicBezTo>
                  <a:cubicBezTo>
                    <a:pt x="468" y="571"/>
                    <a:pt x="468" y="571"/>
                    <a:pt x="468" y="571"/>
                  </a:cubicBezTo>
                  <a:cubicBezTo>
                    <a:pt x="467" y="571"/>
                    <a:pt x="467" y="570"/>
                    <a:pt x="466" y="570"/>
                  </a:cubicBezTo>
                  <a:cubicBezTo>
                    <a:pt x="467" y="569"/>
                    <a:pt x="466" y="567"/>
                    <a:pt x="466" y="566"/>
                  </a:cubicBezTo>
                  <a:cubicBezTo>
                    <a:pt x="467" y="564"/>
                    <a:pt x="467" y="562"/>
                    <a:pt x="467" y="560"/>
                  </a:cubicBezTo>
                  <a:cubicBezTo>
                    <a:pt x="467" y="559"/>
                    <a:pt x="466" y="558"/>
                    <a:pt x="466" y="559"/>
                  </a:cubicBezTo>
                  <a:cubicBezTo>
                    <a:pt x="465" y="562"/>
                    <a:pt x="465" y="564"/>
                    <a:pt x="464" y="566"/>
                  </a:cubicBezTo>
                  <a:cubicBezTo>
                    <a:pt x="464" y="567"/>
                    <a:pt x="464" y="568"/>
                    <a:pt x="464" y="569"/>
                  </a:cubicBezTo>
                  <a:cubicBezTo>
                    <a:pt x="463" y="569"/>
                    <a:pt x="462" y="569"/>
                    <a:pt x="461" y="568"/>
                  </a:cubicBezTo>
                  <a:cubicBezTo>
                    <a:pt x="462" y="567"/>
                    <a:pt x="462" y="565"/>
                    <a:pt x="462" y="563"/>
                  </a:cubicBezTo>
                  <a:cubicBezTo>
                    <a:pt x="463" y="561"/>
                    <a:pt x="463" y="559"/>
                    <a:pt x="463" y="557"/>
                  </a:cubicBezTo>
                  <a:cubicBezTo>
                    <a:pt x="463" y="556"/>
                    <a:pt x="462" y="555"/>
                    <a:pt x="462" y="556"/>
                  </a:cubicBezTo>
                  <a:cubicBezTo>
                    <a:pt x="461" y="558"/>
                    <a:pt x="461" y="560"/>
                    <a:pt x="460" y="563"/>
                  </a:cubicBezTo>
                  <a:cubicBezTo>
                    <a:pt x="459" y="564"/>
                    <a:pt x="459" y="566"/>
                    <a:pt x="459" y="567"/>
                  </a:cubicBezTo>
                  <a:cubicBezTo>
                    <a:pt x="458" y="567"/>
                    <a:pt x="457" y="566"/>
                    <a:pt x="455" y="566"/>
                  </a:cubicBezTo>
                  <a:cubicBezTo>
                    <a:pt x="456" y="564"/>
                    <a:pt x="456" y="562"/>
                    <a:pt x="456" y="560"/>
                  </a:cubicBezTo>
                  <a:cubicBezTo>
                    <a:pt x="457" y="558"/>
                    <a:pt x="457" y="555"/>
                    <a:pt x="457" y="553"/>
                  </a:cubicBezTo>
                  <a:cubicBezTo>
                    <a:pt x="457" y="552"/>
                    <a:pt x="456" y="552"/>
                    <a:pt x="456" y="553"/>
                  </a:cubicBezTo>
                  <a:cubicBezTo>
                    <a:pt x="455" y="556"/>
                    <a:pt x="455" y="558"/>
                    <a:pt x="454" y="560"/>
                  </a:cubicBezTo>
                  <a:cubicBezTo>
                    <a:pt x="454" y="562"/>
                    <a:pt x="453" y="563"/>
                    <a:pt x="453" y="565"/>
                  </a:cubicBezTo>
                  <a:cubicBezTo>
                    <a:pt x="452" y="565"/>
                    <a:pt x="452" y="564"/>
                    <a:pt x="451" y="564"/>
                  </a:cubicBezTo>
                  <a:cubicBezTo>
                    <a:pt x="451" y="562"/>
                    <a:pt x="451" y="559"/>
                    <a:pt x="452" y="557"/>
                  </a:cubicBezTo>
                  <a:cubicBezTo>
                    <a:pt x="452" y="554"/>
                    <a:pt x="453" y="551"/>
                    <a:pt x="453" y="548"/>
                  </a:cubicBezTo>
                  <a:cubicBezTo>
                    <a:pt x="453" y="547"/>
                    <a:pt x="451" y="547"/>
                    <a:pt x="451" y="548"/>
                  </a:cubicBezTo>
                  <a:cubicBezTo>
                    <a:pt x="450" y="553"/>
                    <a:pt x="448" y="558"/>
                    <a:pt x="448" y="563"/>
                  </a:cubicBezTo>
                  <a:cubicBezTo>
                    <a:pt x="447" y="562"/>
                    <a:pt x="446" y="562"/>
                    <a:pt x="445" y="562"/>
                  </a:cubicBezTo>
                  <a:cubicBezTo>
                    <a:pt x="444" y="556"/>
                    <a:pt x="447" y="550"/>
                    <a:pt x="447" y="544"/>
                  </a:cubicBezTo>
                  <a:cubicBezTo>
                    <a:pt x="447" y="542"/>
                    <a:pt x="445" y="542"/>
                    <a:pt x="445" y="543"/>
                  </a:cubicBezTo>
                  <a:cubicBezTo>
                    <a:pt x="445" y="547"/>
                    <a:pt x="443" y="551"/>
                    <a:pt x="443" y="554"/>
                  </a:cubicBezTo>
                  <a:cubicBezTo>
                    <a:pt x="442" y="556"/>
                    <a:pt x="442" y="558"/>
                    <a:pt x="442" y="560"/>
                  </a:cubicBezTo>
                  <a:cubicBezTo>
                    <a:pt x="441" y="560"/>
                    <a:pt x="440" y="560"/>
                    <a:pt x="440" y="560"/>
                  </a:cubicBezTo>
                  <a:cubicBezTo>
                    <a:pt x="440" y="559"/>
                    <a:pt x="440" y="559"/>
                    <a:pt x="440" y="559"/>
                  </a:cubicBezTo>
                  <a:cubicBezTo>
                    <a:pt x="440" y="558"/>
                    <a:pt x="439" y="556"/>
                    <a:pt x="439" y="555"/>
                  </a:cubicBezTo>
                  <a:cubicBezTo>
                    <a:pt x="439" y="553"/>
                    <a:pt x="439" y="552"/>
                    <a:pt x="439" y="550"/>
                  </a:cubicBezTo>
                  <a:cubicBezTo>
                    <a:pt x="440" y="546"/>
                    <a:pt x="440" y="543"/>
                    <a:pt x="441" y="540"/>
                  </a:cubicBezTo>
                  <a:cubicBezTo>
                    <a:pt x="441" y="539"/>
                    <a:pt x="439" y="539"/>
                    <a:pt x="439" y="540"/>
                  </a:cubicBezTo>
                  <a:cubicBezTo>
                    <a:pt x="438" y="543"/>
                    <a:pt x="437" y="547"/>
                    <a:pt x="437" y="550"/>
                  </a:cubicBezTo>
                  <a:cubicBezTo>
                    <a:pt x="436" y="553"/>
                    <a:pt x="436" y="556"/>
                    <a:pt x="436" y="558"/>
                  </a:cubicBezTo>
                  <a:cubicBezTo>
                    <a:pt x="435" y="558"/>
                    <a:pt x="435" y="558"/>
                    <a:pt x="434" y="557"/>
                  </a:cubicBezTo>
                  <a:cubicBezTo>
                    <a:pt x="434" y="556"/>
                    <a:pt x="433" y="555"/>
                    <a:pt x="433" y="554"/>
                  </a:cubicBezTo>
                  <a:cubicBezTo>
                    <a:pt x="433" y="553"/>
                    <a:pt x="433" y="552"/>
                    <a:pt x="433" y="550"/>
                  </a:cubicBezTo>
                  <a:cubicBezTo>
                    <a:pt x="433" y="548"/>
                    <a:pt x="433" y="545"/>
                    <a:pt x="433" y="543"/>
                  </a:cubicBezTo>
                  <a:cubicBezTo>
                    <a:pt x="434" y="542"/>
                    <a:pt x="432" y="541"/>
                    <a:pt x="432" y="542"/>
                  </a:cubicBezTo>
                  <a:cubicBezTo>
                    <a:pt x="432" y="545"/>
                    <a:pt x="431" y="548"/>
                    <a:pt x="430" y="551"/>
                  </a:cubicBezTo>
                  <a:cubicBezTo>
                    <a:pt x="430" y="553"/>
                    <a:pt x="430" y="555"/>
                    <a:pt x="430" y="556"/>
                  </a:cubicBezTo>
                  <a:cubicBezTo>
                    <a:pt x="430" y="556"/>
                    <a:pt x="430" y="556"/>
                    <a:pt x="430" y="556"/>
                  </a:cubicBezTo>
                  <a:cubicBezTo>
                    <a:pt x="429" y="556"/>
                    <a:pt x="429" y="556"/>
                    <a:pt x="428" y="555"/>
                  </a:cubicBezTo>
                  <a:cubicBezTo>
                    <a:pt x="429" y="551"/>
                    <a:pt x="428" y="546"/>
                    <a:pt x="429" y="541"/>
                  </a:cubicBezTo>
                  <a:cubicBezTo>
                    <a:pt x="429" y="540"/>
                    <a:pt x="428" y="540"/>
                    <a:pt x="428" y="540"/>
                  </a:cubicBezTo>
                  <a:cubicBezTo>
                    <a:pt x="426" y="545"/>
                    <a:pt x="426" y="550"/>
                    <a:pt x="425" y="554"/>
                  </a:cubicBezTo>
                  <a:cubicBezTo>
                    <a:pt x="424" y="554"/>
                    <a:pt x="423" y="554"/>
                    <a:pt x="422" y="553"/>
                  </a:cubicBezTo>
                  <a:cubicBezTo>
                    <a:pt x="422" y="553"/>
                    <a:pt x="422" y="553"/>
                    <a:pt x="422" y="552"/>
                  </a:cubicBezTo>
                  <a:cubicBezTo>
                    <a:pt x="421" y="547"/>
                    <a:pt x="424" y="541"/>
                    <a:pt x="422" y="536"/>
                  </a:cubicBezTo>
                  <a:cubicBezTo>
                    <a:pt x="422" y="536"/>
                    <a:pt x="421" y="536"/>
                    <a:pt x="421" y="536"/>
                  </a:cubicBezTo>
                  <a:cubicBezTo>
                    <a:pt x="420" y="539"/>
                    <a:pt x="419" y="542"/>
                    <a:pt x="419" y="545"/>
                  </a:cubicBezTo>
                  <a:cubicBezTo>
                    <a:pt x="418" y="547"/>
                    <a:pt x="418" y="550"/>
                    <a:pt x="419" y="552"/>
                  </a:cubicBezTo>
                  <a:cubicBezTo>
                    <a:pt x="418" y="552"/>
                    <a:pt x="417" y="552"/>
                    <a:pt x="416" y="551"/>
                  </a:cubicBezTo>
                  <a:cubicBezTo>
                    <a:pt x="417" y="551"/>
                    <a:pt x="417" y="551"/>
                    <a:pt x="417" y="550"/>
                  </a:cubicBezTo>
                  <a:cubicBezTo>
                    <a:pt x="416" y="546"/>
                    <a:pt x="417" y="541"/>
                    <a:pt x="417" y="537"/>
                  </a:cubicBezTo>
                  <a:cubicBezTo>
                    <a:pt x="417" y="536"/>
                    <a:pt x="415" y="536"/>
                    <a:pt x="415" y="537"/>
                  </a:cubicBezTo>
                  <a:cubicBezTo>
                    <a:pt x="415" y="541"/>
                    <a:pt x="413" y="546"/>
                    <a:pt x="414" y="551"/>
                  </a:cubicBezTo>
                  <a:cubicBezTo>
                    <a:pt x="414" y="551"/>
                    <a:pt x="414" y="551"/>
                    <a:pt x="414" y="551"/>
                  </a:cubicBezTo>
                  <a:cubicBezTo>
                    <a:pt x="413" y="550"/>
                    <a:pt x="411" y="550"/>
                    <a:pt x="410" y="549"/>
                  </a:cubicBezTo>
                  <a:close/>
                  <a:moveTo>
                    <a:pt x="468" y="463"/>
                  </a:moveTo>
                  <a:cubicBezTo>
                    <a:pt x="469" y="461"/>
                    <a:pt x="470" y="459"/>
                    <a:pt x="473" y="458"/>
                  </a:cubicBezTo>
                  <a:cubicBezTo>
                    <a:pt x="471" y="459"/>
                    <a:pt x="470" y="461"/>
                    <a:pt x="468" y="463"/>
                  </a:cubicBezTo>
                  <a:close/>
                  <a:moveTo>
                    <a:pt x="509" y="589"/>
                  </a:moveTo>
                  <a:cubicBezTo>
                    <a:pt x="507" y="588"/>
                    <a:pt x="504" y="588"/>
                    <a:pt x="502" y="587"/>
                  </a:cubicBezTo>
                  <a:cubicBezTo>
                    <a:pt x="502" y="586"/>
                    <a:pt x="501" y="585"/>
                    <a:pt x="501" y="584"/>
                  </a:cubicBezTo>
                  <a:cubicBezTo>
                    <a:pt x="501" y="583"/>
                    <a:pt x="500" y="583"/>
                    <a:pt x="499" y="584"/>
                  </a:cubicBezTo>
                  <a:cubicBezTo>
                    <a:pt x="499" y="584"/>
                    <a:pt x="499" y="585"/>
                    <a:pt x="499" y="586"/>
                  </a:cubicBezTo>
                  <a:cubicBezTo>
                    <a:pt x="498" y="586"/>
                    <a:pt x="498" y="585"/>
                    <a:pt x="497" y="585"/>
                  </a:cubicBezTo>
                  <a:cubicBezTo>
                    <a:pt x="497" y="584"/>
                    <a:pt x="497" y="583"/>
                    <a:pt x="498" y="581"/>
                  </a:cubicBezTo>
                  <a:cubicBezTo>
                    <a:pt x="498" y="580"/>
                    <a:pt x="497" y="580"/>
                    <a:pt x="496" y="580"/>
                  </a:cubicBezTo>
                  <a:cubicBezTo>
                    <a:pt x="495" y="581"/>
                    <a:pt x="494" y="582"/>
                    <a:pt x="494" y="584"/>
                  </a:cubicBezTo>
                  <a:cubicBezTo>
                    <a:pt x="494" y="584"/>
                    <a:pt x="494" y="584"/>
                    <a:pt x="494" y="584"/>
                  </a:cubicBezTo>
                  <a:cubicBezTo>
                    <a:pt x="493" y="581"/>
                    <a:pt x="493" y="580"/>
                    <a:pt x="495" y="578"/>
                  </a:cubicBezTo>
                  <a:cubicBezTo>
                    <a:pt x="495" y="577"/>
                    <a:pt x="494" y="577"/>
                    <a:pt x="494" y="577"/>
                  </a:cubicBezTo>
                  <a:cubicBezTo>
                    <a:pt x="492" y="578"/>
                    <a:pt x="491" y="580"/>
                    <a:pt x="491" y="582"/>
                  </a:cubicBezTo>
                  <a:cubicBezTo>
                    <a:pt x="490" y="582"/>
                    <a:pt x="490" y="582"/>
                    <a:pt x="489" y="582"/>
                  </a:cubicBezTo>
                  <a:cubicBezTo>
                    <a:pt x="490" y="580"/>
                    <a:pt x="490" y="579"/>
                    <a:pt x="491" y="577"/>
                  </a:cubicBezTo>
                  <a:cubicBezTo>
                    <a:pt x="492" y="576"/>
                    <a:pt x="493" y="575"/>
                    <a:pt x="494" y="574"/>
                  </a:cubicBezTo>
                  <a:cubicBezTo>
                    <a:pt x="494" y="574"/>
                    <a:pt x="493" y="574"/>
                    <a:pt x="493" y="574"/>
                  </a:cubicBezTo>
                  <a:cubicBezTo>
                    <a:pt x="491" y="575"/>
                    <a:pt x="487" y="577"/>
                    <a:pt x="487" y="580"/>
                  </a:cubicBezTo>
                  <a:cubicBezTo>
                    <a:pt x="486" y="580"/>
                    <a:pt x="486" y="580"/>
                    <a:pt x="485" y="579"/>
                  </a:cubicBezTo>
                  <a:cubicBezTo>
                    <a:pt x="485" y="579"/>
                    <a:pt x="485" y="579"/>
                    <a:pt x="485" y="578"/>
                  </a:cubicBezTo>
                  <a:cubicBezTo>
                    <a:pt x="486" y="577"/>
                    <a:pt x="487" y="576"/>
                    <a:pt x="488" y="576"/>
                  </a:cubicBezTo>
                  <a:cubicBezTo>
                    <a:pt x="489" y="574"/>
                    <a:pt x="490" y="574"/>
                    <a:pt x="491" y="572"/>
                  </a:cubicBezTo>
                  <a:cubicBezTo>
                    <a:pt x="491" y="572"/>
                    <a:pt x="491" y="572"/>
                    <a:pt x="491" y="572"/>
                  </a:cubicBezTo>
                  <a:cubicBezTo>
                    <a:pt x="488" y="572"/>
                    <a:pt x="483" y="575"/>
                    <a:pt x="483" y="578"/>
                  </a:cubicBezTo>
                  <a:cubicBezTo>
                    <a:pt x="482" y="578"/>
                    <a:pt x="482" y="578"/>
                    <a:pt x="481" y="578"/>
                  </a:cubicBezTo>
                  <a:cubicBezTo>
                    <a:pt x="484" y="574"/>
                    <a:pt x="486" y="571"/>
                    <a:pt x="489" y="567"/>
                  </a:cubicBezTo>
                  <a:cubicBezTo>
                    <a:pt x="490" y="566"/>
                    <a:pt x="491" y="565"/>
                    <a:pt x="492" y="564"/>
                  </a:cubicBezTo>
                  <a:cubicBezTo>
                    <a:pt x="497" y="561"/>
                    <a:pt x="503" y="561"/>
                    <a:pt x="508" y="559"/>
                  </a:cubicBezTo>
                  <a:cubicBezTo>
                    <a:pt x="509" y="561"/>
                    <a:pt x="509" y="563"/>
                    <a:pt x="510" y="566"/>
                  </a:cubicBezTo>
                  <a:cubicBezTo>
                    <a:pt x="511" y="568"/>
                    <a:pt x="514" y="574"/>
                    <a:pt x="516" y="580"/>
                  </a:cubicBezTo>
                  <a:cubicBezTo>
                    <a:pt x="516" y="583"/>
                    <a:pt x="516" y="586"/>
                    <a:pt x="516" y="589"/>
                  </a:cubicBezTo>
                  <a:cubicBezTo>
                    <a:pt x="515" y="595"/>
                    <a:pt x="515" y="589"/>
                    <a:pt x="509" y="589"/>
                  </a:cubicBezTo>
                  <a:close/>
                  <a:moveTo>
                    <a:pt x="508" y="536"/>
                  </a:moveTo>
                  <a:cubicBezTo>
                    <a:pt x="510" y="544"/>
                    <a:pt x="512" y="551"/>
                    <a:pt x="513" y="559"/>
                  </a:cubicBezTo>
                  <a:cubicBezTo>
                    <a:pt x="513" y="558"/>
                    <a:pt x="513" y="557"/>
                    <a:pt x="513" y="557"/>
                  </a:cubicBezTo>
                  <a:cubicBezTo>
                    <a:pt x="513" y="556"/>
                    <a:pt x="512" y="556"/>
                    <a:pt x="512" y="555"/>
                  </a:cubicBezTo>
                  <a:cubicBezTo>
                    <a:pt x="512" y="555"/>
                    <a:pt x="512" y="555"/>
                    <a:pt x="512" y="555"/>
                  </a:cubicBezTo>
                  <a:cubicBezTo>
                    <a:pt x="512" y="554"/>
                    <a:pt x="512" y="554"/>
                    <a:pt x="511" y="554"/>
                  </a:cubicBezTo>
                  <a:cubicBezTo>
                    <a:pt x="509" y="548"/>
                    <a:pt x="507" y="542"/>
                    <a:pt x="505" y="536"/>
                  </a:cubicBezTo>
                  <a:cubicBezTo>
                    <a:pt x="502" y="523"/>
                    <a:pt x="500" y="511"/>
                    <a:pt x="497" y="498"/>
                  </a:cubicBezTo>
                  <a:cubicBezTo>
                    <a:pt x="495" y="491"/>
                    <a:pt x="493" y="484"/>
                    <a:pt x="490" y="476"/>
                  </a:cubicBezTo>
                  <a:cubicBezTo>
                    <a:pt x="498" y="495"/>
                    <a:pt x="502" y="517"/>
                    <a:pt x="508" y="536"/>
                  </a:cubicBezTo>
                  <a:close/>
                  <a:moveTo>
                    <a:pt x="338" y="292"/>
                  </a:moveTo>
                  <a:cubicBezTo>
                    <a:pt x="360" y="320"/>
                    <a:pt x="384" y="348"/>
                    <a:pt x="407" y="375"/>
                  </a:cubicBezTo>
                  <a:cubicBezTo>
                    <a:pt x="429" y="400"/>
                    <a:pt x="454" y="424"/>
                    <a:pt x="475" y="449"/>
                  </a:cubicBezTo>
                  <a:cubicBezTo>
                    <a:pt x="476" y="451"/>
                    <a:pt x="478" y="454"/>
                    <a:pt x="480" y="456"/>
                  </a:cubicBezTo>
                  <a:cubicBezTo>
                    <a:pt x="470" y="454"/>
                    <a:pt x="469" y="456"/>
                    <a:pt x="464" y="465"/>
                  </a:cubicBezTo>
                  <a:cubicBezTo>
                    <a:pt x="461" y="471"/>
                    <a:pt x="458" y="475"/>
                    <a:pt x="453" y="478"/>
                  </a:cubicBezTo>
                  <a:cubicBezTo>
                    <a:pt x="403" y="420"/>
                    <a:pt x="354" y="362"/>
                    <a:pt x="302" y="305"/>
                  </a:cubicBezTo>
                  <a:cubicBezTo>
                    <a:pt x="277" y="277"/>
                    <a:pt x="254" y="247"/>
                    <a:pt x="231" y="217"/>
                  </a:cubicBezTo>
                  <a:cubicBezTo>
                    <a:pt x="219" y="203"/>
                    <a:pt x="207" y="189"/>
                    <a:pt x="195" y="175"/>
                  </a:cubicBezTo>
                  <a:cubicBezTo>
                    <a:pt x="183" y="159"/>
                    <a:pt x="167" y="144"/>
                    <a:pt x="156" y="127"/>
                  </a:cubicBezTo>
                  <a:cubicBezTo>
                    <a:pt x="164" y="120"/>
                    <a:pt x="173" y="114"/>
                    <a:pt x="182" y="107"/>
                  </a:cubicBezTo>
                  <a:cubicBezTo>
                    <a:pt x="196" y="121"/>
                    <a:pt x="210" y="135"/>
                    <a:pt x="223" y="150"/>
                  </a:cubicBezTo>
                  <a:cubicBezTo>
                    <a:pt x="265" y="194"/>
                    <a:pt x="300" y="244"/>
                    <a:pt x="338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2"/>
            <p:cNvSpPr/>
            <p:nvPr/>
          </p:nvSpPr>
          <p:spPr bwMode="auto">
            <a:xfrm>
              <a:off x="8475744" y="1870634"/>
              <a:ext cx="1874" cy="1874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/>
        </p:nvSpPr>
        <p:spPr>
          <a:xfrm>
            <a:off x="363489" y="942041"/>
            <a:ext cx="2861571" cy="45719"/>
          </a:xfrm>
          <a:custGeom>
            <a:avLst/>
            <a:gdLst>
              <a:gd name="connsiteX0" fmla="*/ 0 w 1934308"/>
              <a:gd name="connsiteY0" fmla="*/ 70449 h 70560"/>
              <a:gd name="connsiteX1" fmla="*/ 334108 w 1934308"/>
              <a:gd name="connsiteY1" fmla="*/ 17696 h 70560"/>
              <a:gd name="connsiteX2" fmla="*/ 738554 w 1934308"/>
              <a:gd name="connsiteY2" fmla="*/ 70449 h 70560"/>
              <a:gd name="connsiteX3" fmla="*/ 1037492 w 1934308"/>
              <a:gd name="connsiteY3" fmla="*/ 111 h 70560"/>
              <a:gd name="connsiteX4" fmla="*/ 1934308 w 1934308"/>
              <a:gd name="connsiteY4" fmla="*/ 52865 h 70560"/>
              <a:gd name="connsiteX5" fmla="*/ 1934308 w 1934308"/>
              <a:gd name="connsiteY5" fmla="*/ 52865 h 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308" h="70560">
                <a:moveTo>
                  <a:pt x="0" y="70449"/>
                </a:moveTo>
                <a:cubicBezTo>
                  <a:pt x="105508" y="44072"/>
                  <a:pt x="211016" y="17696"/>
                  <a:pt x="334108" y="17696"/>
                </a:cubicBezTo>
                <a:cubicBezTo>
                  <a:pt x="457200" y="17696"/>
                  <a:pt x="621323" y="73380"/>
                  <a:pt x="738554" y="70449"/>
                </a:cubicBezTo>
                <a:cubicBezTo>
                  <a:pt x="855785" y="67518"/>
                  <a:pt x="838200" y="3042"/>
                  <a:pt x="1037492" y="111"/>
                </a:cubicBezTo>
                <a:cubicBezTo>
                  <a:pt x="1236784" y="-2820"/>
                  <a:pt x="1934308" y="52865"/>
                  <a:pt x="1934308" y="52865"/>
                </a:cubicBezTo>
                <a:lnTo>
                  <a:pt x="1934308" y="52865"/>
                </a:lnTo>
              </a:path>
            </a:pathLst>
          </a:custGeom>
          <a:noFill/>
          <a:ln w="12700">
            <a:solidFill>
              <a:srgbClr val="515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76"/>
          <p:cNvSpPr txBox="1"/>
          <p:nvPr/>
        </p:nvSpPr>
        <p:spPr>
          <a:xfrm>
            <a:off x="398429" y="24635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8930C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您的标题</a:t>
            </a:r>
            <a:endParaRPr lang="zh-CN" altLang="en-US" sz="2400" dirty="0" smtClean="0">
              <a:solidFill>
                <a:srgbClr val="F8930C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8430" y="653891"/>
            <a:ext cx="3195994" cy="281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rgbClr val="515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PERSONAL INFORMATION</a:t>
            </a:r>
            <a:endParaRPr lang="en-US" altLang="zh-CN" sz="1050" dirty="0" smtClean="0">
              <a:solidFill>
                <a:srgbClr val="515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4701689" y="1748217"/>
            <a:ext cx="2788622" cy="2302788"/>
            <a:chOff x="1014" y="1096"/>
            <a:chExt cx="3266" cy="2697"/>
          </a:xfrm>
          <a:solidFill>
            <a:srgbClr val="515161"/>
          </a:solidFill>
        </p:grpSpPr>
        <p:sp>
          <p:nvSpPr>
            <p:cNvPr id="11" name="Freeform 5"/>
            <p:cNvSpPr/>
            <p:nvPr/>
          </p:nvSpPr>
          <p:spPr bwMode="auto">
            <a:xfrm>
              <a:off x="1681" y="1820"/>
              <a:ext cx="211" cy="209"/>
            </a:xfrm>
            <a:custGeom>
              <a:avLst/>
              <a:gdLst>
                <a:gd name="T0" fmla="*/ 39 w 89"/>
                <a:gd name="T1" fmla="*/ 17 h 88"/>
                <a:gd name="T2" fmla="*/ 29 w 89"/>
                <a:gd name="T3" fmla="*/ 21 h 88"/>
                <a:gd name="T4" fmla="*/ 29 w 89"/>
                <a:gd name="T5" fmla="*/ 29 h 88"/>
                <a:gd name="T6" fmla="*/ 46 w 89"/>
                <a:gd name="T7" fmla="*/ 69 h 88"/>
                <a:gd name="T8" fmla="*/ 70 w 89"/>
                <a:gd name="T9" fmla="*/ 70 h 88"/>
                <a:gd name="T10" fmla="*/ 80 w 89"/>
                <a:gd name="T11" fmla="*/ 53 h 88"/>
                <a:gd name="T12" fmla="*/ 85 w 89"/>
                <a:gd name="T13" fmla="*/ 48 h 88"/>
                <a:gd name="T14" fmla="*/ 87 w 89"/>
                <a:gd name="T15" fmla="*/ 51 h 88"/>
                <a:gd name="T16" fmla="*/ 89 w 89"/>
                <a:gd name="T17" fmla="*/ 79 h 88"/>
                <a:gd name="T18" fmla="*/ 7 w 89"/>
                <a:gd name="T19" fmla="*/ 87 h 88"/>
                <a:gd name="T20" fmla="*/ 0 w 89"/>
                <a:gd name="T21" fmla="*/ 11 h 88"/>
                <a:gd name="T22" fmla="*/ 13 w 89"/>
                <a:gd name="T23" fmla="*/ 8 h 88"/>
                <a:gd name="T24" fmla="*/ 58 w 89"/>
                <a:gd name="T25" fmla="*/ 2 h 88"/>
                <a:gd name="T26" fmla="*/ 79 w 89"/>
                <a:gd name="T27" fmla="*/ 1 h 88"/>
                <a:gd name="T28" fmla="*/ 80 w 89"/>
                <a:gd name="T29" fmla="*/ 12 h 88"/>
                <a:gd name="T30" fmla="*/ 59 w 89"/>
                <a:gd name="T31" fmla="*/ 44 h 88"/>
                <a:gd name="T32" fmla="*/ 51 w 89"/>
                <a:gd name="T33" fmla="*/ 34 h 88"/>
                <a:gd name="T34" fmla="*/ 39 w 89"/>
                <a:gd name="T35" fmla="*/ 1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88">
                  <a:moveTo>
                    <a:pt x="39" y="17"/>
                  </a:moveTo>
                  <a:cubicBezTo>
                    <a:pt x="35" y="15"/>
                    <a:pt x="30" y="16"/>
                    <a:pt x="29" y="21"/>
                  </a:cubicBezTo>
                  <a:cubicBezTo>
                    <a:pt x="28" y="23"/>
                    <a:pt x="28" y="27"/>
                    <a:pt x="29" y="29"/>
                  </a:cubicBezTo>
                  <a:cubicBezTo>
                    <a:pt x="34" y="43"/>
                    <a:pt x="40" y="56"/>
                    <a:pt x="46" y="69"/>
                  </a:cubicBezTo>
                  <a:cubicBezTo>
                    <a:pt x="52" y="80"/>
                    <a:pt x="63" y="80"/>
                    <a:pt x="70" y="70"/>
                  </a:cubicBezTo>
                  <a:cubicBezTo>
                    <a:pt x="74" y="64"/>
                    <a:pt x="77" y="59"/>
                    <a:pt x="80" y="53"/>
                  </a:cubicBezTo>
                  <a:cubicBezTo>
                    <a:pt x="81" y="51"/>
                    <a:pt x="83" y="50"/>
                    <a:pt x="85" y="48"/>
                  </a:cubicBezTo>
                  <a:cubicBezTo>
                    <a:pt x="86" y="50"/>
                    <a:pt x="87" y="50"/>
                    <a:pt x="87" y="51"/>
                  </a:cubicBezTo>
                  <a:cubicBezTo>
                    <a:pt x="88" y="60"/>
                    <a:pt x="88" y="70"/>
                    <a:pt x="89" y="79"/>
                  </a:cubicBezTo>
                  <a:cubicBezTo>
                    <a:pt x="78" y="83"/>
                    <a:pt x="22" y="88"/>
                    <a:pt x="7" y="87"/>
                  </a:cubicBezTo>
                  <a:cubicBezTo>
                    <a:pt x="4" y="61"/>
                    <a:pt x="2" y="37"/>
                    <a:pt x="0" y="11"/>
                  </a:cubicBezTo>
                  <a:cubicBezTo>
                    <a:pt x="5" y="10"/>
                    <a:pt x="9" y="8"/>
                    <a:pt x="13" y="8"/>
                  </a:cubicBezTo>
                  <a:cubicBezTo>
                    <a:pt x="29" y="8"/>
                    <a:pt x="43" y="4"/>
                    <a:pt x="58" y="2"/>
                  </a:cubicBezTo>
                  <a:cubicBezTo>
                    <a:pt x="65" y="1"/>
                    <a:pt x="73" y="0"/>
                    <a:pt x="79" y="1"/>
                  </a:cubicBezTo>
                  <a:cubicBezTo>
                    <a:pt x="83" y="5"/>
                    <a:pt x="82" y="9"/>
                    <a:pt x="80" y="12"/>
                  </a:cubicBezTo>
                  <a:cubicBezTo>
                    <a:pt x="73" y="23"/>
                    <a:pt x="66" y="33"/>
                    <a:pt x="59" y="44"/>
                  </a:cubicBezTo>
                  <a:cubicBezTo>
                    <a:pt x="53" y="42"/>
                    <a:pt x="53" y="37"/>
                    <a:pt x="51" y="34"/>
                  </a:cubicBezTo>
                  <a:cubicBezTo>
                    <a:pt x="48" y="27"/>
                    <a:pt x="45" y="21"/>
                    <a:pt x="39" y="17"/>
                  </a:cubicBezTo>
                </a:path>
              </a:pathLst>
            </a:custGeom>
            <a:solidFill>
              <a:srgbClr val="F893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/>
            <p:nvPr/>
          </p:nvSpPr>
          <p:spPr bwMode="auto">
            <a:xfrm>
              <a:off x="1700" y="2249"/>
              <a:ext cx="239" cy="218"/>
            </a:xfrm>
            <a:custGeom>
              <a:avLst/>
              <a:gdLst>
                <a:gd name="T0" fmla="*/ 65 w 101"/>
                <a:gd name="T1" fmla="*/ 80 h 92"/>
                <a:gd name="T2" fmla="*/ 79 w 101"/>
                <a:gd name="T3" fmla="*/ 75 h 92"/>
                <a:gd name="T4" fmla="*/ 85 w 101"/>
                <a:gd name="T5" fmla="*/ 63 h 92"/>
                <a:gd name="T6" fmla="*/ 93 w 101"/>
                <a:gd name="T7" fmla="*/ 47 h 92"/>
                <a:gd name="T8" fmla="*/ 97 w 101"/>
                <a:gd name="T9" fmla="*/ 41 h 92"/>
                <a:gd name="T10" fmla="*/ 100 w 101"/>
                <a:gd name="T11" fmla="*/ 87 h 92"/>
                <a:gd name="T12" fmla="*/ 91 w 101"/>
                <a:gd name="T13" fmla="*/ 89 h 92"/>
                <a:gd name="T14" fmla="*/ 56 w 101"/>
                <a:gd name="T15" fmla="*/ 90 h 92"/>
                <a:gd name="T16" fmla="*/ 25 w 101"/>
                <a:gd name="T17" fmla="*/ 92 h 92"/>
                <a:gd name="T18" fmla="*/ 10 w 101"/>
                <a:gd name="T19" fmla="*/ 92 h 92"/>
                <a:gd name="T20" fmla="*/ 7 w 101"/>
                <a:gd name="T21" fmla="*/ 64 h 92"/>
                <a:gd name="T22" fmla="*/ 4 w 101"/>
                <a:gd name="T23" fmla="*/ 36 h 92"/>
                <a:gd name="T24" fmla="*/ 3 w 101"/>
                <a:gd name="T25" fmla="*/ 7 h 92"/>
                <a:gd name="T26" fmla="*/ 11 w 101"/>
                <a:gd name="T27" fmla="*/ 5 h 92"/>
                <a:gd name="T28" fmla="*/ 71 w 101"/>
                <a:gd name="T29" fmla="*/ 0 h 92"/>
                <a:gd name="T30" fmla="*/ 89 w 101"/>
                <a:gd name="T31" fmla="*/ 7 h 92"/>
                <a:gd name="T32" fmla="*/ 69 w 101"/>
                <a:gd name="T33" fmla="*/ 38 h 92"/>
                <a:gd name="T34" fmla="*/ 51 w 101"/>
                <a:gd name="T35" fmla="*/ 13 h 92"/>
                <a:gd name="T36" fmla="*/ 45 w 101"/>
                <a:gd name="T37" fmla="*/ 20 h 92"/>
                <a:gd name="T38" fmla="*/ 46 w 101"/>
                <a:gd name="T39" fmla="*/ 28 h 92"/>
                <a:gd name="T40" fmla="*/ 58 w 101"/>
                <a:gd name="T41" fmla="*/ 72 h 92"/>
                <a:gd name="T42" fmla="*/ 65 w 101"/>
                <a:gd name="T43" fmla="*/ 8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1" h="92">
                  <a:moveTo>
                    <a:pt x="65" y="80"/>
                  </a:moveTo>
                  <a:cubicBezTo>
                    <a:pt x="71" y="81"/>
                    <a:pt x="76" y="80"/>
                    <a:pt x="79" y="75"/>
                  </a:cubicBezTo>
                  <a:cubicBezTo>
                    <a:pt x="81" y="72"/>
                    <a:pt x="83" y="67"/>
                    <a:pt x="85" y="63"/>
                  </a:cubicBezTo>
                  <a:cubicBezTo>
                    <a:pt x="88" y="58"/>
                    <a:pt x="91" y="53"/>
                    <a:pt x="93" y="47"/>
                  </a:cubicBezTo>
                  <a:cubicBezTo>
                    <a:pt x="94" y="46"/>
                    <a:pt x="95" y="45"/>
                    <a:pt x="97" y="41"/>
                  </a:cubicBezTo>
                  <a:cubicBezTo>
                    <a:pt x="101" y="59"/>
                    <a:pt x="101" y="73"/>
                    <a:pt x="100" y="87"/>
                  </a:cubicBezTo>
                  <a:cubicBezTo>
                    <a:pt x="96" y="88"/>
                    <a:pt x="94" y="89"/>
                    <a:pt x="91" y="89"/>
                  </a:cubicBezTo>
                  <a:cubicBezTo>
                    <a:pt x="79" y="90"/>
                    <a:pt x="68" y="90"/>
                    <a:pt x="56" y="90"/>
                  </a:cubicBezTo>
                  <a:cubicBezTo>
                    <a:pt x="46" y="90"/>
                    <a:pt x="36" y="91"/>
                    <a:pt x="25" y="92"/>
                  </a:cubicBezTo>
                  <a:cubicBezTo>
                    <a:pt x="20" y="92"/>
                    <a:pt x="15" y="92"/>
                    <a:pt x="10" y="92"/>
                  </a:cubicBezTo>
                  <a:cubicBezTo>
                    <a:pt x="5" y="83"/>
                    <a:pt x="8" y="73"/>
                    <a:pt x="7" y="64"/>
                  </a:cubicBezTo>
                  <a:cubicBezTo>
                    <a:pt x="6" y="54"/>
                    <a:pt x="5" y="45"/>
                    <a:pt x="4" y="36"/>
                  </a:cubicBezTo>
                  <a:cubicBezTo>
                    <a:pt x="3" y="26"/>
                    <a:pt x="0" y="17"/>
                    <a:pt x="3" y="7"/>
                  </a:cubicBezTo>
                  <a:cubicBezTo>
                    <a:pt x="6" y="6"/>
                    <a:pt x="8" y="6"/>
                    <a:pt x="11" y="5"/>
                  </a:cubicBezTo>
                  <a:cubicBezTo>
                    <a:pt x="31" y="4"/>
                    <a:pt x="51" y="2"/>
                    <a:pt x="71" y="0"/>
                  </a:cubicBezTo>
                  <a:cubicBezTo>
                    <a:pt x="78" y="0"/>
                    <a:pt x="83" y="3"/>
                    <a:pt x="89" y="7"/>
                  </a:cubicBezTo>
                  <a:cubicBezTo>
                    <a:pt x="83" y="18"/>
                    <a:pt x="77" y="28"/>
                    <a:pt x="69" y="38"/>
                  </a:cubicBezTo>
                  <a:cubicBezTo>
                    <a:pt x="63" y="29"/>
                    <a:pt x="60" y="18"/>
                    <a:pt x="51" y="13"/>
                  </a:cubicBezTo>
                  <a:cubicBezTo>
                    <a:pt x="46" y="13"/>
                    <a:pt x="45" y="16"/>
                    <a:pt x="45" y="20"/>
                  </a:cubicBezTo>
                  <a:cubicBezTo>
                    <a:pt x="44" y="23"/>
                    <a:pt x="45" y="26"/>
                    <a:pt x="46" y="28"/>
                  </a:cubicBezTo>
                  <a:cubicBezTo>
                    <a:pt x="50" y="43"/>
                    <a:pt x="54" y="57"/>
                    <a:pt x="58" y="72"/>
                  </a:cubicBezTo>
                  <a:cubicBezTo>
                    <a:pt x="59" y="76"/>
                    <a:pt x="61" y="79"/>
                    <a:pt x="65" y="80"/>
                  </a:cubicBezTo>
                </a:path>
              </a:pathLst>
            </a:custGeom>
            <a:solidFill>
              <a:srgbClr val="F893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2280" y="3542"/>
              <a:ext cx="812" cy="202"/>
            </a:xfrm>
            <a:custGeom>
              <a:avLst/>
              <a:gdLst>
                <a:gd name="T0" fmla="*/ 343 w 343"/>
                <a:gd name="T1" fmla="*/ 73 h 85"/>
                <a:gd name="T2" fmla="*/ 329 w 343"/>
                <a:gd name="T3" fmla="*/ 78 h 85"/>
                <a:gd name="T4" fmla="*/ 298 w 343"/>
                <a:gd name="T5" fmla="*/ 79 h 85"/>
                <a:gd name="T6" fmla="*/ 145 w 343"/>
                <a:gd name="T7" fmla="*/ 80 h 85"/>
                <a:gd name="T8" fmla="*/ 74 w 343"/>
                <a:gd name="T9" fmla="*/ 79 h 85"/>
                <a:gd name="T10" fmla="*/ 19 w 343"/>
                <a:gd name="T11" fmla="*/ 83 h 85"/>
                <a:gd name="T12" fmla="*/ 2 w 343"/>
                <a:gd name="T13" fmla="*/ 82 h 85"/>
                <a:gd name="T14" fmla="*/ 5 w 343"/>
                <a:gd name="T15" fmla="*/ 70 h 85"/>
                <a:gd name="T16" fmla="*/ 27 w 343"/>
                <a:gd name="T17" fmla="*/ 41 h 85"/>
                <a:gd name="T18" fmla="*/ 56 w 343"/>
                <a:gd name="T19" fmla="*/ 3 h 85"/>
                <a:gd name="T20" fmla="*/ 61 w 343"/>
                <a:gd name="T21" fmla="*/ 0 h 85"/>
                <a:gd name="T22" fmla="*/ 97 w 343"/>
                <a:gd name="T23" fmla="*/ 6 h 85"/>
                <a:gd name="T24" fmla="*/ 176 w 343"/>
                <a:gd name="T25" fmla="*/ 5 h 85"/>
                <a:gd name="T26" fmla="*/ 261 w 343"/>
                <a:gd name="T27" fmla="*/ 0 h 85"/>
                <a:gd name="T28" fmla="*/ 280 w 343"/>
                <a:gd name="T29" fmla="*/ 0 h 85"/>
                <a:gd name="T30" fmla="*/ 343 w 343"/>
                <a:gd name="T31" fmla="*/ 73 h 85"/>
                <a:gd name="T32" fmla="*/ 210 w 343"/>
                <a:gd name="T33" fmla="*/ 39 h 85"/>
                <a:gd name="T34" fmla="*/ 203 w 343"/>
                <a:gd name="T35" fmla="*/ 31 h 85"/>
                <a:gd name="T36" fmla="*/ 193 w 343"/>
                <a:gd name="T37" fmla="*/ 42 h 85"/>
                <a:gd name="T38" fmla="*/ 199 w 343"/>
                <a:gd name="T39" fmla="*/ 49 h 85"/>
                <a:gd name="T40" fmla="*/ 210 w 343"/>
                <a:gd name="T41" fmla="*/ 39 h 85"/>
                <a:gd name="T42" fmla="*/ 163 w 343"/>
                <a:gd name="T43" fmla="*/ 50 h 85"/>
                <a:gd name="T44" fmla="*/ 171 w 343"/>
                <a:gd name="T45" fmla="*/ 44 h 85"/>
                <a:gd name="T46" fmla="*/ 146 w 343"/>
                <a:gd name="T47" fmla="*/ 37 h 85"/>
                <a:gd name="T48" fmla="*/ 76 w 343"/>
                <a:gd name="T49" fmla="*/ 42 h 85"/>
                <a:gd name="T50" fmla="*/ 49 w 343"/>
                <a:gd name="T51" fmla="*/ 46 h 85"/>
                <a:gd name="T52" fmla="*/ 65 w 343"/>
                <a:gd name="T53" fmla="*/ 53 h 85"/>
                <a:gd name="T54" fmla="*/ 148 w 343"/>
                <a:gd name="T55" fmla="*/ 53 h 85"/>
                <a:gd name="T56" fmla="*/ 163 w 343"/>
                <a:gd name="T57" fmla="*/ 5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3" h="85">
                  <a:moveTo>
                    <a:pt x="343" y="73"/>
                  </a:moveTo>
                  <a:cubicBezTo>
                    <a:pt x="338" y="77"/>
                    <a:pt x="333" y="77"/>
                    <a:pt x="329" y="78"/>
                  </a:cubicBezTo>
                  <a:cubicBezTo>
                    <a:pt x="319" y="78"/>
                    <a:pt x="308" y="79"/>
                    <a:pt x="298" y="79"/>
                  </a:cubicBezTo>
                  <a:cubicBezTo>
                    <a:pt x="247" y="82"/>
                    <a:pt x="196" y="82"/>
                    <a:pt x="145" y="80"/>
                  </a:cubicBezTo>
                  <a:cubicBezTo>
                    <a:pt x="121" y="78"/>
                    <a:pt x="98" y="78"/>
                    <a:pt x="74" y="79"/>
                  </a:cubicBezTo>
                  <a:cubicBezTo>
                    <a:pt x="56" y="79"/>
                    <a:pt x="38" y="81"/>
                    <a:pt x="19" y="83"/>
                  </a:cubicBezTo>
                  <a:cubicBezTo>
                    <a:pt x="13" y="83"/>
                    <a:pt x="7" y="85"/>
                    <a:pt x="2" y="82"/>
                  </a:cubicBezTo>
                  <a:cubicBezTo>
                    <a:pt x="0" y="77"/>
                    <a:pt x="2" y="73"/>
                    <a:pt x="5" y="70"/>
                  </a:cubicBezTo>
                  <a:cubicBezTo>
                    <a:pt x="12" y="60"/>
                    <a:pt x="20" y="51"/>
                    <a:pt x="27" y="41"/>
                  </a:cubicBezTo>
                  <a:cubicBezTo>
                    <a:pt x="37" y="29"/>
                    <a:pt x="47" y="16"/>
                    <a:pt x="56" y="3"/>
                  </a:cubicBezTo>
                  <a:cubicBezTo>
                    <a:pt x="57" y="2"/>
                    <a:pt x="59" y="2"/>
                    <a:pt x="61" y="0"/>
                  </a:cubicBezTo>
                  <a:cubicBezTo>
                    <a:pt x="72" y="5"/>
                    <a:pt x="84" y="6"/>
                    <a:pt x="97" y="6"/>
                  </a:cubicBezTo>
                  <a:cubicBezTo>
                    <a:pt x="123" y="6"/>
                    <a:pt x="150" y="6"/>
                    <a:pt x="176" y="5"/>
                  </a:cubicBezTo>
                  <a:cubicBezTo>
                    <a:pt x="205" y="4"/>
                    <a:pt x="233" y="2"/>
                    <a:pt x="261" y="0"/>
                  </a:cubicBezTo>
                  <a:cubicBezTo>
                    <a:pt x="267" y="0"/>
                    <a:pt x="272" y="0"/>
                    <a:pt x="280" y="0"/>
                  </a:cubicBezTo>
                  <a:cubicBezTo>
                    <a:pt x="299" y="24"/>
                    <a:pt x="316" y="52"/>
                    <a:pt x="343" y="73"/>
                  </a:cubicBezTo>
                  <a:moveTo>
                    <a:pt x="210" y="39"/>
                  </a:moveTo>
                  <a:cubicBezTo>
                    <a:pt x="210" y="34"/>
                    <a:pt x="207" y="31"/>
                    <a:pt x="203" y="31"/>
                  </a:cubicBezTo>
                  <a:cubicBezTo>
                    <a:pt x="197" y="31"/>
                    <a:pt x="193" y="35"/>
                    <a:pt x="193" y="42"/>
                  </a:cubicBezTo>
                  <a:cubicBezTo>
                    <a:pt x="193" y="46"/>
                    <a:pt x="195" y="49"/>
                    <a:pt x="199" y="49"/>
                  </a:cubicBezTo>
                  <a:cubicBezTo>
                    <a:pt x="206" y="49"/>
                    <a:pt x="210" y="45"/>
                    <a:pt x="210" y="39"/>
                  </a:cubicBezTo>
                  <a:moveTo>
                    <a:pt x="163" y="50"/>
                  </a:moveTo>
                  <a:cubicBezTo>
                    <a:pt x="166" y="49"/>
                    <a:pt x="168" y="46"/>
                    <a:pt x="171" y="44"/>
                  </a:cubicBezTo>
                  <a:cubicBezTo>
                    <a:pt x="163" y="36"/>
                    <a:pt x="155" y="36"/>
                    <a:pt x="146" y="37"/>
                  </a:cubicBezTo>
                  <a:cubicBezTo>
                    <a:pt x="122" y="41"/>
                    <a:pt x="99" y="42"/>
                    <a:pt x="76" y="42"/>
                  </a:cubicBezTo>
                  <a:cubicBezTo>
                    <a:pt x="68" y="43"/>
                    <a:pt x="60" y="44"/>
                    <a:pt x="49" y="46"/>
                  </a:cubicBezTo>
                  <a:cubicBezTo>
                    <a:pt x="58" y="53"/>
                    <a:pt x="58" y="53"/>
                    <a:pt x="65" y="53"/>
                  </a:cubicBezTo>
                  <a:cubicBezTo>
                    <a:pt x="93" y="55"/>
                    <a:pt x="120" y="56"/>
                    <a:pt x="148" y="53"/>
                  </a:cubicBezTo>
                  <a:cubicBezTo>
                    <a:pt x="153" y="52"/>
                    <a:pt x="158" y="51"/>
                    <a:pt x="163" y="50"/>
                  </a:cubicBezTo>
                </a:path>
              </a:pathLst>
            </a:custGeom>
            <a:solidFill>
              <a:srgbClr val="F893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2420" y="3270"/>
              <a:ext cx="513" cy="244"/>
            </a:xfrm>
            <a:custGeom>
              <a:avLst/>
              <a:gdLst>
                <a:gd name="T0" fmla="*/ 217 w 217"/>
                <a:gd name="T1" fmla="*/ 81 h 103"/>
                <a:gd name="T2" fmla="*/ 217 w 217"/>
                <a:gd name="T3" fmla="*/ 87 h 103"/>
                <a:gd name="T4" fmla="*/ 211 w 217"/>
                <a:gd name="T5" fmla="*/ 94 h 103"/>
                <a:gd name="T6" fmla="*/ 204 w 217"/>
                <a:gd name="T7" fmla="*/ 94 h 103"/>
                <a:gd name="T8" fmla="*/ 105 w 217"/>
                <a:gd name="T9" fmla="*/ 101 h 103"/>
                <a:gd name="T10" fmla="*/ 24 w 217"/>
                <a:gd name="T11" fmla="*/ 102 h 103"/>
                <a:gd name="T12" fmla="*/ 17 w 217"/>
                <a:gd name="T13" fmla="*/ 102 h 103"/>
                <a:gd name="T14" fmla="*/ 2 w 217"/>
                <a:gd name="T15" fmla="*/ 82 h 103"/>
                <a:gd name="T16" fmla="*/ 1 w 217"/>
                <a:gd name="T17" fmla="*/ 30 h 103"/>
                <a:gd name="T18" fmla="*/ 2 w 217"/>
                <a:gd name="T19" fmla="*/ 7 h 103"/>
                <a:gd name="T20" fmla="*/ 13 w 217"/>
                <a:gd name="T21" fmla="*/ 5 h 103"/>
                <a:gd name="T22" fmla="*/ 210 w 217"/>
                <a:gd name="T23" fmla="*/ 0 h 103"/>
                <a:gd name="T24" fmla="*/ 213 w 217"/>
                <a:gd name="T25" fmla="*/ 24 h 103"/>
                <a:gd name="T26" fmla="*/ 217 w 217"/>
                <a:gd name="T27" fmla="*/ 8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7" h="103">
                  <a:moveTo>
                    <a:pt x="217" y="81"/>
                  </a:moveTo>
                  <a:cubicBezTo>
                    <a:pt x="217" y="83"/>
                    <a:pt x="217" y="85"/>
                    <a:pt x="217" y="87"/>
                  </a:cubicBezTo>
                  <a:cubicBezTo>
                    <a:pt x="217" y="91"/>
                    <a:pt x="215" y="93"/>
                    <a:pt x="211" y="94"/>
                  </a:cubicBezTo>
                  <a:cubicBezTo>
                    <a:pt x="209" y="94"/>
                    <a:pt x="206" y="94"/>
                    <a:pt x="204" y="94"/>
                  </a:cubicBezTo>
                  <a:cubicBezTo>
                    <a:pt x="171" y="97"/>
                    <a:pt x="138" y="100"/>
                    <a:pt x="105" y="101"/>
                  </a:cubicBezTo>
                  <a:cubicBezTo>
                    <a:pt x="78" y="103"/>
                    <a:pt x="51" y="102"/>
                    <a:pt x="24" y="102"/>
                  </a:cubicBezTo>
                  <a:cubicBezTo>
                    <a:pt x="22" y="103"/>
                    <a:pt x="20" y="102"/>
                    <a:pt x="17" y="102"/>
                  </a:cubicBezTo>
                  <a:cubicBezTo>
                    <a:pt x="4" y="99"/>
                    <a:pt x="2" y="95"/>
                    <a:pt x="2" y="82"/>
                  </a:cubicBezTo>
                  <a:cubicBezTo>
                    <a:pt x="2" y="65"/>
                    <a:pt x="1" y="47"/>
                    <a:pt x="1" y="30"/>
                  </a:cubicBezTo>
                  <a:cubicBezTo>
                    <a:pt x="1" y="22"/>
                    <a:pt x="0" y="15"/>
                    <a:pt x="2" y="7"/>
                  </a:cubicBezTo>
                  <a:cubicBezTo>
                    <a:pt x="6" y="6"/>
                    <a:pt x="9" y="5"/>
                    <a:pt x="13" y="5"/>
                  </a:cubicBezTo>
                  <a:cubicBezTo>
                    <a:pt x="79" y="3"/>
                    <a:pt x="144" y="1"/>
                    <a:pt x="210" y="0"/>
                  </a:cubicBezTo>
                  <a:cubicBezTo>
                    <a:pt x="212" y="8"/>
                    <a:pt x="213" y="16"/>
                    <a:pt x="213" y="24"/>
                  </a:cubicBezTo>
                  <a:cubicBezTo>
                    <a:pt x="213" y="43"/>
                    <a:pt x="214" y="62"/>
                    <a:pt x="217" y="81"/>
                  </a:cubicBezTo>
                </a:path>
              </a:pathLst>
            </a:custGeom>
            <a:solidFill>
              <a:srgbClr val="F893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1272" y="2837"/>
              <a:ext cx="2743" cy="428"/>
            </a:xfrm>
            <a:custGeom>
              <a:avLst/>
              <a:gdLst>
                <a:gd name="T0" fmla="*/ 652 w 1159"/>
                <a:gd name="T1" fmla="*/ 68 h 181"/>
                <a:gd name="T2" fmla="*/ 617 w 1159"/>
                <a:gd name="T3" fmla="*/ 48 h 181"/>
                <a:gd name="T4" fmla="*/ 614 w 1159"/>
                <a:gd name="T5" fmla="*/ 48 h 181"/>
                <a:gd name="T6" fmla="*/ 583 w 1159"/>
                <a:gd name="T7" fmla="*/ 60 h 181"/>
                <a:gd name="T8" fmla="*/ 574 w 1159"/>
                <a:gd name="T9" fmla="*/ 98 h 181"/>
                <a:gd name="T10" fmla="*/ 583 w 1159"/>
                <a:gd name="T11" fmla="*/ 110 h 181"/>
                <a:gd name="T12" fmla="*/ 610 w 1159"/>
                <a:gd name="T13" fmla="*/ 119 h 181"/>
                <a:gd name="T14" fmla="*/ 647 w 1159"/>
                <a:gd name="T15" fmla="*/ 106 h 181"/>
                <a:gd name="T16" fmla="*/ 652 w 1159"/>
                <a:gd name="T17" fmla="*/ 68 h 181"/>
                <a:gd name="T18" fmla="*/ 1158 w 1159"/>
                <a:gd name="T19" fmla="*/ 0 h 181"/>
                <a:gd name="T20" fmla="*/ 1159 w 1159"/>
                <a:gd name="T21" fmla="*/ 7 h 181"/>
                <a:gd name="T22" fmla="*/ 1146 w 1159"/>
                <a:gd name="T23" fmla="*/ 100 h 181"/>
                <a:gd name="T24" fmla="*/ 1143 w 1159"/>
                <a:gd name="T25" fmla="*/ 112 h 181"/>
                <a:gd name="T26" fmla="*/ 1128 w 1159"/>
                <a:gd name="T27" fmla="*/ 125 h 181"/>
                <a:gd name="T28" fmla="*/ 1081 w 1159"/>
                <a:gd name="T29" fmla="*/ 136 h 181"/>
                <a:gd name="T30" fmla="*/ 929 w 1159"/>
                <a:gd name="T31" fmla="*/ 150 h 181"/>
                <a:gd name="T32" fmla="*/ 905 w 1159"/>
                <a:gd name="T33" fmla="*/ 151 h 181"/>
                <a:gd name="T34" fmla="*/ 730 w 1159"/>
                <a:gd name="T35" fmla="*/ 159 h 181"/>
                <a:gd name="T36" fmla="*/ 601 w 1159"/>
                <a:gd name="T37" fmla="*/ 164 h 181"/>
                <a:gd name="T38" fmla="*/ 487 w 1159"/>
                <a:gd name="T39" fmla="*/ 167 h 181"/>
                <a:gd name="T40" fmla="*/ 409 w 1159"/>
                <a:gd name="T41" fmla="*/ 170 h 181"/>
                <a:gd name="T42" fmla="*/ 209 w 1159"/>
                <a:gd name="T43" fmla="*/ 174 h 181"/>
                <a:gd name="T44" fmla="*/ 162 w 1159"/>
                <a:gd name="T45" fmla="*/ 177 h 181"/>
                <a:gd name="T46" fmla="*/ 141 w 1159"/>
                <a:gd name="T47" fmla="*/ 178 h 181"/>
                <a:gd name="T48" fmla="*/ 112 w 1159"/>
                <a:gd name="T49" fmla="*/ 180 h 181"/>
                <a:gd name="T50" fmla="*/ 65 w 1159"/>
                <a:gd name="T51" fmla="*/ 175 h 181"/>
                <a:gd name="T52" fmla="*/ 21 w 1159"/>
                <a:gd name="T53" fmla="*/ 135 h 181"/>
                <a:gd name="T54" fmla="*/ 11 w 1159"/>
                <a:gd name="T55" fmla="*/ 102 h 181"/>
                <a:gd name="T56" fmla="*/ 0 w 1159"/>
                <a:gd name="T57" fmla="*/ 33 h 181"/>
                <a:gd name="T58" fmla="*/ 31 w 1159"/>
                <a:gd name="T59" fmla="*/ 31 h 181"/>
                <a:gd name="T60" fmla="*/ 255 w 1159"/>
                <a:gd name="T61" fmla="*/ 30 h 181"/>
                <a:gd name="T62" fmla="*/ 393 w 1159"/>
                <a:gd name="T63" fmla="*/ 29 h 181"/>
                <a:gd name="T64" fmla="*/ 624 w 1159"/>
                <a:gd name="T65" fmla="*/ 24 h 181"/>
                <a:gd name="T66" fmla="*/ 790 w 1159"/>
                <a:gd name="T67" fmla="*/ 20 h 181"/>
                <a:gd name="T68" fmla="*/ 963 w 1159"/>
                <a:gd name="T69" fmla="*/ 12 h 181"/>
                <a:gd name="T70" fmla="*/ 1048 w 1159"/>
                <a:gd name="T71" fmla="*/ 8 h 181"/>
                <a:gd name="T72" fmla="*/ 1135 w 1159"/>
                <a:gd name="T73" fmla="*/ 3 h 181"/>
                <a:gd name="T74" fmla="*/ 1158 w 1159"/>
                <a:gd name="T75" fmla="*/ 0 h 181"/>
                <a:gd name="T76" fmla="*/ 997 w 1159"/>
                <a:gd name="T77" fmla="*/ 121 h 181"/>
                <a:gd name="T78" fmla="*/ 999 w 1159"/>
                <a:gd name="T79" fmla="*/ 113 h 181"/>
                <a:gd name="T80" fmla="*/ 994 w 1159"/>
                <a:gd name="T81" fmla="*/ 109 h 181"/>
                <a:gd name="T82" fmla="*/ 981 w 1159"/>
                <a:gd name="T83" fmla="*/ 108 h 181"/>
                <a:gd name="T84" fmla="*/ 827 w 1159"/>
                <a:gd name="T85" fmla="*/ 115 h 181"/>
                <a:gd name="T86" fmla="*/ 823 w 1159"/>
                <a:gd name="T87" fmla="*/ 116 h 181"/>
                <a:gd name="T88" fmla="*/ 829 w 1159"/>
                <a:gd name="T89" fmla="*/ 123 h 181"/>
                <a:gd name="T90" fmla="*/ 859 w 1159"/>
                <a:gd name="T91" fmla="*/ 127 h 181"/>
                <a:gd name="T92" fmla="*/ 977 w 1159"/>
                <a:gd name="T93" fmla="*/ 127 h 181"/>
                <a:gd name="T94" fmla="*/ 985 w 1159"/>
                <a:gd name="T95" fmla="*/ 127 h 181"/>
                <a:gd name="T96" fmla="*/ 997 w 1159"/>
                <a:gd name="T97" fmla="*/ 121 h 181"/>
                <a:gd name="T98" fmla="*/ 970 w 1159"/>
                <a:gd name="T99" fmla="*/ 89 h 181"/>
                <a:gd name="T100" fmla="*/ 968 w 1159"/>
                <a:gd name="T101" fmla="*/ 85 h 181"/>
                <a:gd name="T102" fmla="*/ 963 w 1159"/>
                <a:gd name="T103" fmla="*/ 83 h 181"/>
                <a:gd name="T104" fmla="*/ 937 w 1159"/>
                <a:gd name="T105" fmla="*/ 87 h 181"/>
                <a:gd name="T106" fmla="*/ 934 w 1159"/>
                <a:gd name="T107" fmla="*/ 90 h 181"/>
                <a:gd name="T108" fmla="*/ 940 w 1159"/>
                <a:gd name="T109" fmla="*/ 93 h 181"/>
                <a:gd name="T110" fmla="*/ 949 w 1159"/>
                <a:gd name="T111" fmla="*/ 94 h 181"/>
                <a:gd name="T112" fmla="*/ 968 w 1159"/>
                <a:gd name="T113" fmla="*/ 92 h 181"/>
                <a:gd name="T114" fmla="*/ 970 w 1159"/>
                <a:gd name="T115" fmla="*/ 8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59" h="181">
                  <a:moveTo>
                    <a:pt x="652" y="68"/>
                  </a:moveTo>
                  <a:cubicBezTo>
                    <a:pt x="645" y="55"/>
                    <a:pt x="634" y="47"/>
                    <a:pt x="617" y="48"/>
                  </a:cubicBezTo>
                  <a:cubicBezTo>
                    <a:pt x="616" y="48"/>
                    <a:pt x="615" y="48"/>
                    <a:pt x="614" y="48"/>
                  </a:cubicBezTo>
                  <a:cubicBezTo>
                    <a:pt x="602" y="47"/>
                    <a:pt x="592" y="52"/>
                    <a:pt x="583" y="60"/>
                  </a:cubicBezTo>
                  <a:cubicBezTo>
                    <a:pt x="571" y="70"/>
                    <a:pt x="570" y="86"/>
                    <a:pt x="574" y="98"/>
                  </a:cubicBezTo>
                  <a:cubicBezTo>
                    <a:pt x="576" y="103"/>
                    <a:pt x="579" y="107"/>
                    <a:pt x="583" y="110"/>
                  </a:cubicBezTo>
                  <a:cubicBezTo>
                    <a:pt x="592" y="115"/>
                    <a:pt x="602" y="119"/>
                    <a:pt x="610" y="119"/>
                  </a:cubicBezTo>
                  <a:cubicBezTo>
                    <a:pt x="625" y="119"/>
                    <a:pt x="638" y="115"/>
                    <a:pt x="647" y="106"/>
                  </a:cubicBezTo>
                  <a:cubicBezTo>
                    <a:pt x="658" y="96"/>
                    <a:pt x="660" y="81"/>
                    <a:pt x="652" y="68"/>
                  </a:cubicBezTo>
                  <a:moveTo>
                    <a:pt x="1158" y="0"/>
                  </a:moveTo>
                  <a:cubicBezTo>
                    <a:pt x="1158" y="2"/>
                    <a:pt x="1159" y="4"/>
                    <a:pt x="1159" y="7"/>
                  </a:cubicBezTo>
                  <a:cubicBezTo>
                    <a:pt x="1155" y="38"/>
                    <a:pt x="1151" y="69"/>
                    <a:pt x="1146" y="100"/>
                  </a:cubicBezTo>
                  <a:cubicBezTo>
                    <a:pt x="1146" y="104"/>
                    <a:pt x="1144" y="108"/>
                    <a:pt x="1143" y="112"/>
                  </a:cubicBezTo>
                  <a:cubicBezTo>
                    <a:pt x="1140" y="119"/>
                    <a:pt x="1135" y="124"/>
                    <a:pt x="1128" y="125"/>
                  </a:cubicBezTo>
                  <a:cubicBezTo>
                    <a:pt x="1112" y="129"/>
                    <a:pt x="1097" y="134"/>
                    <a:pt x="1081" y="136"/>
                  </a:cubicBezTo>
                  <a:cubicBezTo>
                    <a:pt x="1031" y="141"/>
                    <a:pt x="980" y="148"/>
                    <a:pt x="929" y="150"/>
                  </a:cubicBezTo>
                  <a:cubicBezTo>
                    <a:pt x="921" y="150"/>
                    <a:pt x="913" y="150"/>
                    <a:pt x="905" y="151"/>
                  </a:cubicBezTo>
                  <a:cubicBezTo>
                    <a:pt x="847" y="154"/>
                    <a:pt x="788" y="157"/>
                    <a:pt x="730" y="159"/>
                  </a:cubicBezTo>
                  <a:cubicBezTo>
                    <a:pt x="687" y="161"/>
                    <a:pt x="644" y="162"/>
                    <a:pt x="601" y="164"/>
                  </a:cubicBezTo>
                  <a:cubicBezTo>
                    <a:pt x="563" y="165"/>
                    <a:pt x="525" y="166"/>
                    <a:pt x="487" y="167"/>
                  </a:cubicBezTo>
                  <a:cubicBezTo>
                    <a:pt x="461" y="168"/>
                    <a:pt x="435" y="169"/>
                    <a:pt x="409" y="170"/>
                  </a:cubicBezTo>
                  <a:cubicBezTo>
                    <a:pt x="342" y="171"/>
                    <a:pt x="276" y="172"/>
                    <a:pt x="209" y="174"/>
                  </a:cubicBezTo>
                  <a:cubicBezTo>
                    <a:pt x="193" y="174"/>
                    <a:pt x="178" y="176"/>
                    <a:pt x="162" y="177"/>
                  </a:cubicBezTo>
                  <a:cubicBezTo>
                    <a:pt x="155" y="178"/>
                    <a:pt x="148" y="178"/>
                    <a:pt x="141" y="178"/>
                  </a:cubicBezTo>
                  <a:cubicBezTo>
                    <a:pt x="131" y="179"/>
                    <a:pt x="122" y="180"/>
                    <a:pt x="112" y="180"/>
                  </a:cubicBezTo>
                  <a:cubicBezTo>
                    <a:pt x="96" y="180"/>
                    <a:pt x="80" y="181"/>
                    <a:pt x="65" y="175"/>
                  </a:cubicBezTo>
                  <a:cubicBezTo>
                    <a:pt x="45" y="168"/>
                    <a:pt x="29" y="156"/>
                    <a:pt x="21" y="135"/>
                  </a:cubicBezTo>
                  <a:cubicBezTo>
                    <a:pt x="17" y="124"/>
                    <a:pt x="14" y="113"/>
                    <a:pt x="11" y="102"/>
                  </a:cubicBezTo>
                  <a:cubicBezTo>
                    <a:pt x="5" y="80"/>
                    <a:pt x="3" y="58"/>
                    <a:pt x="0" y="33"/>
                  </a:cubicBezTo>
                  <a:cubicBezTo>
                    <a:pt x="12" y="32"/>
                    <a:pt x="22" y="31"/>
                    <a:pt x="31" y="31"/>
                  </a:cubicBezTo>
                  <a:cubicBezTo>
                    <a:pt x="106" y="31"/>
                    <a:pt x="180" y="31"/>
                    <a:pt x="255" y="30"/>
                  </a:cubicBezTo>
                  <a:cubicBezTo>
                    <a:pt x="301" y="30"/>
                    <a:pt x="347" y="29"/>
                    <a:pt x="393" y="29"/>
                  </a:cubicBezTo>
                  <a:cubicBezTo>
                    <a:pt x="470" y="27"/>
                    <a:pt x="547" y="26"/>
                    <a:pt x="624" y="24"/>
                  </a:cubicBezTo>
                  <a:cubicBezTo>
                    <a:pt x="679" y="23"/>
                    <a:pt x="735" y="21"/>
                    <a:pt x="790" y="20"/>
                  </a:cubicBezTo>
                  <a:cubicBezTo>
                    <a:pt x="848" y="18"/>
                    <a:pt x="905" y="12"/>
                    <a:pt x="963" y="12"/>
                  </a:cubicBezTo>
                  <a:cubicBezTo>
                    <a:pt x="991" y="12"/>
                    <a:pt x="1020" y="9"/>
                    <a:pt x="1048" y="8"/>
                  </a:cubicBezTo>
                  <a:cubicBezTo>
                    <a:pt x="1077" y="6"/>
                    <a:pt x="1106" y="5"/>
                    <a:pt x="1135" y="3"/>
                  </a:cubicBezTo>
                  <a:cubicBezTo>
                    <a:pt x="1142" y="3"/>
                    <a:pt x="1150" y="1"/>
                    <a:pt x="1158" y="0"/>
                  </a:cubicBezTo>
                  <a:moveTo>
                    <a:pt x="997" y="121"/>
                  </a:moveTo>
                  <a:cubicBezTo>
                    <a:pt x="998" y="120"/>
                    <a:pt x="999" y="116"/>
                    <a:pt x="999" y="113"/>
                  </a:cubicBezTo>
                  <a:cubicBezTo>
                    <a:pt x="999" y="112"/>
                    <a:pt x="996" y="109"/>
                    <a:pt x="994" y="109"/>
                  </a:cubicBezTo>
                  <a:cubicBezTo>
                    <a:pt x="990" y="108"/>
                    <a:pt x="985" y="108"/>
                    <a:pt x="981" y="108"/>
                  </a:cubicBezTo>
                  <a:cubicBezTo>
                    <a:pt x="929" y="108"/>
                    <a:pt x="878" y="111"/>
                    <a:pt x="827" y="115"/>
                  </a:cubicBezTo>
                  <a:cubicBezTo>
                    <a:pt x="826" y="115"/>
                    <a:pt x="824" y="116"/>
                    <a:pt x="823" y="116"/>
                  </a:cubicBezTo>
                  <a:cubicBezTo>
                    <a:pt x="823" y="121"/>
                    <a:pt x="826" y="123"/>
                    <a:pt x="829" y="123"/>
                  </a:cubicBezTo>
                  <a:cubicBezTo>
                    <a:pt x="839" y="125"/>
                    <a:pt x="849" y="126"/>
                    <a:pt x="859" y="127"/>
                  </a:cubicBezTo>
                  <a:cubicBezTo>
                    <a:pt x="898" y="127"/>
                    <a:pt x="938" y="127"/>
                    <a:pt x="977" y="127"/>
                  </a:cubicBezTo>
                  <a:cubicBezTo>
                    <a:pt x="980" y="127"/>
                    <a:pt x="982" y="127"/>
                    <a:pt x="985" y="127"/>
                  </a:cubicBezTo>
                  <a:cubicBezTo>
                    <a:pt x="989" y="125"/>
                    <a:pt x="993" y="124"/>
                    <a:pt x="997" y="121"/>
                  </a:cubicBezTo>
                  <a:moveTo>
                    <a:pt x="970" y="89"/>
                  </a:moveTo>
                  <a:cubicBezTo>
                    <a:pt x="970" y="88"/>
                    <a:pt x="969" y="86"/>
                    <a:pt x="968" y="85"/>
                  </a:cubicBezTo>
                  <a:cubicBezTo>
                    <a:pt x="967" y="84"/>
                    <a:pt x="965" y="83"/>
                    <a:pt x="963" y="83"/>
                  </a:cubicBezTo>
                  <a:cubicBezTo>
                    <a:pt x="954" y="83"/>
                    <a:pt x="945" y="83"/>
                    <a:pt x="937" y="87"/>
                  </a:cubicBezTo>
                  <a:cubicBezTo>
                    <a:pt x="936" y="87"/>
                    <a:pt x="935" y="88"/>
                    <a:pt x="934" y="90"/>
                  </a:cubicBezTo>
                  <a:cubicBezTo>
                    <a:pt x="936" y="91"/>
                    <a:pt x="938" y="93"/>
                    <a:pt x="940" y="93"/>
                  </a:cubicBezTo>
                  <a:cubicBezTo>
                    <a:pt x="943" y="94"/>
                    <a:pt x="946" y="94"/>
                    <a:pt x="949" y="94"/>
                  </a:cubicBezTo>
                  <a:cubicBezTo>
                    <a:pt x="955" y="94"/>
                    <a:pt x="961" y="93"/>
                    <a:pt x="968" y="92"/>
                  </a:cubicBezTo>
                  <a:cubicBezTo>
                    <a:pt x="969" y="92"/>
                    <a:pt x="970" y="90"/>
                    <a:pt x="970" y="89"/>
                  </a:cubicBezTo>
                </a:path>
              </a:pathLst>
            </a:custGeom>
            <a:solidFill>
              <a:srgbClr val="F893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0"/>
            <p:cNvSpPr/>
            <p:nvPr/>
          </p:nvSpPr>
          <p:spPr bwMode="auto">
            <a:xfrm>
              <a:off x="4119" y="3050"/>
              <a:ext cx="161" cy="227"/>
            </a:xfrm>
            <a:custGeom>
              <a:avLst/>
              <a:gdLst>
                <a:gd name="T0" fmla="*/ 58 w 68"/>
                <a:gd name="T1" fmla="*/ 4 h 96"/>
                <a:gd name="T2" fmla="*/ 30 w 68"/>
                <a:gd name="T3" fmla="*/ 88 h 96"/>
                <a:gd name="T4" fmla="*/ 2 w 68"/>
                <a:gd name="T5" fmla="*/ 93 h 96"/>
                <a:gd name="T6" fmla="*/ 4 w 68"/>
                <a:gd name="T7" fmla="*/ 87 h 96"/>
                <a:gd name="T8" fmla="*/ 22 w 68"/>
                <a:gd name="T9" fmla="*/ 70 h 96"/>
                <a:gd name="T10" fmla="*/ 46 w 68"/>
                <a:gd name="T11" fmla="*/ 21 h 96"/>
                <a:gd name="T12" fmla="*/ 49 w 68"/>
                <a:gd name="T13" fmla="*/ 6 h 96"/>
                <a:gd name="T14" fmla="*/ 55 w 68"/>
                <a:gd name="T15" fmla="*/ 0 h 96"/>
                <a:gd name="T16" fmla="*/ 58 w 68"/>
                <a:gd name="T17" fmla="*/ 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96">
                  <a:moveTo>
                    <a:pt x="58" y="4"/>
                  </a:moveTo>
                  <a:cubicBezTo>
                    <a:pt x="68" y="34"/>
                    <a:pt x="56" y="70"/>
                    <a:pt x="30" y="88"/>
                  </a:cubicBezTo>
                  <a:cubicBezTo>
                    <a:pt x="21" y="93"/>
                    <a:pt x="12" y="96"/>
                    <a:pt x="2" y="93"/>
                  </a:cubicBezTo>
                  <a:cubicBezTo>
                    <a:pt x="0" y="90"/>
                    <a:pt x="2" y="88"/>
                    <a:pt x="4" y="87"/>
                  </a:cubicBezTo>
                  <a:cubicBezTo>
                    <a:pt x="10" y="81"/>
                    <a:pt x="16" y="76"/>
                    <a:pt x="22" y="70"/>
                  </a:cubicBezTo>
                  <a:cubicBezTo>
                    <a:pt x="36" y="56"/>
                    <a:pt x="44" y="40"/>
                    <a:pt x="46" y="21"/>
                  </a:cubicBezTo>
                  <a:cubicBezTo>
                    <a:pt x="46" y="16"/>
                    <a:pt x="47" y="11"/>
                    <a:pt x="49" y="6"/>
                  </a:cubicBezTo>
                  <a:cubicBezTo>
                    <a:pt x="49" y="4"/>
                    <a:pt x="52" y="2"/>
                    <a:pt x="55" y="0"/>
                  </a:cubicBezTo>
                  <a:cubicBezTo>
                    <a:pt x="56" y="2"/>
                    <a:pt x="57" y="3"/>
                    <a:pt x="58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025" y="2962"/>
              <a:ext cx="153" cy="317"/>
            </a:xfrm>
            <a:custGeom>
              <a:avLst/>
              <a:gdLst>
                <a:gd name="T0" fmla="*/ 54 w 65"/>
                <a:gd name="T1" fmla="*/ 0 h 134"/>
                <a:gd name="T2" fmla="*/ 60 w 65"/>
                <a:gd name="T3" fmla="*/ 57 h 134"/>
                <a:gd name="T4" fmla="*/ 49 w 65"/>
                <a:gd name="T5" fmla="*/ 94 h 134"/>
                <a:gd name="T6" fmla="*/ 19 w 65"/>
                <a:gd name="T7" fmla="*/ 129 h 134"/>
                <a:gd name="T8" fmla="*/ 9 w 65"/>
                <a:gd name="T9" fmla="*/ 133 h 134"/>
                <a:gd name="T10" fmla="*/ 1 w 65"/>
                <a:gd name="T11" fmla="*/ 123 h 134"/>
                <a:gd name="T12" fmla="*/ 4 w 65"/>
                <a:gd name="T13" fmla="*/ 118 h 134"/>
                <a:gd name="T14" fmla="*/ 12 w 65"/>
                <a:gd name="T15" fmla="*/ 109 h 134"/>
                <a:gd name="T16" fmla="*/ 37 w 65"/>
                <a:gd name="T17" fmla="*/ 71 h 134"/>
                <a:gd name="T18" fmla="*/ 48 w 65"/>
                <a:gd name="T19" fmla="*/ 16 h 134"/>
                <a:gd name="T20" fmla="*/ 54 w 65"/>
                <a:gd name="T2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134">
                  <a:moveTo>
                    <a:pt x="54" y="0"/>
                  </a:moveTo>
                  <a:cubicBezTo>
                    <a:pt x="62" y="19"/>
                    <a:pt x="65" y="38"/>
                    <a:pt x="60" y="57"/>
                  </a:cubicBezTo>
                  <a:cubicBezTo>
                    <a:pt x="57" y="70"/>
                    <a:pt x="53" y="82"/>
                    <a:pt x="49" y="94"/>
                  </a:cubicBezTo>
                  <a:cubicBezTo>
                    <a:pt x="44" y="110"/>
                    <a:pt x="32" y="120"/>
                    <a:pt x="19" y="129"/>
                  </a:cubicBezTo>
                  <a:cubicBezTo>
                    <a:pt x="16" y="131"/>
                    <a:pt x="13" y="132"/>
                    <a:pt x="9" y="133"/>
                  </a:cubicBezTo>
                  <a:cubicBezTo>
                    <a:pt x="4" y="134"/>
                    <a:pt x="0" y="129"/>
                    <a:pt x="1" y="123"/>
                  </a:cubicBezTo>
                  <a:cubicBezTo>
                    <a:pt x="2" y="122"/>
                    <a:pt x="3" y="120"/>
                    <a:pt x="4" y="118"/>
                  </a:cubicBezTo>
                  <a:cubicBezTo>
                    <a:pt x="7" y="115"/>
                    <a:pt x="9" y="112"/>
                    <a:pt x="12" y="109"/>
                  </a:cubicBezTo>
                  <a:cubicBezTo>
                    <a:pt x="25" y="99"/>
                    <a:pt x="32" y="86"/>
                    <a:pt x="37" y="71"/>
                  </a:cubicBezTo>
                  <a:cubicBezTo>
                    <a:pt x="44" y="53"/>
                    <a:pt x="47" y="35"/>
                    <a:pt x="48" y="16"/>
                  </a:cubicBezTo>
                  <a:cubicBezTo>
                    <a:pt x="49" y="11"/>
                    <a:pt x="48" y="6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/>
            <p:nvPr/>
          </p:nvSpPr>
          <p:spPr bwMode="auto">
            <a:xfrm>
              <a:off x="3771" y="1683"/>
              <a:ext cx="45" cy="644"/>
            </a:xfrm>
            <a:custGeom>
              <a:avLst/>
              <a:gdLst>
                <a:gd name="T0" fmla="*/ 18 w 19"/>
                <a:gd name="T1" fmla="*/ 55 h 272"/>
                <a:gd name="T2" fmla="*/ 18 w 19"/>
                <a:gd name="T3" fmla="*/ 251 h 272"/>
                <a:gd name="T4" fmla="*/ 18 w 19"/>
                <a:gd name="T5" fmla="*/ 263 h 272"/>
                <a:gd name="T6" fmla="*/ 5 w 19"/>
                <a:gd name="T7" fmla="*/ 271 h 272"/>
                <a:gd name="T8" fmla="*/ 0 w 19"/>
                <a:gd name="T9" fmla="*/ 249 h 272"/>
                <a:gd name="T10" fmla="*/ 2 w 19"/>
                <a:gd name="T11" fmla="*/ 165 h 272"/>
                <a:gd name="T12" fmla="*/ 7 w 19"/>
                <a:gd name="T13" fmla="*/ 54 h 272"/>
                <a:gd name="T14" fmla="*/ 7 w 19"/>
                <a:gd name="T15" fmla="*/ 20 h 272"/>
                <a:gd name="T16" fmla="*/ 11 w 19"/>
                <a:gd name="T17" fmla="*/ 0 h 272"/>
                <a:gd name="T18" fmla="*/ 15 w 19"/>
                <a:gd name="T19" fmla="*/ 9 h 272"/>
                <a:gd name="T20" fmla="*/ 18 w 19"/>
                <a:gd name="T21" fmla="*/ 55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72">
                  <a:moveTo>
                    <a:pt x="18" y="55"/>
                  </a:moveTo>
                  <a:cubicBezTo>
                    <a:pt x="18" y="120"/>
                    <a:pt x="18" y="186"/>
                    <a:pt x="18" y="251"/>
                  </a:cubicBezTo>
                  <a:cubicBezTo>
                    <a:pt x="18" y="255"/>
                    <a:pt x="19" y="259"/>
                    <a:pt x="18" y="263"/>
                  </a:cubicBezTo>
                  <a:cubicBezTo>
                    <a:pt x="18" y="270"/>
                    <a:pt x="15" y="272"/>
                    <a:pt x="5" y="271"/>
                  </a:cubicBezTo>
                  <a:cubicBezTo>
                    <a:pt x="0" y="264"/>
                    <a:pt x="0" y="256"/>
                    <a:pt x="0" y="249"/>
                  </a:cubicBezTo>
                  <a:cubicBezTo>
                    <a:pt x="1" y="221"/>
                    <a:pt x="2" y="193"/>
                    <a:pt x="2" y="165"/>
                  </a:cubicBezTo>
                  <a:cubicBezTo>
                    <a:pt x="4" y="128"/>
                    <a:pt x="6" y="91"/>
                    <a:pt x="7" y="54"/>
                  </a:cubicBezTo>
                  <a:cubicBezTo>
                    <a:pt x="7" y="43"/>
                    <a:pt x="7" y="31"/>
                    <a:pt x="7" y="20"/>
                  </a:cubicBezTo>
                  <a:cubicBezTo>
                    <a:pt x="7" y="13"/>
                    <a:pt x="6" y="7"/>
                    <a:pt x="11" y="0"/>
                  </a:cubicBezTo>
                  <a:cubicBezTo>
                    <a:pt x="12" y="4"/>
                    <a:pt x="14" y="6"/>
                    <a:pt x="15" y="9"/>
                  </a:cubicBezTo>
                  <a:cubicBezTo>
                    <a:pt x="18" y="24"/>
                    <a:pt x="18" y="39"/>
                    <a:pt x="1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/>
            <p:nvPr/>
          </p:nvSpPr>
          <p:spPr bwMode="auto">
            <a:xfrm>
              <a:off x="3729" y="1854"/>
              <a:ext cx="31" cy="142"/>
            </a:xfrm>
            <a:custGeom>
              <a:avLst/>
              <a:gdLst>
                <a:gd name="T0" fmla="*/ 12 w 13"/>
                <a:gd name="T1" fmla="*/ 14 h 60"/>
                <a:gd name="T2" fmla="*/ 9 w 13"/>
                <a:gd name="T3" fmla="*/ 54 h 60"/>
                <a:gd name="T4" fmla="*/ 5 w 13"/>
                <a:gd name="T5" fmla="*/ 60 h 60"/>
                <a:gd name="T6" fmla="*/ 1 w 13"/>
                <a:gd name="T7" fmla="*/ 52 h 60"/>
                <a:gd name="T8" fmla="*/ 1 w 13"/>
                <a:gd name="T9" fmla="*/ 39 h 60"/>
                <a:gd name="T10" fmla="*/ 3 w 13"/>
                <a:gd name="T11" fmla="*/ 12 h 60"/>
                <a:gd name="T12" fmla="*/ 8 w 13"/>
                <a:gd name="T13" fmla="*/ 0 h 60"/>
                <a:gd name="T14" fmla="*/ 12 w 13"/>
                <a:gd name="T15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60">
                  <a:moveTo>
                    <a:pt x="12" y="14"/>
                  </a:moveTo>
                  <a:cubicBezTo>
                    <a:pt x="12" y="28"/>
                    <a:pt x="13" y="41"/>
                    <a:pt x="9" y="54"/>
                  </a:cubicBezTo>
                  <a:cubicBezTo>
                    <a:pt x="8" y="56"/>
                    <a:pt x="6" y="57"/>
                    <a:pt x="5" y="60"/>
                  </a:cubicBezTo>
                  <a:cubicBezTo>
                    <a:pt x="3" y="56"/>
                    <a:pt x="1" y="54"/>
                    <a:pt x="1" y="52"/>
                  </a:cubicBezTo>
                  <a:cubicBezTo>
                    <a:pt x="0" y="48"/>
                    <a:pt x="1" y="43"/>
                    <a:pt x="1" y="39"/>
                  </a:cubicBezTo>
                  <a:cubicBezTo>
                    <a:pt x="2" y="30"/>
                    <a:pt x="3" y="21"/>
                    <a:pt x="3" y="12"/>
                  </a:cubicBezTo>
                  <a:cubicBezTo>
                    <a:pt x="4" y="8"/>
                    <a:pt x="4" y="3"/>
                    <a:pt x="8" y="0"/>
                  </a:cubicBezTo>
                  <a:cubicBezTo>
                    <a:pt x="12" y="4"/>
                    <a:pt x="11" y="9"/>
                    <a:pt x="12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/>
            <p:nvPr/>
          </p:nvSpPr>
          <p:spPr bwMode="auto">
            <a:xfrm>
              <a:off x="3483" y="3033"/>
              <a:ext cx="85" cy="26"/>
            </a:xfrm>
            <a:custGeom>
              <a:avLst/>
              <a:gdLst>
                <a:gd name="T0" fmla="*/ 34 w 36"/>
                <a:gd name="T1" fmla="*/ 9 h 11"/>
                <a:gd name="T2" fmla="*/ 15 w 36"/>
                <a:gd name="T3" fmla="*/ 11 h 11"/>
                <a:gd name="T4" fmla="*/ 6 w 36"/>
                <a:gd name="T5" fmla="*/ 10 h 11"/>
                <a:gd name="T6" fmla="*/ 0 w 36"/>
                <a:gd name="T7" fmla="*/ 7 h 11"/>
                <a:gd name="T8" fmla="*/ 3 w 36"/>
                <a:gd name="T9" fmla="*/ 4 h 11"/>
                <a:gd name="T10" fmla="*/ 29 w 36"/>
                <a:gd name="T11" fmla="*/ 0 h 11"/>
                <a:gd name="T12" fmla="*/ 34 w 36"/>
                <a:gd name="T13" fmla="*/ 2 h 11"/>
                <a:gd name="T14" fmla="*/ 36 w 36"/>
                <a:gd name="T15" fmla="*/ 6 h 11"/>
                <a:gd name="T16" fmla="*/ 34 w 36"/>
                <a:gd name="T1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11">
                  <a:moveTo>
                    <a:pt x="34" y="9"/>
                  </a:moveTo>
                  <a:cubicBezTo>
                    <a:pt x="27" y="10"/>
                    <a:pt x="21" y="11"/>
                    <a:pt x="15" y="11"/>
                  </a:cubicBezTo>
                  <a:cubicBezTo>
                    <a:pt x="12" y="11"/>
                    <a:pt x="9" y="11"/>
                    <a:pt x="6" y="10"/>
                  </a:cubicBezTo>
                  <a:cubicBezTo>
                    <a:pt x="4" y="10"/>
                    <a:pt x="2" y="8"/>
                    <a:pt x="0" y="7"/>
                  </a:cubicBezTo>
                  <a:cubicBezTo>
                    <a:pt x="1" y="5"/>
                    <a:pt x="2" y="4"/>
                    <a:pt x="3" y="4"/>
                  </a:cubicBezTo>
                  <a:cubicBezTo>
                    <a:pt x="11" y="0"/>
                    <a:pt x="20" y="0"/>
                    <a:pt x="29" y="0"/>
                  </a:cubicBezTo>
                  <a:cubicBezTo>
                    <a:pt x="31" y="0"/>
                    <a:pt x="33" y="1"/>
                    <a:pt x="34" y="2"/>
                  </a:cubicBezTo>
                  <a:cubicBezTo>
                    <a:pt x="35" y="3"/>
                    <a:pt x="36" y="5"/>
                    <a:pt x="36" y="6"/>
                  </a:cubicBezTo>
                  <a:cubicBezTo>
                    <a:pt x="36" y="7"/>
                    <a:pt x="35" y="9"/>
                    <a:pt x="34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/>
            <p:nvPr/>
          </p:nvSpPr>
          <p:spPr bwMode="auto">
            <a:xfrm>
              <a:off x="3220" y="3092"/>
              <a:ext cx="416" cy="45"/>
            </a:xfrm>
            <a:custGeom>
              <a:avLst/>
              <a:gdLst>
                <a:gd name="T0" fmla="*/ 4 w 176"/>
                <a:gd name="T1" fmla="*/ 7 h 19"/>
                <a:gd name="T2" fmla="*/ 158 w 176"/>
                <a:gd name="T3" fmla="*/ 0 h 19"/>
                <a:gd name="T4" fmla="*/ 171 w 176"/>
                <a:gd name="T5" fmla="*/ 1 h 19"/>
                <a:gd name="T6" fmla="*/ 176 w 176"/>
                <a:gd name="T7" fmla="*/ 5 h 19"/>
                <a:gd name="T8" fmla="*/ 174 w 176"/>
                <a:gd name="T9" fmla="*/ 13 h 19"/>
                <a:gd name="T10" fmla="*/ 162 w 176"/>
                <a:gd name="T11" fmla="*/ 19 h 19"/>
                <a:gd name="T12" fmla="*/ 154 w 176"/>
                <a:gd name="T13" fmla="*/ 19 h 19"/>
                <a:gd name="T14" fmla="*/ 36 w 176"/>
                <a:gd name="T15" fmla="*/ 19 h 19"/>
                <a:gd name="T16" fmla="*/ 6 w 176"/>
                <a:gd name="T17" fmla="*/ 15 h 19"/>
                <a:gd name="T18" fmla="*/ 0 w 176"/>
                <a:gd name="T19" fmla="*/ 8 h 19"/>
                <a:gd name="T20" fmla="*/ 4 w 176"/>
                <a:gd name="T21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19">
                  <a:moveTo>
                    <a:pt x="4" y="7"/>
                  </a:moveTo>
                  <a:cubicBezTo>
                    <a:pt x="55" y="3"/>
                    <a:pt x="106" y="0"/>
                    <a:pt x="158" y="0"/>
                  </a:cubicBezTo>
                  <a:cubicBezTo>
                    <a:pt x="162" y="0"/>
                    <a:pt x="167" y="0"/>
                    <a:pt x="171" y="1"/>
                  </a:cubicBezTo>
                  <a:cubicBezTo>
                    <a:pt x="173" y="1"/>
                    <a:pt x="176" y="4"/>
                    <a:pt x="176" y="5"/>
                  </a:cubicBezTo>
                  <a:cubicBezTo>
                    <a:pt x="176" y="8"/>
                    <a:pt x="175" y="12"/>
                    <a:pt x="174" y="13"/>
                  </a:cubicBezTo>
                  <a:cubicBezTo>
                    <a:pt x="170" y="16"/>
                    <a:pt x="166" y="17"/>
                    <a:pt x="162" y="19"/>
                  </a:cubicBezTo>
                  <a:cubicBezTo>
                    <a:pt x="159" y="19"/>
                    <a:pt x="157" y="19"/>
                    <a:pt x="154" y="19"/>
                  </a:cubicBezTo>
                  <a:cubicBezTo>
                    <a:pt x="115" y="19"/>
                    <a:pt x="75" y="19"/>
                    <a:pt x="36" y="19"/>
                  </a:cubicBezTo>
                  <a:cubicBezTo>
                    <a:pt x="26" y="18"/>
                    <a:pt x="16" y="17"/>
                    <a:pt x="6" y="15"/>
                  </a:cubicBezTo>
                  <a:cubicBezTo>
                    <a:pt x="3" y="15"/>
                    <a:pt x="0" y="13"/>
                    <a:pt x="0" y="8"/>
                  </a:cubicBezTo>
                  <a:cubicBezTo>
                    <a:pt x="1" y="8"/>
                    <a:pt x="3" y="7"/>
                    <a:pt x="4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737" y="3616"/>
              <a:ext cx="40" cy="42"/>
            </a:xfrm>
            <a:custGeom>
              <a:avLst/>
              <a:gdLst>
                <a:gd name="T0" fmla="*/ 10 w 17"/>
                <a:gd name="T1" fmla="*/ 0 h 18"/>
                <a:gd name="T2" fmla="*/ 17 w 17"/>
                <a:gd name="T3" fmla="*/ 8 h 18"/>
                <a:gd name="T4" fmla="*/ 6 w 17"/>
                <a:gd name="T5" fmla="*/ 18 h 18"/>
                <a:gd name="T6" fmla="*/ 0 w 17"/>
                <a:gd name="T7" fmla="*/ 11 h 18"/>
                <a:gd name="T8" fmla="*/ 10 w 17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10" y="0"/>
                  </a:moveTo>
                  <a:cubicBezTo>
                    <a:pt x="14" y="0"/>
                    <a:pt x="17" y="3"/>
                    <a:pt x="17" y="8"/>
                  </a:cubicBezTo>
                  <a:cubicBezTo>
                    <a:pt x="17" y="14"/>
                    <a:pt x="13" y="18"/>
                    <a:pt x="6" y="18"/>
                  </a:cubicBezTo>
                  <a:cubicBezTo>
                    <a:pt x="2" y="18"/>
                    <a:pt x="0" y="15"/>
                    <a:pt x="0" y="11"/>
                  </a:cubicBezTo>
                  <a:cubicBezTo>
                    <a:pt x="0" y="4"/>
                    <a:pt x="4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2621" y="2948"/>
              <a:ext cx="213" cy="170"/>
            </a:xfrm>
            <a:custGeom>
              <a:avLst/>
              <a:gdLst>
                <a:gd name="T0" fmla="*/ 44 w 90"/>
                <a:gd name="T1" fmla="*/ 1 h 72"/>
                <a:gd name="T2" fmla="*/ 47 w 90"/>
                <a:gd name="T3" fmla="*/ 1 h 72"/>
                <a:gd name="T4" fmla="*/ 82 w 90"/>
                <a:gd name="T5" fmla="*/ 21 h 72"/>
                <a:gd name="T6" fmla="*/ 77 w 90"/>
                <a:gd name="T7" fmla="*/ 59 h 72"/>
                <a:gd name="T8" fmla="*/ 40 w 90"/>
                <a:gd name="T9" fmla="*/ 72 h 72"/>
                <a:gd name="T10" fmla="*/ 13 w 90"/>
                <a:gd name="T11" fmla="*/ 63 h 72"/>
                <a:gd name="T12" fmla="*/ 4 w 90"/>
                <a:gd name="T13" fmla="*/ 51 h 72"/>
                <a:gd name="T14" fmla="*/ 13 w 90"/>
                <a:gd name="T15" fmla="*/ 13 h 72"/>
                <a:gd name="T16" fmla="*/ 44 w 90"/>
                <a:gd name="T17" fmla="*/ 1 h 72"/>
                <a:gd name="T18" fmla="*/ 63 w 90"/>
                <a:gd name="T19" fmla="*/ 47 h 72"/>
                <a:gd name="T20" fmla="*/ 66 w 90"/>
                <a:gd name="T21" fmla="*/ 30 h 72"/>
                <a:gd name="T22" fmla="*/ 43 w 90"/>
                <a:gd name="T23" fmla="*/ 21 h 72"/>
                <a:gd name="T24" fmla="*/ 19 w 90"/>
                <a:gd name="T25" fmla="*/ 30 h 72"/>
                <a:gd name="T26" fmla="*/ 29 w 90"/>
                <a:gd name="T27" fmla="*/ 52 h 72"/>
                <a:gd name="T28" fmla="*/ 40 w 90"/>
                <a:gd name="T29" fmla="*/ 54 h 72"/>
                <a:gd name="T30" fmla="*/ 63 w 90"/>
                <a:gd name="T31" fmla="*/ 4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72">
                  <a:moveTo>
                    <a:pt x="44" y="1"/>
                  </a:moveTo>
                  <a:cubicBezTo>
                    <a:pt x="45" y="1"/>
                    <a:pt x="46" y="1"/>
                    <a:pt x="47" y="1"/>
                  </a:cubicBezTo>
                  <a:cubicBezTo>
                    <a:pt x="64" y="0"/>
                    <a:pt x="75" y="8"/>
                    <a:pt x="82" y="21"/>
                  </a:cubicBezTo>
                  <a:cubicBezTo>
                    <a:pt x="90" y="34"/>
                    <a:pt x="88" y="49"/>
                    <a:pt x="77" y="59"/>
                  </a:cubicBezTo>
                  <a:cubicBezTo>
                    <a:pt x="68" y="68"/>
                    <a:pt x="55" y="72"/>
                    <a:pt x="40" y="72"/>
                  </a:cubicBezTo>
                  <a:cubicBezTo>
                    <a:pt x="32" y="72"/>
                    <a:pt x="22" y="68"/>
                    <a:pt x="13" y="63"/>
                  </a:cubicBezTo>
                  <a:cubicBezTo>
                    <a:pt x="9" y="60"/>
                    <a:pt x="6" y="56"/>
                    <a:pt x="4" y="51"/>
                  </a:cubicBezTo>
                  <a:cubicBezTo>
                    <a:pt x="0" y="39"/>
                    <a:pt x="1" y="23"/>
                    <a:pt x="13" y="13"/>
                  </a:cubicBezTo>
                  <a:cubicBezTo>
                    <a:pt x="22" y="5"/>
                    <a:pt x="32" y="0"/>
                    <a:pt x="44" y="1"/>
                  </a:cubicBezTo>
                  <a:moveTo>
                    <a:pt x="63" y="47"/>
                  </a:moveTo>
                  <a:cubicBezTo>
                    <a:pt x="69" y="42"/>
                    <a:pt x="70" y="36"/>
                    <a:pt x="66" y="30"/>
                  </a:cubicBezTo>
                  <a:cubicBezTo>
                    <a:pt x="60" y="20"/>
                    <a:pt x="55" y="18"/>
                    <a:pt x="43" y="21"/>
                  </a:cubicBezTo>
                  <a:cubicBezTo>
                    <a:pt x="35" y="24"/>
                    <a:pt x="27" y="27"/>
                    <a:pt x="19" y="30"/>
                  </a:cubicBezTo>
                  <a:cubicBezTo>
                    <a:pt x="17" y="44"/>
                    <a:pt x="19" y="48"/>
                    <a:pt x="29" y="52"/>
                  </a:cubicBezTo>
                  <a:cubicBezTo>
                    <a:pt x="33" y="53"/>
                    <a:pt x="36" y="54"/>
                    <a:pt x="40" y="54"/>
                  </a:cubicBezTo>
                  <a:cubicBezTo>
                    <a:pt x="48" y="55"/>
                    <a:pt x="56" y="53"/>
                    <a:pt x="63" y="4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396" y="3628"/>
              <a:ext cx="289" cy="47"/>
            </a:xfrm>
            <a:custGeom>
              <a:avLst/>
              <a:gdLst>
                <a:gd name="T0" fmla="*/ 0 w 122"/>
                <a:gd name="T1" fmla="*/ 10 h 20"/>
                <a:gd name="T2" fmla="*/ 27 w 122"/>
                <a:gd name="T3" fmla="*/ 6 h 20"/>
                <a:gd name="T4" fmla="*/ 97 w 122"/>
                <a:gd name="T5" fmla="*/ 1 h 20"/>
                <a:gd name="T6" fmla="*/ 122 w 122"/>
                <a:gd name="T7" fmla="*/ 8 h 20"/>
                <a:gd name="T8" fmla="*/ 114 w 122"/>
                <a:gd name="T9" fmla="*/ 14 h 20"/>
                <a:gd name="T10" fmla="*/ 99 w 122"/>
                <a:gd name="T11" fmla="*/ 17 h 20"/>
                <a:gd name="T12" fmla="*/ 16 w 122"/>
                <a:gd name="T13" fmla="*/ 17 h 20"/>
                <a:gd name="T14" fmla="*/ 0 w 122"/>
                <a:gd name="T1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20">
                  <a:moveTo>
                    <a:pt x="0" y="10"/>
                  </a:moveTo>
                  <a:cubicBezTo>
                    <a:pt x="11" y="8"/>
                    <a:pt x="19" y="7"/>
                    <a:pt x="27" y="6"/>
                  </a:cubicBezTo>
                  <a:cubicBezTo>
                    <a:pt x="50" y="6"/>
                    <a:pt x="73" y="5"/>
                    <a:pt x="97" y="1"/>
                  </a:cubicBezTo>
                  <a:cubicBezTo>
                    <a:pt x="106" y="0"/>
                    <a:pt x="114" y="0"/>
                    <a:pt x="122" y="8"/>
                  </a:cubicBezTo>
                  <a:cubicBezTo>
                    <a:pt x="119" y="10"/>
                    <a:pt x="117" y="13"/>
                    <a:pt x="114" y="14"/>
                  </a:cubicBezTo>
                  <a:cubicBezTo>
                    <a:pt x="109" y="15"/>
                    <a:pt x="104" y="16"/>
                    <a:pt x="99" y="17"/>
                  </a:cubicBezTo>
                  <a:cubicBezTo>
                    <a:pt x="71" y="20"/>
                    <a:pt x="44" y="19"/>
                    <a:pt x="16" y="17"/>
                  </a:cubicBezTo>
                  <a:cubicBezTo>
                    <a:pt x="9" y="17"/>
                    <a:pt x="9" y="17"/>
                    <a:pt x="0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148" y="1863"/>
              <a:ext cx="1185" cy="85"/>
            </a:xfrm>
            <a:custGeom>
              <a:avLst/>
              <a:gdLst>
                <a:gd name="T0" fmla="*/ 33 w 501"/>
                <a:gd name="T1" fmla="*/ 35 h 36"/>
                <a:gd name="T2" fmla="*/ 5 w 501"/>
                <a:gd name="T3" fmla="*/ 35 h 36"/>
                <a:gd name="T4" fmla="*/ 0 w 501"/>
                <a:gd name="T5" fmla="*/ 33 h 36"/>
                <a:gd name="T6" fmla="*/ 52 w 501"/>
                <a:gd name="T7" fmla="*/ 26 h 36"/>
                <a:gd name="T8" fmla="*/ 152 w 501"/>
                <a:gd name="T9" fmla="*/ 21 h 36"/>
                <a:gd name="T10" fmla="*/ 191 w 501"/>
                <a:gd name="T11" fmla="*/ 19 h 36"/>
                <a:gd name="T12" fmla="*/ 359 w 501"/>
                <a:gd name="T13" fmla="*/ 8 h 36"/>
                <a:gd name="T14" fmla="*/ 412 w 501"/>
                <a:gd name="T15" fmla="*/ 5 h 36"/>
                <a:gd name="T16" fmla="*/ 483 w 501"/>
                <a:gd name="T17" fmla="*/ 1 h 36"/>
                <a:gd name="T18" fmla="*/ 499 w 501"/>
                <a:gd name="T19" fmla="*/ 6 h 36"/>
                <a:gd name="T20" fmla="*/ 499 w 501"/>
                <a:gd name="T21" fmla="*/ 12 h 36"/>
                <a:gd name="T22" fmla="*/ 495 w 501"/>
                <a:gd name="T23" fmla="*/ 14 h 36"/>
                <a:gd name="T24" fmla="*/ 484 w 501"/>
                <a:gd name="T25" fmla="*/ 15 h 36"/>
                <a:gd name="T26" fmla="*/ 360 w 501"/>
                <a:gd name="T27" fmla="*/ 21 h 36"/>
                <a:gd name="T28" fmla="*/ 306 w 501"/>
                <a:gd name="T29" fmla="*/ 25 h 36"/>
                <a:gd name="T30" fmla="*/ 155 w 501"/>
                <a:gd name="T31" fmla="*/ 32 h 36"/>
                <a:gd name="T32" fmla="*/ 74 w 501"/>
                <a:gd name="T33" fmla="*/ 34 h 36"/>
                <a:gd name="T34" fmla="*/ 33 w 501"/>
                <a:gd name="T35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1" h="36">
                  <a:moveTo>
                    <a:pt x="33" y="35"/>
                  </a:moveTo>
                  <a:cubicBezTo>
                    <a:pt x="24" y="36"/>
                    <a:pt x="14" y="36"/>
                    <a:pt x="5" y="35"/>
                  </a:cubicBezTo>
                  <a:cubicBezTo>
                    <a:pt x="3" y="35"/>
                    <a:pt x="1" y="34"/>
                    <a:pt x="0" y="33"/>
                  </a:cubicBezTo>
                  <a:cubicBezTo>
                    <a:pt x="17" y="28"/>
                    <a:pt x="34" y="26"/>
                    <a:pt x="52" y="26"/>
                  </a:cubicBezTo>
                  <a:cubicBezTo>
                    <a:pt x="85" y="24"/>
                    <a:pt x="119" y="23"/>
                    <a:pt x="152" y="21"/>
                  </a:cubicBezTo>
                  <a:cubicBezTo>
                    <a:pt x="165" y="21"/>
                    <a:pt x="178" y="20"/>
                    <a:pt x="191" y="19"/>
                  </a:cubicBezTo>
                  <a:cubicBezTo>
                    <a:pt x="247" y="15"/>
                    <a:pt x="303" y="13"/>
                    <a:pt x="359" y="8"/>
                  </a:cubicBezTo>
                  <a:cubicBezTo>
                    <a:pt x="376" y="6"/>
                    <a:pt x="394" y="6"/>
                    <a:pt x="412" y="5"/>
                  </a:cubicBezTo>
                  <a:cubicBezTo>
                    <a:pt x="436" y="3"/>
                    <a:pt x="459" y="2"/>
                    <a:pt x="483" y="1"/>
                  </a:cubicBezTo>
                  <a:cubicBezTo>
                    <a:pt x="489" y="0"/>
                    <a:pt x="495" y="1"/>
                    <a:pt x="499" y="6"/>
                  </a:cubicBezTo>
                  <a:cubicBezTo>
                    <a:pt x="501" y="7"/>
                    <a:pt x="501" y="11"/>
                    <a:pt x="499" y="12"/>
                  </a:cubicBezTo>
                  <a:cubicBezTo>
                    <a:pt x="497" y="13"/>
                    <a:pt x="496" y="14"/>
                    <a:pt x="495" y="14"/>
                  </a:cubicBezTo>
                  <a:cubicBezTo>
                    <a:pt x="491" y="15"/>
                    <a:pt x="488" y="15"/>
                    <a:pt x="484" y="15"/>
                  </a:cubicBezTo>
                  <a:cubicBezTo>
                    <a:pt x="443" y="17"/>
                    <a:pt x="401" y="19"/>
                    <a:pt x="360" y="21"/>
                  </a:cubicBezTo>
                  <a:cubicBezTo>
                    <a:pt x="342" y="22"/>
                    <a:pt x="324" y="24"/>
                    <a:pt x="306" y="25"/>
                  </a:cubicBezTo>
                  <a:cubicBezTo>
                    <a:pt x="256" y="28"/>
                    <a:pt x="205" y="30"/>
                    <a:pt x="155" y="32"/>
                  </a:cubicBezTo>
                  <a:cubicBezTo>
                    <a:pt x="128" y="34"/>
                    <a:pt x="101" y="33"/>
                    <a:pt x="74" y="34"/>
                  </a:cubicBezTo>
                  <a:cubicBezTo>
                    <a:pt x="60" y="34"/>
                    <a:pt x="47" y="35"/>
                    <a:pt x="33" y="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176" y="2377"/>
              <a:ext cx="1136" cy="85"/>
            </a:xfrm>
            <a:custGeom>
              <a:avLst/>
              <a:gdLst>
                <a:gd name="T0" fmla="*/ 38 w 480"/>
                <a:gd name="T1" fmla="*/ 35 h 36"/>
                <a:gd name="T2" fmla="*/ 11 w 480"/>
                <a:gd name="T3" fmla="*/ 36 h 36"/>
                <a:gd name="T4" fmla="*/ 0 w 480"/>
                <a:gd name="T5" fmla="*/ 31 h 36"/>
                <a:gd name="T6" fmla="*/ 12 w 480"/>
                <a:gd name="T7" fmla="*/ 27 h 36"/>
                <a:gd name="T8" fmla="*/ 163 w 480"/>
                <a:gd name="T9" fmla="*/ 18 h 36"/>
                <a:gd name="T10" fmla="*/ 322 w 480"/>
                <a:gd name="T11" fmla="*/ 12 h 36"/>
                <a:gd name="T12" fmla="*/ 454 w 480"/>
                <a:gd name="T13" fmla="*/ 3 h 36"/>
                <a:gd name="T14" fmla="*/ 471 w 480"/>
                <a:gd name="T15" fmla="*/ 1 h 36"/>
                <a:gd name="T16" fmla="*/ 479 w 480"/>
                <a:gd name="T17" fmla="*/ 8 h 36"/>
                <a:gd name="T18" fmla="*/ 473 w 480"/>
                <a:gd name="T19" fmla="*/ 17 h 36"/>
                <a:gd name="T20" fmla="*/ 456 w 480"/>
                <a:gd name="T21" fmla="*/ 20 h 36"/>
                <a:gd name="T22" fmla="*/ 348 w 480"/>
                <a:gd name="T23" fmla="*/ 27 h 36"/>
                <a:gd name="T24" fmla="*/ 186 w 480"/>
                <a:gd name="T25" fmla="*/ 31 h 36"/>
                <a:gd name="T26" fmla="*/ 92 w 480"/>
                <a:gd name="T27" fmla="*/ 32 h 36"/>
                <a:gd name="T28" fmla="*/ 38 w 480"/>
                <a:gd name="T29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0" h="36">
                  <a:moveTo>
                    <a:pt x="38" y="35"/>
                  </a:moveTo>
                  <a:cubicBezTo>
                    <a:pt x="29" y="35"/>
                    <a:pt x="20" y="36"/>
                    <a:pt x="11" y="36"/>
                  </a:cubicBezTo>
                  <a:cubicBezTo>
                    <a:pt x="7" y="36"/>
                    <a:pt x="3" y="35"/>
                    <a:pt x="0" y="31"/>
                  </a:cubicBezTo>
                  <a:cubicBezTo>
                    <a:pt x="3" y="28"/>
                    <a:pt x="8" y="28"/>
                    <a:pt x="12" y="27"/>
                  </a:cubicBezTo>
                  <a:cubicBezTo>
                    <a:pt x="62" y="21"/>
                    <a:pt x="113" y="19"/>
                    <a:pt x="163" y="18"/>
                  </a:cubicBezTo>
                  <a:cubicBezTo>
                    <a:pt x="216" y="17"/>
                    <a:pt x="269" y="14"/>
                    <a:pt x="322" y="12"/>
                  </a:cubicBezTo>
                  <a:cubicBezTo>
                    <a:pt x="366" y="10"/>
                    <a:pt x="410" y="8"/>
                    <a:pt x="454" y="3"/>
                  </a:cubicBezTo>
                  <a:cubicBezTo>
                    <a:pt x="459" y="2"/>
                    <a:pt x="465" y="1"/>
                    <a:pt x="471" y="1"/>
                  </a:cubicBezTo>
                  <a:cubicBezTo>
                    <a:pt x="476" y="0"/>
                    <a:pt x="479" y="3"/>
                    <a:pt x="479" y="8"/>
                  </a:cubicBezTo>
                  <a:cubicBezTo>
                    <a:pt x="480" y="12"/>
                    <a:pt x="478" y="16"/>
                    <a:pt x="473" y="17"/>
                  </a:cubicBezTo>
                  <a:cubicBezTo>
                    <a:pt x="468" y="18"/>
                    <a:pt x="462" y="20"/>
                    <a:pt x="456" y="20"/>
                  </a:cubicBezTo>
                  <a:cubicBezTo>
                    <a:pt x="420" y="24"/>
                    <a:pt x="384" y="26"/>
                    <a:pt x="348" y="27"/>
                  </a:cubicBezTo>
                  <a:cubicBezTo>
                    <a:pt x="294" y="28"/>
                    <a:pt x="240" y="30"/>
                    <a:pt x="186" y="31"/>
                  </a:cubicBezTo>
                  <a:cubicBezTo>
                    <a:pt x="155" y="32"/>
                    <a:pt x="123" y="32"/>
                    <a:pt x="92" y="32"/>
                  </a:cubicBezTo>
                  <a:cubicBezTo>
                    <a:pt x="74" y="33"/>
                    <a:pt x="56" y="34"/>
                    <a:pt x="38" y="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2169" y="2235"/>
              <a:ext cx="1214" cy="62"/>
            </a:xfrm>
            <a:custGeom>
              <a:avLst/>
              <a:gdLst>
                <a:gd name="T0" fmla="*/ 135 w 513"/>
                <a:gd name="T1" fmla="*/ 21 h 26"/>
                <a:gd name="T2" fmla="*/ 48 w 513"/>
                <a:gd name="T3" fmla="*/ 24 h 26"/>
                <a:gd name="T4" fmla="*/ 9 w 513"/>
                <a:gd name="T5" fmla="*/ 26 h 26"/>
                <a:gd name="T6" fmla="*/ 0 w 513"/>
                <a:gd name="T7" fmla="*/ 24 h 26"/>
                <a:gd name="T8" fmla="*/ 137 w 513"/>
                <a:gd name="T9" fmla="*/ 11 h 26"/>
                <a:gd name="T10" fmla="*/ 330 w 513"/>
                <a:gd name="T11" fmla="*/ 5 h 26"/>
                <a:gd name="T12" fmla="*/ 391 w 513"/>
                <a:gd name="T13" fmla="*/ 2 h 26"/>
                <a:gd name="T14" fmla="*/ 496 w 513"/>
                <a:gd name="T15" fmla="*/ 0 h 26"/>
                <a:gd name="T16" fmla="*/ 511 w 513"/>
                <a:gd name="T17" fmla="*/ 4 h 26"/>
                <a:gd name="T18" fmla="*/ 511 w 513"/>
                <a:gd name="T19" fmla="*/ 11 h 26"/>
                <a:gd name="T20" fmla="*/ 502 w 513"/>
                <a:gd name="T21" fmla="*/ 14 h 26"/>
                <a:gd name="T22" fmla="*/ 484 w 513"/>
                <a:gd name="T23" fmla="*/ 15 h 26"/>
                <a:gd name="T24" fmla="*/ 379 w 513"/>
                <a:gd name="T25" fmla="*/ 16 h 26"/>
                <a:gd name="T26" fmla="*/ 285 w 513"/>
                <a:gd name="T27" fmla="*/ 19 h 26"/>
                <a:gd name="T28" fmla="*/ 135 w 513"/>
                <a:gd name="T29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3" h="26">
                  <a:moveTo>
                    <a:pt x="135" y="21"/>
                  </a:moveTo>
                  <a:cubicBezTo>
                    <a:pt x="106" y="22"/>
                    <a:pt x="77" y="23"/>
                    <a:pt x="48" y="24"/>
                  </a:cubicBezTo>
                  <a:cubicBezTo>
                    <a:pt x="35" y="24"/>
                    <a:pt x="22" y="26"/>
                    <a:pt x="9" y="26"/>
                  </a:cubicBezTo>
                  <a:cubicBezTo>
                    <a:pt x="6" y="26"/>
                    <a:pt x="3" y="25"/>
                    <a:pt x="0" y="24"/>
                  </a:cubicBezTo>
                  <a:cubicBezTo>
                    <a:pt x="45" y="14"/>
                    <a:pt x="91" y="12"/>
                    <a:pt x="137" y="11"/>
                  </a:cubicBezTo>
                  <a:cubicBezTo>
                    <a:pt x="201" y="10"/>
                    <a:pt x="266" y="7"/>
                    <a:pt x="330" y="5"/>
                  </a:cubicBezTo>
                  <a:cubicBezTo>
                    <a:pt x="351" y="5"/>
                    <a:pt x="371" y="2"/>
                    <a:pt x="391" y="2"/>
                  </a:cubicBezTo>
                  <a:cubicBezTo>
                    <a:pt x="426" y="1"/>
                    <a:pt x="461" y="0"/>
                    <a:pt x="496" y="0"/>
                  </a:cubicBezTo>
                  <a:cubicBezTo>
                    <a:pt x="501" y="0"/>
                    <a:pt x="506" y="1"/>
                    <a:pt x="511" y="4"/>
                  </a:cubicBezTo>
                  <a:cubicBezTo>
                    <a:pt x="513" y="5"/>
                    <a:pt x="513" y="10"/>
                    <a:pt x="511" y="11"/>
                  </a:cubicBezTo>
                  <a:cubicBezTo>
                    <a:pt x="508" y="13"/>
                    <a:pt x="505" y="14"/>
                    <a:pt x="502" y="14"/>
                  </a:cubicBezTo>
                  <a:cubicBezTo>
                    <a:pt x="496" y="15"/>
                    <a:pt x="490" y="15"/>
                    <a:pt x="484" y="15"/>
                  </a:cubicBezTo>
                  <a:cubicBezTo>
                    <a:pt x="449" y="15"/>
                    <a:pt x="414" y="15"/>
                    <a:pt x="379" y="16"/>
                  </a:cubicBezTo>
                  <a:cubicBezTo>
                    <a:pt x="348" y="16"/>
                    <a:pt x="316" y="18"/>
                    <a:pt x="285" y="19"/>
                  </a:cubicBezTo>
                  <a:cubicBezTo>
                    <a:pt x="235" y="20"/>
                    <a:pt x="185" y="20"/>
                    <a:pt x="135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2129" y="1761"/>
              <a:ext cx="1247" cy="71"/>
            </a:xfrm>
            <a:custGeom>
              <a:avLst/>
              <a:gdLst>
                <a:gd name="T0" fmla="*/ 255 w 527"/>
                <a:gd name="T1" fmla="*/ 24 h 30"/>
                <a:gd name="T2" fmla="*/ 12 w 527"/>
                <a:gd name="T3" fmla="*/ 28 h 30"/>
                <a:gd name="T4" fmla="*/ 0 w 527"/>
                <a:gd name="T5" fmla="*/ 23 h 30"/>
                <a:gd name="T6" fmla="*/ 12 w 527"/>
                <a:gd name="T7" fmla="*/ 20 h 30"/>
                <a:gd name="T8" fmla="*/ 33 w 527"/>
                <a:gd name="T9" fmla="*/ 20 h 30"/>
                <a:gd name="T10" fmla="*/ 183 w 527"/>
                <a:gd name="T11" fmla="*/ 16 h 30"/>
                <a:gd name="T12" fmla="*/ 315 w 527"/>
                <a:gd name="T13" fmla="*/ 8 h 30"/>
                <a:gd name="T14" fmla="*/ 482 w 527"/>
                <a:gd name="T15" fmla="*/ 1 h 30"/>
                <a:gd name="T16" fmla="*/ 508 w 527"/>
                <a:gd name="T17" fmla="*/ 1 h 30"/>
                <a:gd name="T18" fmla="*/ 523 w 527"/>
                <a:gd name="T19" fmla="*/ 2 h 30"/>
                <a:gd name="T20" fmla="*/ 527 w 527"/>
                <a:gd name="T21" fmla="*/ 7 h 30"/>
                <a:gd name="T22" fmla="*/ 523 w 527"/>
                <a:gd name="T23" fmla="*/ 13 h 30"/>
                <a:gd name="T24" fmla="*/ 510 w 527"/>
                <a:gd name="T25" fmla="*/ 14 h 30"/>
                <a:gd name="T26" fmla="*/ 460 w 527"/>
                <a:gd name="T27" fmla="*/ 16 h 30"/>
                <a:gd name="T28" fmla="*/ 313 w 527"/>
                <a:gd name="T29" fmla="*/ 22 h 30"/>
                <a:gd name="T30" fmla="*/ 255 w 527"/>
                <a:gd name="T31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7" h="30">
                  <a:moveTo>
                    <a:pt x="255" y="24"/>
                  </a:moveTo>
                  <a:cubicBezTo>
                    <a:pt x="174" y="27"/>
                    <a:pt x="93" y="30"/>
                    <a:pt x="12" y="28"/>
                  </a:cubicBezTo>
                  <a:cubicBezTo>
                    <a:pt x="8" y="28"/>
                    <a:pt x="4" y="29"/>
                    <a:pt x="0" y="23"/>
                  </a:cubicBezTo>
                  <a:cubicBezTo>
                    <a:pt x="5" y="22"/>
                    <a:pt x="9" y="20"/>
                    <a:pt x="12" y="20"/>
                  </a:cubicBezTo>
                  <a:cubicBezTo>
                    <a:pt x="19" y="20"/>
                    <a:pt x="26" y="20"/>
                    <a:pt x="33" y="20"/>
                  </a:cubicBezTo>
                  <a:cubicBezTo>
                    <a:pt x="83" y="19"/>
                    <a:pt x="133" y="18"/>
                    <a:pt x="183" y="16"/>
                  </a:cubicBezTo>
                  <a:cubicBezTo>
                    <a:pt x="227" y="14"/>
                    <a:pt x="271" y="11"/>
                    <a:pt x="315" y="8"/>
                  </a:cubicBezTo>
                  <a:cubicBezTo>
                    <a:pt x="371" y="5"/>
                    <a:pt x="426" y="2"/>
                    <a:pt x="482" y="1"/>
                  </a:cubicBezTo>
                  <a:cubicBezTo>
                    <a:pt x="491" y="1"/>
                    <a:pt x="499" y="0"/>
                    <a:pt x="508" y="1"/>
                  </a:cubicBezTo>
                  <a:cubicBezTo>
                    <a:pt x="513" y="1"/>
                    <a:pt x="518" y="1"/>
                    <a:pt x="523" y="2"/>
                  </a:cubicBezTo>
                  <a:cubicBezTo>
                    <a:pt x="525" y="3"/>
                    <a:pt x="527" y="6"/>
                    <a:pt x="527" y="7"/>
                  </a:cubicBezTo>
                  <a:cubicBezTo>
                    <a:pt x="527" y="9"/>
                    <a:pt x="525" y="12"/>
                    <a:pt x="523" y="13"/>
                  </a:cubicBezTo>
                  <a:cubicBezTo>
                    <a:pt x="519" y="14"/>
                    <a:pt x="514" y="14"/>
                    <a:pt x="510" y="14"/>
                  </a:cubicBezTo>
                  <a:cubicBezTo>
                    <a:pt x="493" y="15"/>
                    <a:pt x="477" y="16"/>
                    <a:pt x="460" y="16"/>
                  </a:cubicBezTo>
                  <a:cubicBezTo>
                    <a:pt x="411" y="16"/>
                    <a:pt x="362" y="19"/>
                    <a:pt x="313" y="22"/>
                  </a:cubicBezTo>
                  <a:cubicBezTo>
                    <a:pt x="294" y="23"/>
                    <a:pt x="274" y="24"/>
                    <a:pt x="255" y="2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>
              <a:spLocks noEditPoints="1"/>
            </p:cNvSpPr>
            <p:nvPr/>
          </p:nvSpPr>
          <p:spPr bwMode="auto">
            <a:xfrm>
              <a:off x="1643" y="1550"/>
              <a:ext cx="474" cy="524"/>
            </a:xfrm>
            <a:custGeom>
              <a:avLst/>
              <a:gdLst>
                <a:gd name="T0" fmla="*/ 197 w 200"/>
                <a:gd name="T1" fmla="*/ 4 h 221"/>
                <a:gd name="T2" fmla="*/ 199 w 200"/>
                <a:gd name="T3" fmla="*/ 14 h 221"/>
                <a:gd name="T4" fmla="*/ 193 w 200"/>
                <a:gd name="T5" fmla="*/ 27 h 221"/>
                <a:gd name="T6" fmla="*/ 125 w 200"/>
                <a:gd name="T7" fmla="*/ 124 h 221"/>
                <a:gd name="T8" fmla="*/ 120 w 200"/>
                <a:gd name="T9" fmla="*/ 145 h 221"/>
                <a:gd name="T10" fmla="*/ 125 w 200"/>
                <a:gd name="T11" fmla="*/ 199 h 221"/>
                <a:gd name="T12" fmla="*/ 112 w 200"/>
                <a:gd name="T13" fmla="*/ 214 h 221"/>
                <a:gd name="T14" fmla="*/ 88 w 200"/>
                <a:gd name="T15" fmla="*/ 215 h 221"/>
                <a:gd name="T16" fmla="*/ 24 w 200"/>
                <a:gd name="T17" fmla="*/ 220 h 221"/>
                <a:gd name="T18" fmla="*/ 4 w 200"/>
                <a:gd name="T19" fmla="*/ 202 h 221"/>
                <a:gd name="T20" fmla="*/ 2 w 200"/>
                <a:gd name="T21" fmla="*/ 176 h 221"/>
                <a:gd name="T22" fmla="*/ 0 w 200"/>
                <a:gd name="T23" fmla="*/ 141 h 221"/>
                <a:gd name="T24" fmla="*/ 0 w 200"/>
                <a:gd name="T25" fmla="*/ 122 h 221"/>
                <a:gd name="T26" fmla="*/ 16 w 200"/>
                <a:gd name="T27" fmla="*/ 104 h 221"/>
                <a:gd name="T28" fmla="*/ 27 w 200"/>
                <a:gd name="T29" fmla="*/ 102 h 221"/>
                <a:gd name="T30" fmla="*/ 70 w 200"/>
                <a:gd name="T31" fmla="*/ 98 h 221"/>
                <a:gd name="T32" fmla="*/ 113 w 200"/>
                <a:gd name="T33" fmla="*/ 101 h 221"/>
                <a:gd name="T34" fmla="*/ 133 w 200"/>
                <a:gd name="T35" fmla="*/ 71 h 221"/>
                <a:gd name="T36" fmla="*/ 176 w 200"/>
                <a:gd name="T37" fmla="*/ 12 h 221"/>
                <a:gd name="T38" fmla="*/ 184 w 200"/>
                <a:gd name="T39" fmla="*/ 3 h 221"/>
                <a:gd name="T40" fmla="*/ 197 w 200"/>
                <a:gd name="T41" fmla="*/ 4 h 221"/>
                <a:gd name="T42" fmla="*/ 105 w 200"/>
                <a:gd name="T43" fmla="*/ 193 h 221"/>
                <a:gd name="T44" fmla="*/ 103 w 200"/>
                <a:gd name="T45" fmla="*/ 165 h 221"/>
                <a:gd name="T46" fmla="*/ 101 w 200"/>
                <a:gd name="T47" fmla="*/ 162 h 221"/>
                <a:gd name="T48" fmla="*/ 96 w 200"/>
                <a:gd name="T49" fmla="*/ 167 h 221"/>
                <a:gd name="T50" fmla="*/ 86 w 200"/>
                <a:gd name="T51" fmla="*/ 184 h 221"/>
                <a:gd name="T52" fmla="*/ 62 w 200"/>
                <a:gd name="T53" fmla="*/ 183 h 221"/>
                <a:gd name="T54" fmla="*/ 45 w 200"/>
                <a:gd name="T55" fmla="*/ 143 h 221"/>
                <a:gd name="T56" fmla="*/ 45 w 200"/>
                <a:gd name="T57" fmla="*/ 135 h 221"/>
                <a:gd name="T58" fmla="*/ 55 w 200"/>
                <a:gd name="T59" fmla="*/ 131 h 221"/>
                <a:gd name="T60" fmla="*/ 67 w 200"/>
                <a:gd name="T61" fmla="*/ 148 h 221"/>
                <a:gd name="T62" fmla="*/ 75 w 200"/>
                <a:gd name="T63" fmla="*/ 158 h 221"/>
                <a:gd name="T64" fmla="*/ 96 w 200"/>
                <a:gd name="T65" fmla="*/ 126 h 221"/>
                <a:gd name="T66" fmla="*/ 95 w 200"/>
                <a:gd name="T67" fmla="*/ 115 h 221"/>
                <a:gd name="T68" fmla="*/ 74 w 200"/>
                <a:gd name="T69" fmla="*/ 116 h 221"/>
                <a:gd name="T70" fmla="*/ 29 w 200"/>
                <a:gd name="T71" fmla="*/ 122 h 221"/>
                <a:gd name="T72" fmla="*/ 16 w 200"/>
                <a:gd name="T73" fmla="*/ 125 h 221"/>
                <a:gd name="T74" fmla="*/ 23 w 200"/>
                <a:gd name="T75" fmla="*/ 201 h 221"/>
                <a:gd name="T76" fmla="*/ 105 w 200"/>
                <a:gd name="T77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0" h="221">
                  <a:moveTo>
                    <a:pt x="197" y="4"/>
                  </a:moveTo>
                  <a:cubicBezTo>
                    <a:pt x="200" y="7"/>
                    <a:pt x="200" y="11"/>
                    <a:pt x="199" y="14"/>
                  </a:cubicBezTo>
                  <a:cubicBezTo>
                    <a:pt x="197" y="19"/>
                    <a:pt x="196" y="24"/>
                    <a:pt x="193" y="27"/>
                  </a:cubicBezTo>
                  <a:cubicBezTo>
                    <a:pt x="168" y="58"/>
                    <a:pt x="147" y="92"/>
                    <a:pt x="125" y="124"/>
                  </a:cubicBezTo>
                  <a:cubicBezTo>
                    <a:pt x="120" y="131"/>
                    <a:pt x="119" y="137"/>
                    <a:pt x="120" y="145"/>
                  </a:cubicBezTo>
                  <a:cubicBezTo>
                    <a:pt x="122" y="163"/>
                    <a:pt x="123" y="181"/>
                    <a:pt x="125" y="199"/>
                  </a:cubicBezTo>
                  <a:cubicBezTo>
                    <a:pt x="125" y="209"/>
                    <a:pt x="122" y="213"/>
                    <a:pt x="112" y="214"/>
                  </a:cubicBezTo>
                  <a:cubicBezTo>
                    <a:pt x="104" y="214"/>
                    <a:pt x="96" y="215"/>
                    <a:pt x="88" y="215"/>
                  </a:cubicBezTo>
                  <a:cubicBezTo>
                    <a:pt x="67" y="217"/>
                    <a:pt x="46" y="221"/>
                    <a:pt x="24" y="220"/>
                  </a:cubicBezTo>
                  <a:cubicBezTo>
                    <a:pt x="9" y="220"/>
                    <a:pt x="6" y="218"/>
                    <a:pt x="4" y="202"/>
                  </a:cubicBezTo>
                  <a:cubicBezTo>
                    <a:pt x="3" y="194"/>
                    <a:pt x="3" y="185"/>
                    <a:pt x="2" y="176"/>
                  </a:cubicBezTo>
                  <a:cubicBezTo>
                    <a:pt x="1" y="164"/>
                    <a:pt x="1" y="153"/>
                    <a:pt x="0" y="141"/>
                  </a:cubicBezTo>
                  <a:cubicBezTo>
                    <a:pt x="0" y="135"/>
                    <a:pt x="0" y="128"/>
                    <a:pt x="0" y="122"/>
                  </a:cubicBezTo>
                  <a:cubicBezTo>
                    <a:pt x="1" y="112"/>
                    <a:pt x="6" y="106"/>
                    <a:pt x="16" y="104"/>
                  </a:cubicBezTo>
                  <a:cubicBezTo>
                    <a:pt x="19" y="103"/>
                    <a:pt x="23" y="103"/>
                    <a:pt x="27" y="102"/>
                  </a:cubicBezTo>
                  <a:cubicBezTo>
                    <a:pt x="42" y="101"/>
                    <a:pt x="56" y="99"/>
                    <a:pt x="70" y="98"/>
                  </a:cubicBezTo>
                  <a:cubicBezTo>
                    <a:pt x="84" y="97"/>
                    <a:pt x="98" y="94"/>
                    <a:pt x="113" y="101"/>
                  </a:cubicBezTo>
                  <a:cubicBezTo>
                    <a:pt x="120" y="90"/>
                    <a:pt x="126" y="81"/>
                    <a:pt x="133" y="71"/>
                  </a:cubicBezTo>
                  <a:cubicBezTo>
                    <a:pt x="147" y="51"/>
                    <a:pt x="161" y="31"/>
                    <a:pt x="176" y="12"/>
                  </a:cubicBezTo>
                  <a:cubicBezTo>
                    <a:pt x="178" y="8"/>
                    <a:pt x="181" y="6"/>
                    <a:pt x="184" y="3"/>
                  </a:cubicBezTo>
                  <a:cubicBezTo>
                    <a:pt x="189" y="0"/>
                    <a:pt x="193" y="1"/>
                    <a:pt x="197" y="4"/>
                  </a:cubicBezTo>
                  <a:moveTo>
                    <a:pt x="105" y="193"/>
                  </a:moveTo>
                  <a:cubicBezTo>
                    <a:pt x="104" y="184"/>
                    <a:pt x="104" y="174"/>
                    <a:pt x="103" y="165"/>
                  </a:cubicBezTo>
                  <a:cubicBezTo>
                    <a:pt x="103" y="164"/>
                    <a:pt x="102" y="164"/>
                    <a:pt x="101" y="162"/>
                  </a:cubicBezTo>
                  <a:cubicBezTo>
                    <a:pt x="99" y="164"/>
                    <a:pt x="97" y="165"/>
                    <a:pt x="96" y="167"/>
                  </a:cubicBezTo>
                  <a:cubicBezTo>
                    <a:pt x="93" y="173"/>
                    <a:pt x="90" y="178"/>
                    <a:pt x="86" y="184"/>
                  </a:cubicBezTo>
                  <a:cubicBezTo>
                    <a:pt x="79" y="194"/>
                    <a:pt x="68" y="194"/>
                    <a:pt x="62" y="183"/>
                  </a:cubicBezTo>
                  <a:cubicBezTo>
                    <a:pt x="56" y="170"/>
                    <a:pt x="50" y="157"/>
                    <a:pt x="45" y="143"/>
                  </a:cubicBezTo>
                  <a:cubicBezTo>
                    <a:pt x="44" y="141"/>
                    <a:pt x="44" y="137"/>
                    <a:pt x="45" y="135"/>
                  </a:cubicBezTo>
                  <a:cubicBezTo>
                    <a:pt x="46" y="130"/>
                    <a:pt x="51" y="129"/>
                    <a:pt x="55" y="131"/>
                  </a:cubicBezTo>
                  <a:cubicBezTo>
                    <a:pt x="61" y="135"/>
                    <a:pt x="64" y="141"/>
                    <a:pt x="67" y="148"/>
                  </a:cubicBezTo>
                  <a:cubicBezTo>
                    <a:pt x="69" y="151"/>
                    <a:pt x="69" y="156"/>
                    <a:pt x="75" y="158"/>
                  </a:cubicBezTo>
                  <a:cubicBezTo>
                    <a:pt x="82" y="147"/>
                    <a:pt x="89" y="137"/>
                    <a:pt x="96" y="126"/>
                  </a:cubicBezTo>
                  <a:cubicBezTo>
                    <a:pt x="98" y="123"/>
                    <a:pt x="99" y="119"/>
                    <a:pt x="95" y="115"/>
                  </a:cubicBezTo>
                  <a:cubicBezTo>
                    <a:pt x="89" y="114"/>
                    <a:pt x="81" y="115"/>
                    <a:pt x="74" y="116"/>
                  </a:cubicBezTo>
                  <a:cubicBezTo>
                    <a:pt x="59" y="118"/>
                    <a:pt x="45" y="122"/>
                    <a:pt x="29" y="122"/>
                  </a:cubicBezTo>
                  <a:cubicBezTo>
                    <a:pt x="25" y="122"/>
                    <a:pt x="21" y="124"/>
                    <a:pt x="16" y="125"/>
                  </a:cubicBezTo>
                  <a:cubicBezTo>
                    <a:pt x="18" y="151"/>
                    <a:pt x="20" y="175"/>
                    <a:pt x="23" y="201"/>
                  </a:cubicBezTo>
                  <a:cubicBezTo>
                    <a:pt x="38" y="202"/>
                    <a:pt x="94" y="197"/>
                    <a:pt x="105" y="19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1665" y="2067"/>
              <a:ext cx="423" cy="445"/>
            </a:xfrm>
            <a:custGeom>
              <a:avLst/>
              <a:gdLst>
                <a:gd name="T0" fmla="*/ 169 w 179"/>
                <a:gd name="T1" fmla="*/ 0 h 188"/>
                <a:gd name="T2" fmla="*/ 172 w 179"/>
                <a:gd name="T3" fmla="*/ 25 h 188"/>
                <a:gd name="T4" fmla="*/ 134 w 179"/>
                <a:gd name="T5" fmla="*/ 85 h 188"/>
                <a:gd name="T6" fmla="*/ 131 w 179"/>
                <a:gd name="T7" fmla="*/ 97 h 188"/>
                <a:gd name="T8" fmla="*/ 134 w 179"/>
                <a:gd name="T9" fmla="*/ 171 h 188"/>
                <a:gd name="T10" fmla="*/ 121 w 179"/>
                <a:gd name="T11" fmla="*/ 184 h 188"/>
                <a:gd name="T12" fmla="*/ 93 w 179"/>
                <a:gd name="T13" fmla="*/ 185 h 188"/>
                <a:gd name="T14" fmla="*/ 50 w 179"/>
                <a:gd name="T15" fmla="*/ 187 h 188"/>
                <a:gd name="T16" fmla="*/ 21 w 179"/>
                <a:gd name="T17" fmla="*/ 187 h 188"/>
                <a:gd name="T18" fmla="*/ 4 w 179"/>
                <a:gd name="T19" fmla="*/ 170 h 188"/>
                <a:gd name="T20" fmla="*/ 1 w 179"/>
                <a:gd name="T21" fmla="*/ 113 h 188"/>
                <a:gd name="T22" fmla="*/ 0 w 179"/>
                <a:gd name="T23" fmla="*/ 85 h 188"/>
                <a:gd name="T24" fmla="*/ 0 w 179"/>
                <a:gd name="T25" fmla="*/ 79 h 188"/>
                <a:gd name="T26" fmla="*/ 8 w 179"/>
                <a:gd name="T27" fmla="*/ 68 h 188"/>
                <a:gd name="T28" fmla="*/ 18 w 179"/>
                <a:gd name="T29" fmla="*/ 66 h 188"/>
                <a:gd name="T30" fmla="*/ 78 w 179"/>
                <a:gd name="T31" fmla="*/ 62 h 188"/>
                <a:gd name="T32" fmla="*/ 108 w 179"/>
                <a:gd name="T33" fmla="*/ 65 h 188"/>
                <a:gd name="T34" fmla="*/ 120 w 179"/>
                <a:gd name="T35" fmla="*/ 60 h 188"/>
                <a:gd name="T36" fmla="*/ 151 w 179"/>
                <a:gd name="T37" fmla="*/ 12 h 188"/>
                <a:gd name="T38" fmla="*/ 169 w 179"/>
                <a:gd name="T39" fmla="*/ 0 h 188"/>
                <a:gd name="T40" fmla="*/ 115 w 179"/>
                <a:gd name="T41" fmla="*/ 164 h 188"/>
                <a:gd name="T42" fmla="*/ 112 w 179"/>
                <a:gd name="T43" fmla="*/ 118 h 188"/>
                <a:gd name="T44" fmla="*/ 108 w 179"/>
                <a:gd name="T45" fmla="*/ 124 h 188"/>
                <a:gd name="T46" fmla="*/ 100 w 179"/>
                <a:gd name="T47" fmla="*/ 140 h 188"/>
                <a:gd name="T48" fmla="*/ 94 w 179"/>
                <a:gd name="T49" fmla="*/ 152 h 188"/>
                <a:gd name="T50" fmla="*/ 80 w 179"/>
                <a:gd name="T51" fmla="*/ 157 h 188"/>
                <a:gd name="T52" fmla="*/ 73 w 179"/>
                <a:gd name="T53" fmla="*/ 149 h 188"/>
                <a:gd name="T54" fmla="*/ 61 w 179"/>
                <a:gd name="T55" fmla="*/ 105 h 188"/>
                <a:gd name="T56" fmla="*/ 60 w 179"/>
                <a:gd name="T57" fmla="*/ 97 h 188"/>
                <a:gd name="T58" fmla="*/ 66 w 179"/>
                <a:gd name="T59" fmla="*/ 90 h 188"/>
                <a:gd name="T60" fmla="*/ 84 w 179"/>
                <a:gd name="T61" fmla="*/ 115 h 188"/>
                <a:gd name="T62" fmla="*/ 104 w 179"/>
                <a:gd name="T63" fmla="*/ 84 h 188"/>
                <a:gd name="T64" fmla="*/ 86 w 179"/>
                <a:gd name="T65" fmla="*/ 77 h 188"/>
                <a:gd name="T66" fmla="*/ 26 w 179"/>
                <a:gd name="T67" fmla="*/ 82 h 188"/>
                <a:gd name="T68" fmla="*/ 18 w 179"/>
                <a:gd name="T69" fmla="*/ 84 h 188"/>
                <a:gd name="T70" fmla="*/ 19 w 179"/>
                <a:gd name="T71" fmla="*/ 113 h 188"/>
                <a:gd name="T72" fmla="*/ 22 w 179"/>
                <a:gd name="T73" fmla="*/ 141 h 188"/>
                <a:gd name="T74" fmla="*/ 25 w 179"/>
                <a:gd name="T75" fmla="*/ 169 h 188"/>
                <a:gd name="T76" fmla="*/ 40 w 179"/>
                <a:gd name="T77" fmla="*/ 169 h 188"/>
                <a:gd name="T78" fmla="*/ 71 w 179"/>
                <a:gd name="T79" fmla="*/ 167 h 188"/>
                <a:gd name="T80" fmla="*/ 106 w 179"/>
                <a:gd name="T81" fmla="*/ 166 h 188"/>
                <a:gd name="T82" fmla="*/ 115 w 179"/>
                <a:gd name="T83" fmla="*/ 16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9" h="188">
                  <a:moveTo>
                    <a:pt x="169" y="0"/>
                  </a:moveTo>
                  <a:cubicBezTo>
                    <a:pt x="179" y="13"/>
                    <a:pt x="179" y="14"/>
                    <a:pt x="172" y="25"/>
                  </a:cubicBezTo>
                  <a:cubicBezTo>
                    <a:pt x="159" y="45"/>
                    <a:pt x="147" y="65"/>
                    <a:pt x="134" y="85"/>
                  </a:cubicBezTo>
                  <a:cubicBezTo>
                    <a:pt x="131" y="89"/>
                    <a:pt x="131" y="93"/>
                    <a:pt x="131" y="97"/>
                  </a:cubicBezTo>
                  <a:cubicBezTo>
                    <a:pt x="132" y="122"/>
                    <a:pt x="133" y="146"/>
                    <a:pt x="134" y="171"/>
                  </a:cubicBezTo>
                  <a:cubicBezTo>
                    <a:pt x="134" y="180"/>
                    <a:pt x="130" y="184"/>
                    <a:pt x="121" y="184"/>
                  </a:cubicBezTo>
                  <a:cubicBezTo>
                    <a:pt x="112" y="185"/>
                    <a:pt x="103" y="185"/>
                    <a:pt x="93" y="185"/>
                  </a:cubicBezTo>
                  <a:cubicBezTo>
                    <a:pt x="79" y="186"/>
                    <a:pt x="64" y="187"/>
                    <a:pt x="50" y="187"/>
                  </a:cubicBezTo>
                  <a:cubicBezTo>
                    <a:pt x="40" y="187"/>
                    <a:pt x="31" y="188"/>
                    <a:pt x="21" y="187"/>
                  </a:cubicBezTo>
                  <a:cubicBezTo>
                    <a:pt x="8" y="187"/>
                    <a:pt x="5" y="183"/>
                    <a:pt x="4" y="170"/>
                  </a:cubicBezTo>
                  <a:cubicBezTo>
                    <a:pt x="3" y="151"/>
                    <a:pt x="2" y="132"/>
                    <a:pt x="1" y="113"/>
                  </a:cubicBezTo>
                  <a:cubicBezTo>
                    <a:pt x="0" y="104"/>
                    <a:pt x="0" y="94"/>
                    <a:pt x="0" y="85"/>
                  </a:cubicBezTo>
                  <a:cubicBezTo>
                    <a:pt x="0" y="83"/>
                    <a:pt x="0" y="81"/>
                    <a:pt x="0" y="79"/>
                  </a:cubicBezTo>
                  <a:cubicBezTo>
                    <a:pt x="0" y="73"/>
                    <a:pt x="3" y="69"/>
                    <a:pt x="8" y="68"/>
                  </a:cubicBezTo>
                  <a:cubicBezTo>
                    <a:pt x="12" y="67"/>
                    <a:pt x="15" y="66"/>
                    <a:pt x="18" y="66"/>
                  </a:cubicBezTo>
                  <a:cubicBezTo>
                    <a:pt x="38" y="64"/>
                    <a:pt x="58" y="63"/>
                    <a:pt x="78" y="62"/>
                  </a:cubicBezTo>
                  <a:cubicBezTo>
                    <a:pt x="88" y="62"/>
                    <a:pt x="98" y="62"/>
                    <a:pt x="108" y="65"/>
                  </a:cubicBezTo>
                  <a:cubicBezTo>
                    <a:pt x="114" y="67"/>
                    <a:pt x="116" y="66"/>
                    <a:pt x="120" y="60"/>
                  </a:cubicBezTo>
                  <a:cubicBezTo>
                    <a:pt x="130" y="44"/>
                    <a:pt x="140" y="27"/>
                    <a:pt x="151" y="12"/>
                  </a:cubicBezTo>
                  <a:cubicBezTo>
                    <a:pt x="156" y="3"/>
                    <a:pt x="157" y="3"/>
                    <a:pt x="169" y="0"/>
                  </a:cubicBezTo>
                  <a:moveTo>
                    <a:pt x="115" y="164"/>
                  </a:moveTo>
                  <a:cubicBezTo>
                    <a:pt x="116" y="150"/>
                    <a:pt x="116" y="136"/>
                    <a:pt x="112" y="118"/>
                  </a:cubicBezTo>
                  <a:cubicBezTo>
                    <a:pt x="110" y="122"/>
                    <a:pt x="109" y="123"/>
                    <a:pt x="108" y="124"/>
                  </a:cubicBezTo>
                  <a:cubicBezTo>
                    <a:pt x="106" y="130"/>
                    <a:pt x="103" y="135"/>
                    <a:pt x="100" y="140"/>
                  </a:cubicBezTo>
                  <a:cubicBezTo>
                    <a:pt x="98" y="144"/>
                    <a:pt x="96" y="149"/>
                    <a:pt x="94" y="152"/>
                  </a:cubicBezTo>
                  <a:cubicBezTo>
                    <a:pt x="91" y="157"/>
                    <a:pt x="86" y="158"/>
                    <a:pt x="80" y="157"/>
                  </a:cubicBezTo>
                  <a:cubicBezTo>
                    <a:pt x="76" y="156"/>
                    <a:pt x="74" y="153"/>
                    <a:pt x="73" y="149"/>
                  </a:cubicBezTo>
                  <a:cubicBezTo>
                    <a:pt x="69" y="134"/>
                    <a:pt x="65" y="120"/>
                    <a:pt x="61" y="105"/>
                  </a:cubicBezTo>
                  <a:cubicBezTo>
                    <a:pt x="60" y="103"/>
                    <a:pt x="59" y="100"/>
                    <a:pt x="60" y="97"/>
                  </a:cubicBezTo>
                  <a:cubicBezTo>
                    <a:pt x="60" y="93"/>
                    <a:pt x="61" y="90"/>
                    <a:pt x="66" y="90"/>
                  </a:cubicBezTo>
                  <a:cubicBezTo>
                    <a:pt x="75" y="95"/>
                    <a:pt x="78" y="106"/>
                    <a:pt x="84" y="115"/>
                  </a:cubicBezTo>
                  <a:cubicBezTo>
                    <a:pt x="92" y="105"/>
                    <a:pt x="98" y="95"/>
                    <a:pt x="104" y="84"/>
                  </a:cubicBezTo>
                  <a:cubicBezTo>
                    <a:pt x="98" y="80"/>
                    <a:pt x="93" y="77"/>
                    <a:pt x="86" y="77"/>
                  </a:cubicBezTo>
                  <a:cubicBezTo>
                    <a:pt x="66" y="79"/>
                    <a:pt x="46" y="81"/>
                    <a:pt x="26" y="82"/>
                  </a:cubicBezTo>
                  <a:cubicBezTo>
                    <a:pt x="23" y="83"/>
                    <a:pt x="21" y="83"/>
                    <a:pt x="18" y="84"/>
                  </a:cubicBezTo>
                  <a:cubicBezTo>
                    <a:pt x="15" y="94"/>
                    <a:pt x="18" y="103"/>
                    <a:pt x="19" y="113"/>
                  </a:cubicBezTo>
                  <a:cubicBezTo>
                    <a:pt x="20" y="122"/>
                    <a:pt x="21" y="131"/>
                    <a:pt x="22" y="141"/>
                  </a:cubicBezTo>
                  <a:cubicBezTo>
                    <a:pt x="23" y="150"/>
                    <a:pt x="20" y="160"/>
                    <a:pt x="25" y="169"/>
                  </a:cubicBezTo>
                  <a:cubicBezTo>
                    <a:pt x="30" y="169"/>
                    <a:pt x="35" y="169"/>
                    <a:pt x="40" y="169"/>
                  </a:cubicBezTo>
                  <a:cubicBezTo>
                    <a:pt x="51" y="168"/>
                    <a:pt x="61" y="167"/>
                    <a:pt x="71" y="167"/>
                  </a:cubicBezTo>
                  <a:cubicBezTo>
                    <a:pt x="83" y="167"/>
                    <a:pt x="94" y="167"/>
                    <a:pt x="106" y="166"/>
                  </a:cubicBezTo>
                  <a:cubicBezTo>
                    <a:pt x="109" y="166"/>
                    <a:pt x="111" y="165"/>
                    <a:pt x="115" y="16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5"/>
            <p:cNvSpPr/>
            <p:nvPr/>
          </p:nvSpPr>
          <p:spPr bwMode="auto">
            <a:xfrm>
              <a:off x="1490" y="2145"/>
              <a:ext cx="30" cy="237"/>
            </a:xfrm>
            <a:custGeom>
              <a:avLst/>
              <a:gdLst>
                <a:gd name="T0" fmla="*/ 6 w 13"/>
                <a:gd name="T1" fmla="*/ 4 h 100"/>
                <a:gd name="T2" fmla="*/ 12 w 13"/>
                <a:gd name="T3" fmla="*/ 86 h 100"/>
                <a:gd name="T4" fmla="*/ 6 w 13"/>
                <a:gd name="T5" fmla="*/ 100 h 100"/>
                <a:gd name="T6" fmla="*/ 1 w 13"/>
                <a:gd name="T7" fmla="*/ 82 h 100"/>
                <a:gd name="T8" fmla="*/ 0 w 13"/>
                <a:gd name="T9" fmla="*/ 10 h 100"/>
                <a:gd name="T10" fmla="*/ 2 w 13"/>
                <a:gd name="T11" fmla="*/ 0 h 100"/>
                <a:gd name="T12" fmla="*/ 6 w 13"/>
                <a:gd name="T13" fmla="*/ 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00">
                  <a:moveTo>
                    <a:pt x="6" y="4"/>
                  </a:moveTo>
                  <a:cubicBezTo>
                    <a:pt x="12" y="31"/>
                    <a:pt x="13" y="58"/>
                    <a:pt x="12" y="86"/>
                  </a:cubicBezTo>
                  <a:cubicBezTo>
                    <a:pt x="12" y="91"/>
                    <a:pt x="11" y="96"/>
                    <a:pt x="6" y="100"/>
                  </a:cubicBezTo>
                  <a:cubicBezTo>
                    <a:pt x="2" y="94"/>
                    <a:pt x="1" y="88"/>
                    <a:pt x="1" y="82"/>
                  </a:cubicBezTo>
                  <a:cubicBezTo>
                    <a:pt x="0" y="58"/>
                    <a:pt x="0" y="34"/>
                    <a:pt x="0" y="10"/>
                  </a:cubicBezTo>
                  <a:cubicBezTo>
                    <a:pt x="0" y="7"/>
                    <a:pt x="1" y="4"/>
                    <a:pt x="2" y="0"/>
                  </a:cubicBezTo>
                  <a:cubicBezTo>
                    <a:pt x="4" y="2"/>
                    <a:pt x="5" y="3"/>
                    <a:pt x="6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6"/>
            <p:cNvSpPr>
              <a:spLocks noEditPoints="1"/>
            </p:cNvSpPr>
            <p:nvPr/>
          </p:nvSpPr>
          <p:spPr bwMode="auto">
            <a:xfrm>
              <a:off x="1184" y="1096"/>
              <a:ext cx="2914" cy="2697"/>
            </a:xfrm>
            <a:custGeom>
              <a:avLst/>
              <a:gdLst>
                <a:gd name="T0" fmla="*/ 91 w 1231"/>
                <a:gd name="T1" fmla="*/ 130 h 1139"/>
                <a:gd name="T2" fmla="*/ 70 w 1231"/>
                <a:gd name="T3" fmla="*/ 472 h 1139"/>
                <a:gd name="T4" fmla="*/ 90 w 1231"/>
                <a:gd name="T5" fmla="*/ 752 h 1139"/>
                <a:gd name="T6" fmla="*/ 653 w 1231"/>
                <a:gd name="T7" fmla="*/ 742 h 1139"/>
                <a:gd name="T8" fmla="*/ 1123 w 1231"/>
                <a:gd name="T9" fmla="*/ 719 h 1139"/>
                <a:gd name="T10" fmla="*/ 1141 w 1231"/>
                <a:gd name="T11" fmla="*/ 448 h 1139"/>
                <a:gd name="T12" fmla="*/ 1122 w 1231"/>
                <a:gd name="T13" fmla="*/ 110 h 1139"/>
                <a:gd name="T14" fmla="*/ 996 w 1231"/>
                <a:gd name="T15" fmla="*/ 79 h 1139"/>
                <a:gd name="T16" fmla="*/ 574 w 1231"/>
                <a:gd name="T17" fmla="*/ 80 h 1139"/>
                <a:gd name="T18" fmla="*/ 38 w 1231"/>
                <a:gd name="T19" fmla="*/ 757 h 1139"/>
                <a:gd name="T20" fmla="*/ 51 w 1231"/>
                <a:gd name="T21" fmla="*/ 480 h 1139"/>
                <a:gd name="T22" fmla="*/ 74 w 1231"/>
                <a:gd name="T23" fmla="*/ 129 h 1139"/>
                <a:gd name="T24" fmla="*/ 283 w 1231"/>
                <a:gd name="T25" fmla="*/ 79 h 1139"/>
                <a:gd name="T26" fmla="*/ 947 w 1231"/>
                <a:gd name="T27" fmla="*/ 58 h 1139"/>
                <a:gd name="T28" fmla="*/ 1134 w 1231"/>
                <a:gd name="T29" fmla="*/ 98 h 1139"/>
                <a:gd name="T30" fmla="*/ 1159 w 1231"/>
                <a:gd name="T31" fmla="*/ 519 h 1139"/>
                <a:gd name="T32" fmla="*/ 1173 w 1231"/>
                <a:gd name="T33" fmla="*/ 718 h 1139"/>
                <a:gd name="T34" fmla="*/ 1209 w 1231"/>
                <a:gd name="T35" fmla="*/ 414 h 1139"/>
                <a:gd name="T36" fmla="*/ 1166 w 1231"/>
                <a:gd name="T37" fmla="*/ 57 h 1139"/>
                <a:gd name="T38" fmla="*/ 842 w 1231"/>
                <a:gd name="T39" fmla="*/ 21 h 1139"/>
                <a:gd name="T40" fmla="*/ 225 w 1231"/>
                <a:gd name="T41" fmla="*/ 42 h 1139"/>
                <a:gd name="T42" fmla="*/ 34 w 1231"/>
                <a:gd name="T43" fmla="*/ 128 h 1139"/>
                <a:gd name="T44" fmla="*/ 21 w 1231"/>
                <a:gd name="T45" fmla="*/ 359 h 1139"/>
                <a:gd name="T46" fmla="*/ 19 w 1231"/>
                <a:gd name="T47" fmla="*/ 571 h 1139"/>
                <a:gd name="T48" fmla="*/ 38 w 1231"/>
                <a:gd name="T49" fmla="*/ 757 h 1139"/>
                <a:gd name="T50" fmla="*/ 102 w 1231"/>
                <a:gd name="T51" fmla="*/ 910 h 1139"/>
                <a:gd name="T52" fmla="*/ 246 w 1231"/>
                <a:gd name="T53" fmla="*/ 909 h 1139"/>
                <a:gd name="T54" fmla="*/ 767 w 1231"/>
                <a:gd name="T55" fmla="*/ 894 h 1139"/>
                <a:gd name="T56" fmla="*/ 1165 w 1231"/>
                <a:gd name="T57" fmla="*/ 860 h 1139"/>
                <a:gd name="T58" fmla="*/ 1195 w 1231"/>
                <a:gd name="T59" fmla="*/ 735 h 1139"/>
                <a:gd name="T60" fmla="*/ 827 w 1231"/>
                <a:gd name="T61" fmla="*/ 755 h 1139"/>
                <a:gd name="T62" fmla="*/ 68 w 1231"/>
                <a:gd name="T63" fmla="*/ 766 h 1139"/>
                <a:gd name="T64" fmla="*/ 1228 w 1231"/>
                <a:gd name="T65" fmla="*/ 592 h 1139"/>
                <a:gd name="T66" fmla="*/ 1196 w 1231"/>
                <a:gd name="T67" fmla="*/ 862 h 1139"/>
                <a:gd name="T68" fmla="*/ 991 w 1231"/>
                <a:gd name="T69" fmla="*/ 905 h 1139"/>
                <a:gd name="T70" fmla="*/ 768 w 1231"/>
                <a:gd name="T71" fmla="*/ 917 h 1139"/>
                <a:gd name="T72" fmla="*/ 814 w 1231"/>
                <a:gd name="T73" fmla="*/ 1072 h 1139"/>
                <a:gd name="T74" fmla="*/ 602 w 1231"/>
                <a:gd name="T75" fmla="*/ 1138 h 1139"/>
                <a:gd name="T76" fmla="*/ 442 w 1231"/>
                <a:gd name="T77" fmla="*/ 1122 h 1139"/>
                <a:gd name="T78" fmla="*/ 506 w 1231"/>
                <a:gd name="T79" fmla="*/ 1010 h 1139"/>
                <a:gd name="T80" fmla="*/ 374 w 1231"/>
                <a:gd name="T81" fmla="*/ 926 h 1139"/>
                <a:gd name="T82" fmla="*/ 99 w 1231"/>
                <a:gd name="T83" fmla="*/ 930 h 1139"/>
                <a:gd name="T84" fmla="*/ 7 w 1231"/>
                <a:gd name="T85" fmla="*/ 676 h 1139"/>
                <a:gd name="T86" fmla="*/ 16 w 1231"/>
                <a:gd name="T87" fmla="*/ 117 h 1139"/>
                <a:gd name="T88" fmla="*/ 212 w 1231"/>
                <a:gd name="T89" fmla="*/ 24 h 1139"/>
                <a:gd name="T90" fmla="*/ 523 w 1231"/>
                <a:gd name="T91" fmla="*/ 6 h 1139"/>
                <a:gd name="T92" fmla="*/ 1028 w 1231"/>
                <a:gd name="T93" fmla="*/ 13 h 1139"/>
                <a:gd name="T94" fmla="*/ 1202 w 1231"/>
                <a:gd name="T95" fmla="*/ 92 h 1139"/>
                <a:gd name="T96" fmla="*/ 792 w 1231"/>
                <a:gd name="T97" fmla="*/ 1111 h 1139"/>
                <a:gd name="T98" fmla="*/ 639 w 1231"/>
                <a:gd name="T99" fmla="*/ 1038 h 1139"/>
                <a:gd name="T100" fmla="*/ 490 w 1231"/>
                <a:gd name="T101" fmla="*/ 1074 h 1139"/>
                <a:gd name="T102" fmla="*/ 537 w 1231"/>
                <a:gd name="T103" fmla="*/ 1112 h 1139"/>
                <a:gd name="T104" fmla="*/ 739 w 1231"/>
                <a:gd name="T105" fmla="*/ 1005 h 1139"/>
                <a:gd name="T106" fmla="*/ 535 w 1231"/>
                <a:gd name="T107" fmla="*/ 923 h 1139"/>
                <a:gd name="T108" fmla="*/ 539 w 1231"/>
                <a:gd name="T109" fmla="*/ 1020 h 1139"/>
                <a:gd name="T110" fmla="*/ 733 w 1231"/>
                <a:gd name="T111" fmla="*/ 1012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31" h="1139">
                  <a:moveTo>
                    <a:pt x="179" y="102"/>
                  </a:moveTo>
                  <a:cubicBezTo>
                    <a:pt x="164" y="105"/>
                    <a:pt x="149" y="107"/>
                    <a:pt x="133" y="109"/>
                  </a:cubicBezTo>
                  <a:cubicBezTo>
                    <a:pt x="124" y="110"/>
                    <a:pt x="115" y="113"/>
                    <a:pt x="106" y="117"/>
                  </a:cubicBezTo>
                  <a:cubicBezTo>
                    <a:pt x="100" y="120"/>
                    <a:pt x="95" y="124"/>
                    <a:pt x="91" y="130"/>
                  </a:cubicBezTo>
                  <a:cubicBezTo>
                    <a:pt x="83" y="143"/>
                    <a:pt x="76" y="158"/>
                    <a:pt x="75" y="174"/>
                  </a:cubicBezTo>
                  <a:cubicBezTo>
                    <a:pt x="74" y="187"/>
                    <a:pt x="73" y="199"/>
                    <a:pt x="73" y="212"/>
                  </a:cubicBezTo>
                  <a:cubicBezTo>
                    <a:pt x="73" y="256"/>
                    <a:pt x="71" y="301"/>
                    <a:pt x="69" y="345"/>
                  </a:cubicBezTo>
                  <a:cubicBezTo>
                    <a:pt x="66" y="388"/>
                    <a:pt x="68" y="430"/>
                    <a:pt x="70" y="472"/>
                  </a:cubicBezTo>
                  <a:cubicBezTo>
                    <a:pt x="72" y="501"/>
                    <a:pt x="75" y="530"/>
                    <a:pt x="75" y="559"/>
                  </a:cubicBezTo>
                  <a:cubicBezTo>
                    <a:pt x="75" y="621"/>
                    <a:pt x="79" y="682"/>
                    <a:pt x="82" y="744"/>
                  </a:cubicBezTo>
                  <a:cubicBezTo>
                    <a:pt x="82" y="746"/>
                    <a:pt x="82" y="748"/>
                    <a:pt x="83" y="752"/>
                  </a:cubicBezTo>
                  <a:cubicBezTo>
                    <a:pt x="86" y="752"/>
                    <a:pt x="88" y="752"/>
                    <a:pt x="90" y="752"/>
                  </a:cubicBezTo>
                  <a:cubicBezTo>
                    <a:pt x="131" y="751"/>
                    <a:pt x="172" y="750"/>
                    <a:pt x="213" y="750"/>
                  </a:cubicBezTo>
                  <a:cubicBezTo>
                    <a:pt x="264" y="749"/>
                    <a:pt x="314" y="749"/>
                    <a:pt x="365" y="748"/>
                  </a:cubicBezTo>
                  <a:cubicBezTo>
                    <a:pt x="393" y="748"/>
                    <a:pt x="422" y="748"/>
                    <a:pt x="450" y="747"/>
                  </a:cubicBezTo>
                  <a:cubicBezTo>
                    <a:pt x="518" y="745"/>
                    <a:pt x="585" y="743"/>
                    <a:pt x="653" y="742"/>
                  </a:cubicBezTo>
                  <a:cubicBezTo>
                    <a:pt x="695" y="740"/>
                    <a:pt x="738" y="740"/>
                    <a:pt x="780" y="738"/>
                  </a:cubicBezTo>
                  <a:cubicBezTo>
                    <a:pt x="828" y="736"/>
                    <a:pt x="876" y="733"/>
                    <a:pt x="924" y="730"/>
                  </a:cubicBezTo>
                  <a:cubicBezTo>
                    <a:pt x="987" y="727"/>
                    <a:pt x="1050" y="724"/>
                    <a:pt x="1113" y="721"/>
                  </a:cubicBezTo>
                  <a:cubicBezTo>
                    <a:pt x="1116" y="721"/>
                    <a:pt x="1119" y="720"/>
                    <a:pt x="1123" y="719"/>
                  </a:cubicBezTo>
                  <a:cubicBezTo>
                    <a:pt x="1124" y="710"/>
                    <a:pt x="1125" y="703"/>
                    <a:pt x="1126" y="695"/>
                  </a:cubicBezTo>
                  <a:cubicBezTo>
                    <a:pt x="1127" y="685"/>
                    <a:pt x="1127" y="675"/>
                    <a:pt x="1128" y="665"/>
                  </a:cubicBezTo>
                  <a:cubicBezTo>
                    <a:pt x="1130" y="635"/>
                    <a:pt x="1133" y="606"/>
                    <a:pt x="1135" y="577"/>
                  </a:cubicBezTo>
                  <a:cubicBezTo>
                    <a:pt x="1137" y="534"/>
                    <a:pt x="1140" y="491"/>
                    <a:pt x="1141" y="448"/>
                  </a:cubicBezTo>
                  <a:cubicBezTo>
                    <a:pt x="1142" y="391"/>
                    <a:pt x="1141" y="335"/>
                    <a:pt x="1141" y="278"/>
                  </a:cubicBezTo>
                  <a:cubicBezTo>
                    <a:pt x="1141" y="245"/>
                    <a:pt x="1140" y="211"/>
                    <a:pt x="1139" y="178"/>
                  </a:cubicBezTo>
                  <a:cubicBezTo>
                    <a:pt x="1139" y="158"/>
                    <a:pt x="1135" y="139"/>
                    <a:pt x="1130" y="120"/>
                  </a:cubicBezTo>
                  <a:cubicBezTo>
                    <a:pt x="1128" y="116"/>
                    <a:pt x="1126" y="112"/>
                    <a:pt x="1122" y="110"/>
                  </a:cubicBezTo>
                  <a:cubicBezTo>
                    <a:pt x="1116" y="105"/>
                    <a:pt x="1110" y="100"/>
                    <a:pt x="1105" y="95"/>
                  </a:cubicBezTo>
                  <a:cubicBezTo>
                    <a:pt x="1101" y="91"/>
                    <a:pt x="1097" y="88"/>
                    <a:pt x="1091" y="87"/>
                  </a:cubicBezTo>
                  <a:cubicBezTo>
                    <a:pt x="1077" y="85"/>
                    <a:pt x="1064" y="83"/>
                    <a:pt x="1050" y="81"/>
                  </a:cubicBezTo>
                  <a:cubicBezTo>
                    <a:pt x="1032" y="80"/>
                    <a:pt x="1014" y="79"/>
                    <a:pt x="996" y="79"/>
                  </a:cubicBezTo>
                  <a:cubicBezTo>
                    <a:pt x="972" y="78"/>
                    <a:pt x="948" y="77"/>
                    <a:pt x="924" y="77"/>
                  </a:cubicBezTo>
                  <a:cubicBezTo>
                    <a:pt x="897" y="77"/>
                    <a:pt x="871" y="78"/>
                    <a:pt x="844" y="78"/>
                  </a:cubicBezTo>
                  <a:cubicBezTo>
                    <a:pt x="780" y="78"/>
                    <a:pt x="715" y="79"/>
                    <a:pt x="651" y="79"/>
                  </a:cubicBezTo>
                  <a:cubicBezTo>
                    <a:pt x="625" y="79"/>
                    <a:pt x="600" y="80"/>
                    <a:pt x="574" y="80"/>
                  </a:cubicBezTo>
                  <a:cubicBezTo>
                    <a:pt x="517" y="79"/>
                    <a:pt x="460" y="82"/>
                    <a:pt x="403" y="85"/>
                  </a:cubicBezTo>
                  <a:cubicBezTo>
                    <a:pt x="357" y="88"/>
                    <a:pt x="310" y="90"/>
                    <a:pt x="263" y="94"/>
                  </a:cubicBezTo>
                  <a:cubicBezTo>
                    <a:pt x="235" y="96"/>
                    <a:pt x="207" y="98"/>
                    <a:pt x="179" y="102"/>
                  </a:cubicBezTo>
                  <a:moveTo>
                    <a:pt x="38" y="757"/>
                  </a:moveTo>
                  <a:cubicBezTo>
                    <a:pt x="45" y="756"/>
                    <a:pt x="53" y="755"/>
                    <a:pt x="61" y="753"/>
                  </a:cubicBezTo>
                  <a:cubicBezTo>
                    <a:pt x="61" y="740"/>
                    <a:pt x="61" y="729"/>
                    <a:pt x="60" y="717"/>
                  </a:cubicBezTo>
                  <a:cubicBezTo>
                    <a:pt x="57" y="664"/>
                    <a:pt x="55" y="612"/>
                    <a:pt x="55" y="559"/>
                  </a:cubicBezTo>
                  <a:cubicBezTo>
                    <a:pt x="54" y="533"/>
                    <a:pt x="53" y="506"/>
                    <a:pt x="51" y="480"/>
                  </a:cubicBezTo>
                  <a:cubicBezTo>
                    <a:pt x="49" y="445"/>
                    <a:pt x="47" y="410"/>
                    <a:pt x="48" y="375"/>
                  </a:cubicBezTo>
                  <a:cubicBezTo>
                    <a:pt x="49" y="340"/>
                    <a:pt x="51" y="304"/>
                    <a:pt x="52" y="269"/>
                  </a:cubicBezTo>
                  <a:cubicBezTo>
                    <a:pt x="53" y="245"/>
                    <a:pt x="54" y="221"/>
                    <a:pt x="55" y="197"/>
                  </a:cubicBezTo>
                  <a:cubicBezTo>
                    <a:pt x="56" y="173"/>
                    <a:pt x="62" y="150"/>
                    <a:pt x="74" y="129"/>
                  </a:cubicBezTo>
                  <a:cubicBezTo>
                    <a:pt x="82" y="114"/>
                    <a:pt x="94" y="105"/>
                    <a:pt x="111" y="102"/>
                  </a:cubicBezTo>
                  <a:cubicBezTo>
                    <a:pt x="115" y="101"/>
                    <a:pt x="119" y="101"/>
                    <a:pt x="123" y="100"/>
                  </a:cubicBezTo>
                  <a:cubicBezTo>
                    <a:pt x="134" y="99"/>
                    <a:pt x="145" y="98"/>
                    <a:pt x="155" y="95"/>
                  </a:cubicBezTo>
                  <a:cubicBezTo>
                    <a:pt x="197" y="85"/>
                    <a:pt x="240" y="82"/>
                    <a:pt x="283" y="79"/>
                  </a:cubicBezTo>
                  <a:cubicBezTo>
                    <a:pt x="336" y="75"/>
                    <a:pt x="389" y="72"/>
                    <a:pt x="442" y="69"/>
                  </a:cubicBezTo>
                  <a:cubicBezTo>
                    <a:pt x="468" y="67"/>
                    <a:pt x="495" y="65"/>
                    <a:pt x="522" y="64"/>
                  </a:cubicBezTo>
                  <a:cubicBezTo>
                    <a:pt x="576" y="63"/>
                    <a:pt x="630" y="62"/>
                    <a:pt x="684" y="61"/>
                  </a:cubicBezTo>
                  <a:cubicBezTo>
                    <a:pt x="772" y="60"/>
                    <a:pt x="859" y="62"/>
                    <a:pt x="947" y="58"/>
                  </a:cubicBezTo>
                  <a:cubicBezTo>
                    <a:pt x="986" y="60"/>
                    <a:pt x="1026" y="62"/>
                    <a:pt x="1065" y="64"/>
                  </a:cubicBezTo>
                  <a:cubicBezTo>
                    <a:pt x="1076" y="65"/>
                    <a:pt x="1086" y="67"/>
                    <a:pt x="1096" y="69"/>
                  </a:cubicBezTo>
                  <a:cubicBezTo>
                    <a:pt x="1109" y="72"/>
                    <a:pt x="1120" y="79"/>
                    <a:pt x="1128" y="90"/>
                  </a:cubicBezTo>
                  <a:cubicBezTo>
                    <a:pt x="1130" y="93"/>
                    <a:pt x="1132" y="96"/>
                    <a:pt x="1134" y="98"/>
                  </a:cubicBezTo>
                  <a:cubicBezTo>
                    <a:pt x="1140" y="104"/>
                    <a:pt x="1144" y="111"/>
                    <a:pt x="1147" y="119"/>
                  </a:cubicBezTo>
                  <a:cubicBezTo>
                    <a:pt x="1153" y="138"/>
                    <a:pt x="1157" y="157"/>
                    <a:pt x="1158" y="177"/>
                  </a:cubicBezTo>
                  <a:cubicBezTo>
                    <a:pt x="1160" y="205"/>
                    <a:pt x="1160" y="232"/>
                    <a:pt x="1161" y="260"/>
                  </a:cubicBezTo>
                  <a:cubicBezTo>
                    <a:pt x="1163" y="346"/>
                    <a:pt x="1164" y="433"/>
                    <a:pt x="1159" y="519"/>
                  </a:cubicBezTo>
                  <a:cubicBezTo>
                    <a:pt x="1157" y="543"/>
                    <a:pt x="1156" y="566"/>
                    <a:pt x="1155" y="590"/>
                  </a:cubicBezTo>
                  <a:cubicBezTo>
                    <a:pt x="1152" y="630"/>
                    <a:pt x="1149" y="669"/>
                    <a:pt x="1146" y="709"/>
                  </a:cubicBezTo>
                  <a:cubicBezTo>
                    <a:pt x="1146" y="712"/>
                    <a:pt x="1147" y="714"/>
                    <a:pt x="1147" y="717"/>
                  </a:cubicBezTo>
                  <a:cubicBezTo>
                    <a:pt x="1156" y="719"/>
                    <a:pt x="1164" y="718"/>
                    <a:pt x="1173" y="718"/>
                  </a:cubicBezTo>
                  <a:cubicBezTo>
                    <a:pt x="1181" y="717"/>
                    <a:pt x="1188" y="716"/>
                    <a:pt x="1197" y="722"/>
                  </a:cubicBezTo>
                  <a:cubicBezTo>
                    <a:pt x="1198" y="716"/>
                    <a:pt x="1199" y="713"/>
                    <a:pt x="1199" y="709"/>
                  </a:cubicBezTo>
                  <a:cubicBezTo>
                    <a:pt x="1202" y="670"/>
                    <a:pt x="1204" y="630"/>
                    <a:pt x="1207" y="591"/>
                  </a:cubicBezTo>
                  <a:cubicBezTo>
                    <a:pt x="1211" y="532"/>
                    <a:pt x="1211" y="473"/>
                    <a:pt x="1209" y="414"/>
                  </a:cubicBezTo>
                  <a:cubicBezTo>
                    <a:pt x="1207" y="370"/>
                    <a:pt x="1206" y="325"/>
                    <a:pt x="1205" y="281"/>
                  </a:cubicBezTo>
                  <a:cubicBezTo>
                    <a:pt x="1204" y="255"/>
                    <a:pt x="1203" y="229"/>
                    <a:pt x="1202" y="203"/>
                  </a:cubicBezTo>
                  <a:cubicBezTo>
                    <a:pt x="1200" y="166"/>
                    <a:pt x="1194" y="129"/>
                    <a:pt x="1183" y="94"/>
                  </a:cubicBezTo>
                  <a:cubicBezTo>
                    <a:pt x="1179" y="81"/>
                    <a:pt x="1173" y="69"/>
                    <a:pt x="1166" y="57"/>
                  </a:cubicBezTo>
                  <a:cubicBezTo>
                    <a:pt x="1156" y="43"/>
                    <a:pt x="1142" y="33"/>
                    <a:pt x="1125" y="29"/>
                  </a:cubicBezTo>
                  <a:cubicBezTo>
                    <a:pt x="1111" y="25"/>
                    <a:pt x="1098" y="25"/>
                    <a:pt x="1083" y="26"/>
                  </a:cubicBezTo>
                  <a:cubicBezTo>
                    <a:pt x="1063" y="28"/>
                    <a:pt x="1041" y="29"/>
                    <a:pt x="1021" y="28"/>
                  </a:cubicBezTo>
                  <a:cubicBezTo>
                    <a:pt x="961" y="26"/>
                    <a:pt x="902" y="23"/>
                    <a:pt x="842" y="21"/>
                  </a:cubicBezTo>
                  <a:cubicBezTo>
                    <a:pt x="796" y="20"/>
                    <a:pt x="749" y="19"/>
                    <a:pt x="703" y="20"/>
                  </a:cubicBezTo>
                  <a:cubicBezTo>
                    <a:pt x="628" y="21"/>
                    <a:pt x="554" y="25"/>
                    <a:pt x="479" y="26"/>
                  </a:cubicBezTo>
                  <a:cubicBezTo>
                    <a:pt x="421" y="28"/>
                    <a:pt x="362" y="30"/>
                    <a:pt x="304" y="34"/>
                  </a:cubicBezTo>
                  <a:cubicBezTo>
                    <a:pt x="278" y="36"/>
                    <a:pt x="251" y="39"/>
                    <a:pt x="225" y="42"/>
                  </a:cubicBezTo>
                  <a:cubicBezTo>
                    <a:pt x="199" y="45"/>
                    <a:pt x="173" y="48"/>
                    <a:pt x="148" y="52"/>
                  </a:cubicBezTo>
                  <a:cubicBezTo>
                    <a:pt x="126" y="56"/>
                    <a:pt x="104" y="60"/>
                    <a:pt x="82" y="65"/>
                  </a:cubicBezTo>
                  <a:cubicBezTo>
                    <a:pt x="67" y="67"/>
                    <a:pt x="56" y="76"/>
                    <a:pt x="49" y="89"/>
                  </a:cubicBezTo>
                  <a:cubicBezTo>
                    <a:pt x="42" y="101"/>
                    <a:pt x="36" y="114"/>
                    <a:pt x="34" y="128"/>
                  </a:cubicBezTo>
                  <a:cubicBezTo>
                    <a:pt x="31" y="140"/>
                    <a:pt x="30" y="152"/>
                    <a:pt x="28" y="165"/>
                  </a:cubicBezTo>
                  <a:cubicBezTo>
                    <a:pt x="24" y="185"/>
                    <a:pt x="24" y="206"/>
                    <a:pt x="24" y="227"/>
                  </a:cubicBezTo>
                  <a:cubicBezTo>
                    <a:pt x="24" y="241"/>
                    <a:pt x="24" y="255"/>
                    <a:pt x="24" y="269"/>
                  </a:cubicBezTo>
                  <a:cubicBezTo>
                    <a:pt x="23" y="299"/>
                    <a:pt x="22" y="329"/>
                    <a:pt x="21" y="359"/>
                  </a:cubicBezTo>
                  <a:cubicBezTo>
                    <a:pt x="21" y="366"/>
                    <a:pt x="21" y="372"/>
                    <a:pt x="21" y="379"/>
                  </a:cubicBezTo>
                  <a:cubicBezTo>
                    <a:pt x="19" y="408"/>
                    <a:pt x="18" y="437"/>
                    <a:pt x="16" y="466"/>
                  </a:cubicBezTo>
                  <a:cubicBezTo>
                    <a:pt x="16" y="470"/>
                    <a:pt x="16" y="475"/>
                    <a:pt x="16" y="479"/>
                  </a:cubicBezTo>
                  <a:cubicBezTo>
                    <a:pt x="19" y="510"/>
                    <a:pt x="18" y="540"/>
                    <a:pt x="19" y="571"/>
                  </a:cubicBezTo>
                  <a:cubicBezTo>
                    <a:pt x="19" y="584"/>
                    <a:pt x="20" y="597"/>
                    <a:pt x="20" y="610"/>
                  </a:cubicBezTo>
                  <a:cubicBezTo>
                    <a:pt x="21" y="636"/>
                    <a:pt x="25" y="661"/>
                    <a:pt x="28" y="687"/>
                  </a:cubicBezTo>
                  <a:cubicBezTo>
                    <a:pt x="30" y="706"/>
                    <a:pt x="32" y="726"/>
                    <a:pt x="34" y="745"/>
                  </a:cubicBezTo>
                  <a:cubicBezTo>
                    <a:pt x="34" y="749"/>
                    <a:pt x="33" y="753"/>
                    <a:pt x="38" y="757"/>
                  </a:cubicBezTo>
                  <a:moveTo>
                    <a:pt x="37" y="768"/>
                  </a:moveTo>
                  <a:cubicBezTo>
                    <a:pt x="40" y="793"/>
                    <a:pt x="42" y="815"/>
                    <a:pt x="48" y="837"/>
                  </a:cubicBezTo>
                  <a:cubicBezTo>
                    <a:pt x="51" y="848"/>
                    <a:pt x="54" y="859"/>
                    <a:pt x="58" y="870"/>
                  </a:cubicBezTo>
                  <a:cubicBezTo>
                    <a:pt x="66" y="891"/>
                    <a:pt x="82" y="903"/>
                    <a:pt x="102" y="910"/>
                  </a:cubicBezTo>
                  <a:cubicBezTo>
                    <a:pt x="117" y="916"/>
                    <a:pt x="133" y="915"/>
                    <a:pt x="149" y="915"/>
                  </a:cubicBezTo>
                  <a:cubicBezTo>
                    <a:pt x="159" y="915"/>
                    <a:pt x="168" y="914"/>
                    <a:pt x="178" y="913"/>
                  </a:cubicBezTo>
                  <a:cubicBezTo>
                    <a:pt x="185" y="913"/>
                    <a:pt x="192" y="913"/>
                    <a:pt x="199" y="912"/>
                  </a:cubicBezTo>
                  <a:cubicBezTo>
                    <a:pt x="215" y="911"/>
                    <a:pt x="230" y="909"/>
                    <a:pt x="246" y="909"/>
                  </a:cubicBezTo>
                  <a:cubicBezTo>
                    <a:pt x="313" y="907"/>
                    <a:pt x="379" y="906"/>
                    <a:pt x="446" y="905"/>
                  </a:cubicBezTo>
                  <a:cubicBezTo>
                    <a:pt x="472" y="904"/>
                    <a:pt x="498" y="903"/>
                    <a:pt x="524" y="902"/>
                  </a:cubicBezTo>
                  <a:cubicBezTo>
                    <a:pt x="562" y="901"/>
                    <a:pt x="600" y="900"/>
                    <a:pt x="638" y="899"/>
                  </a:cubicBezTo>
                  <a:cubicBezTo>
                    <a:pt x="681" y="897"/>
                    <a:pt x="724" y="896"/>
                    <a:pt x="767" y="894"/>
                  </a:cubicBezTo>
                  <a:cubicBezTo>
                    <a:pt x="825" y="892"/>
                    <a:pt x="884" y="889"/>
                    <a:pt x="942" y="886"/>
                  </a:cubicBezTo>
                  <a:cubicBezTo>
                    <a:pt x="950" y="885"/>
                    <a:pt x="958" y="885"/>
                    <a:pt x="966" y="885"/>
                  </a:cubicBezTo>
                  <a:cubicBezTo>
                    <a:pt x="1017" y="883"/>
                    <a:pt x="1068" y="876"/>
                    <a:pt x="1118" y="871"/>
                  </a:cubicBezTo>
                  <a:cubicBezTo>
                    <a:pt x="1134" y="869"/>
                    <a:pt x="1149" y="864"/>
                    <a:pt x="1165" y="860"/>
                  </a:cubicBezTo>
                  <a:cubicBezTo>
                    <a:pt x="1172" y="859"/>
                    <a:pt x="1177" y="854"/>
                    <a:pt x="1180" y="847"/>
                  </a:cubicBezTo>
                  <a:cubicBezTo>
                    <a:pt x="1181" y="843"/>
                    <a:pt x="1183" y="839"/>
                    <a:pt x="1183" y="835"/>
                  </a:cubicBezTo>
                  <a:cubicBezTo>
                    <a:pt x="1188" y="804"/>
                    <a:pt x="1192" y="773"/>
                    <a:pt x="1196" y="742"/>
                  </a:cubicBezTo>
                  <a:cubicBezTo>
                    <a:pt x="1196" y="739"/>
                    <a:pt x="1195" y="737"/>
                    <a:pt x="1195" y="735"/>
                  </a:cubicBezTo>
                  <a:cubicBezTo>
                    <a:pt x="1187" y="736"/>
                    <a:pt x="1179" y="738"/>
                    <a:pt x="1172" y="738"/>
                  </a:cubicBezTo>
                  <a:cubicBezTo>
                    <a:pt x="1143" y="740"/>
                    <a:pt x="1114" y="741"/>
                    <a:pt x="1085" y="743"/>
                  </a:cubicBezTo>
                  <a:cubicBezTo>
                    <a:pt x="1057" y="744"/>
                    <a:pt x="1028" y="747"/>
                    <a:pt x="1000" y="747"/>
                  </a:cubicBezTo>
                  <a:cubicBezTo>
                    <a:pt x="942" y="747"/>
                    <a:pt x="885" y="753"/>
                    <a:pt x="827" y="755"/>
                  </a:cubicBezTo>
                  <a:cubicBezTo>
                    <a:pt x="772" y="756"/>
                    <a:pt x="716" y="758"/>
                    <a:pt x="661" y="759"/>
                  </a:cubicBezTo>
                  <a:cubicBezTo>
                    <a:pt x="584" y="761"/>
                    <a:pt x="507" y="762"/>
                    <a:pt x="430" y="764"/>
                  </a:cubicBezTo>
                  <a:cubicBezTo>
                    <a:pt x="384" y="764"/>
                    <a:pt x="338" y="765"/>
                    <a:pt x="292" y="765"/>
                  </a:cubicBezTo>
                  <a:cubicBezTo>
                    <a:pt x="217" y="766"/>
                    <a:pt x="143" y="766"/>
                    <a:pt x="68" y="766"/>
                  </a:cubicBezTo>
                  <a:cubicBezTo>
                    <a:pt x="59" y="766"/>
                    <a:pt x="49" y="767"/>
                    <a:pt x="37" y="768"/>
                  </a:cubicBezTo>
                  <a:moveTo>
                    <a:pt x="1230" y="443"/>
                  </a:moveTo>
                  <a:cubicBezTo>
                    <a:pt x="1231" y="481"/>
                    <a:pt x="1231" y="518"/>
                    <a:pt x="1230" y="556"/>
                  </a:cubicBezTo>
                  <a:cubicBezTo>
                    <a:pt x="1230" y="568"/>
                    <a:pt x="1229" y="580"/>
                    <a:pt x="1228" y="592"/>
                  </a:cubicBezTo>
                  <a:cubicBezTo>
                    <a:pt x="1225" y="637"/>
                    <a:pt x="1222" y="683"/>
                    <a:pt x="1219" y="728"/>
                  </a:cubicBezTo>
                  <a:cubicBezTo>
                    <a:pt x="1217" y="748"/>
                    <a:pt x="1214" y="768"/>
                    <a:pt x="1212" y="788"/>
                  </a:cubicBezTo>
                  <a:cubicBezTo>
                    <a:pt x="1210" y="805"/>
                    <a:pt x="1207" y="822"/>
                    <a:pt x="1204" y="839"/>
                  </a:cubicBezTo>
                  <a:cubicBezTo>
                    <a:pt x="1203" y="847"/>
                    <a:pt x="1200" y="855"/>
                    <a:pt x="1196" y="862"/>
                  </a:cubicBezTo>
                  <a:cubicBezTo>
                    <a:pt x="1190" y="874"/>
                    <a:pt x="1179" y="883"/>
                    <a:pt x="1167" y="889"/>
                  </a:cubicBezTo>
                  <a:cubicBezTo>
                    <a:pt x="1152" y="895"/>
                    <a:pt x="1136" y="899"/>
                    <a:pt x="1120" y="900"/>
                  </a:cubicBezTo>
                  <a:cubicBezTo>
                    <a:pt x="1092" y="901"/>
                    <a:pt x="1063" y="902"/>
                    <a:pt x="1035" y="902"/>
                  </a:cubicBezTo>
                  <a:cubicBezTo>
                    <a:pt x="1020" y="902"/>
                    <a:pt x="1006" y="904"/>
                    <a:pt x="991" y="905"/>
                  </a:cubicBezTo>
                  <a:cubicBezTo>
                    <a:pt x="986" y="905"/>
                    <a:pt x="980" y="906"/>
                    <a:pt x="975" y="906"/>
                  </a:cubicBezTo>
                  <a:cubicBezTo>
                    <a:pt x="940" y="907"/>
                    <a:pt x="905" y="909"/>
                    <a:pt x="870" y="910"/>
                  </a:cubicBezTo>
                  <a:cubicBezTo>
                    <a:pt x="838" y="912"/>
                    <a:pt x="806" y="914"/>
                    <a:pt x="774" y="915"/>
                  </a:cubicBezTo>
                  <a:cubicBezTo>
                    <a:pt x="772" y="915"/>
                    <a:pt x="770" y="916"/>
                    <a:pt x="768" y="917"/>
                  </a:cubicBezTo>
                  <a:cubicBezTo>
                    <a:pt x="766" y="929"/>
                    <a:pt x="763" y="941"/>
                    <a:pt x="764" y="953"/>
                  </a:cubicBezTo>
                  <a:cubicBezTo>
                    <a:pt x="765" y="974"/>
                    <a:pt x="769" y="995"/>
                    <a:pt x="771" y="1016"/>
                  </a:cubicBezTo>
                  <a:cubicBezTo>
                    <a:pt x="772" y="1021"/>
                    <a:pt x="774" y="1025"/>
                    <a:pt x="777" y="1029"/>
                  </a:cubicBezTo>
                  <a:cubicBezTo>
                    <a:pt x="790" y="1044"/>
                    <a:pt x="802" y="1058"/>
                    <a:pt x="814" y="1072"/>
                  </a:cubicBezTo>
                  <a:cubicBezTo>
                    <a:pt x="822" y="1081"/>
                    <a:pt x="828" y="1091"/>
                    <a:pt x="833" y="1101"/>
                  </a:cubicBezTo>
                  <a:cubicBezTo>
                    <a:pt x="838" y="1114"/>
                    <a:pt x="835" y="1123"/>
                    <a:pt x="822" y="1127"/>
                  </a:cubicBezTo>
                  <a:cubicBezTo>
                    <a:pt x="814" y="1129"/>
                    <a:pt x="806" y="1131"/>
                    <a:pt x="798" y="1132"/>
                  </a:cubicBezTo>
                  <a:cubicBezTo>
                    <a:pt x="733" y="1139"/>
                    <a:pt x="667" y="1139"/>
                    <a:pt x="602" y="1138"/>
                  </a:cubicBezTo>
                  <a:cubicBezTo>
                    <a:pt x="584" y="1137"/>
                    <a:pt x="566" y="1137"/>
                    <a:pt x="548" y="1138"/>
                  </a:cubicBezTo>
                  <a:cubicBezTo>
                    <a:pt x="521" y="1138"/>
                    <a:pt x="495" y="1138"/>
                    <a:pt x="468" y="1138"/>
                  </a:cubicBezTo>
                  <a:cubicBezTo>
                    <a:pt x="464" y="1138"/>
                    <a:pt x="459" y="1138"/>
                    <a:pt x="455" y="1138"/>
                  </a:cubicBezTo>
                  <a:cubicBezTo>
                    <a:pt x="445" y="1137"/>
                    <a:pt x="441" y="1132"/>
                    <a:pt x="442" y="1122"/>
                  </a:cubicBezTo>
                  <a:cubicBezTo>
                    <a:pt x="443" y="1110"/>
                    <a:pt x="446" y="1099"/>
                    <a:pt x="452" y="1089"/>
                  </a:cubicBezTo>
                  <a:cubicBezTo>
                    <a:pt x="458" y="1078"/>
                    <a:pt x="466" y="1069"/>
                    <a:pt x="475" y="1060"/>
                  </a:cubicBezTo>
                  <a:cubicBezTo>
                    <a:pt x="484" y="1050"/>
                    <a:pt x="493" y="1041"/>
                    <a:pt x="500" y="1030"/>
                  </a:cubicBezTo>
                  <a:cubicBezTo>
                    <a:pt x="504" y="1024"/>
                    <a:pt x="506" y="1017"/>
                    <a:pt x="506" y="1010"/>
                  </a:cubicBezTo>
                  <a:cubicBezTo>
                    <a:pt x="506" y="983"/>
                    <a:pt x="506" y="956"/>
                    <a:pt x="506" y="929"/>
                  </a:cubicBezTo>
                  <a:cubicBezTo>
                    <a:pt x="506" y="928"/>
                    <a:pt x="506" y="927"/>
                    <a:pt x="505" y="925"/>
                  </a:cubicBezTo>
                  <a:cubicBezTo>
                    <a:pt x="501" y="925"/>
                    <a:pt x="497" y="925"/>
                    <a:pt x="494" y="925"/>
                  </a:cubicBezTo>
                  <a:cubicBezTo>
                    <a:pt x="454" y="925"/>
                    <a:pt x="414" y="926"/>
                    <a:pt x="374" y="926"/>
                  </a:cubicBezTo>
                  <a:cubicBezTo>
                    <a:pt x="348" y="927"/>
                    <a:pt x="323" y="928"/>
                    <a:pt x="297" y="930"/>
                  </a:cubicBezTo>
                  <a:cubicBezTo>
                    <a:pt x="265" y="932"/>
                    <a:pt x="231" y="932"/>
                    <a:pt x="198" y="934"/>
                  </a:cubicBezTo>
                  <a:cubicBezTo>
                    <a:pt x="189" y="934"/>
                    <a:pt x="180" y="935"/>
                    <a:pt x="170" y="936"/>
                  </a:cubicBezTo>
                  <a:cubicBezTo>
                    <a:pt x="146" y="939"/>
                    <a:pt x="122" y="937"/>
                    <a:pt x="99" y="930"/>
                  </a:cubicBezTo>
                  <a:cubicBezTo>
                    <a:pt x="72" y="923"/>
                    <a:pt x="52" y="906"/>
                    <a:pt x="41" y="880"/>
                  </a:cubicBezTo>
                  <a:cubicBezTo>
                    <a:pt x="35" y="866"/>
                    <a:pt x="31" y="851"/>
                    <a:pt x="28" y="835"/>
                  </a:cubicBezTo>
                  <a:cubicBezTo>
                    <a:pt x="22" y="806"/>
                    <a:pt x="17" y="776"/>
                    <a:pt x="14" y="747"/>
                  </a:cubicBezTo>
                  <a:cubicBezTo>
                    <a:pt x="11" y="723"/>
                    <a:pt x="10" y="700"/>
                    <a:pt x="7" y="676"/>
                  </a:cubicBezTo>
                  <a:cubicBezTo>
                    <a:pt x="1" y="632"/>
                    <a:pt x="0" y="588"/>
                    <a:pt x="0" y="543"/>
                  </a:cubicBezTo>
                  <a:cubicBezTo>
                    <a:pt x="0" y="457"/>
                    <a:pt x="0" y="370"/>
                    <a:pt x="0" y="284"/>
                  </a:cubicBezTo>
                  <a:cubicBezTo>
                    <a:pt x="1" y="254"/>
                    <a:pt x="2" y="224"/>
                    <a:pt x="4" y="194"/>
                  </a:cubicBezTo>
                  <a:cubicBezTo>
                    <a:pt x="6" y="168"/>
                    <a:pt x="10" y="142"/>
                    <a:pt x="16" y="117"/>
                  </a:cubicBezTo>
                  <a:cubicBezTo>
                    <a:pt x="20" y="101"/>
                    <a:pt x="27" y="87"/>
                    <a:pt x="36" y="73"/>
                  </a:cubicBezTo>
                  <a:cubicBezTo>
                    <a:pt x="45" y="60"/>
                    <a:pt x="57" y="51"/>
                    <a:pt x="73" y="47"/>
                  </a:cubicBezTo>
                  <a:cubicBezTo>
                    <a:pt x="95" y="41"/>
                    <a:pt x="117" y="36"/>
                    <a:pt x="140" y="34"/>
                  </a:cubicBezTo>
                  <a:cubicBezTo>
                    <a:pt x="164" y="31"/>
                    <a:pt x="188" y="27"/>
                    <a:pt x="212" y="24"/>
                  </a:cubicBezTo>
                  <a:cubicBezTo>
                    <a:pt x="238" y="21"/>
                    <a:pt x="264" y="18"/>
                    <a:pt x="291" y="16"/>
                  </a:cubicBezTo>
                  <a:cubicBezTo>
                    <a:pt x="313" y="14"/>
                    <a:pt x="334" y="13"/>
                    <a:pt x="356" y="11"/>
                  </a:cubicBezTo>
                  <a:cubicBezTo>
                    <a:pt x="362" y="11"/>
                    <a:pt x="368" y="10"/>
                    <a:pt x="374" y="10"/>
                  </a:cubicBezTo>
                  <a:cubicBezTo>
                    <a:pt x="424" y="9"/>
                    <a:pt x="473" y="8"/>
                    <a:pt x="523" y="6"/>
                  </a:cubicBezTo>
                  <a:cubicBezTo>
                    <a:pt x="573" y="5"/>
                    <a:pt x="624" y="3"/>
                    <a:pt x="674" y="2"/>
                  </a:cubicBezTo>
                  <a:cubicBezTo>
                    <a:pt x="743" y="0"/>
                    <a:pt x="812" y="1"/>
                    <a:pt x="881" y="4"/>
                  </a:cubicBezTo>
                  <a:cubicBezTo>
                    <a:pt x="916" y="6"/>
                    <a:pt x="951" y="10"/>
                    <a:pt x="986" y="12"/>
                  </a:cubicBezTo>
                  <a:cubicBezTo>
                    <a:pt x="1000" y="13"/>
                    <a:pt x="1014" y="13"/>
                    <a:pt x="1028" y="13"/>
                  </a:cubicBezTo>
                  <a:cubicBezTo>
                    <a:pt x="1056" y="13"/>
                    <a:pt x="1084" y="13"/>
                    <a:pt x="1112" y="13"/>
                  </a:cubicBezTo>
                  <a:cubicBezTo>
                    <a:pt x="1127" y="13"/>
                    <a:pt x="1142" y="17"/>
                    <a:pt x="1155" y="25"/>
                  </a:cubicBezTo>
                  <a:cubicBezTo>
                    <a:pt x="1165" y="31"/>
                    <a:pt x="1173" y="38"/>
                    <a:pt x="1180" y="48"/>
                  </a:cubicBezTo>
                  <a:cubicBezTo>
                    <a:pt x="1190" y="61"/>
                    <a:pt x="1197" y="76"/>
                    <a:pt x="1202" y="92"/>
                  </a:cubicBezTo>
                  <a:cubicBezTo>
                    <a:pt x="1214" y="129"/>
                    <a:pt x="1219" y="167"/>
                    <a:pt x="1222" y="205"/>
                  </a:cubicBezTo>
                  <a:cubicBezTo>
                    <a:pt x="1224" y="241"/>
                    <a:pt x="1224" y="277"/>
                    <a:pt x="1225" y="313"/>
                  </a:cubicBezTo>
                  <a:cubicBezTo>
                    <a:pt x="1227" y="356"/>
                    <a:pt x="1230" y="400"/>
                    <a:pt x="1230" y="443"/>
                  </a:cubicBezTo>
                  <a:moveTo>
                    <a:pt x="792" y="1111"/>
                  </a:moveTo>
                  <a:cubicBezTo>
                    <a:pt x="796" y="1110"/>
                    <a:pt x="801" y="1110"/>
                    <a:pt x="806" y="1106"/>
                  </a:cubicBezTo>
                  <a:cubicBezTo>
                    <a:pt x="779" y="1085"/>
                    <a:pt x="762" y="1057"/>
                    <a:pt x="743" y="1033"/>
                  </a:cubicBezTo>
                  <a:cubicBezTo>
                    <a:pt x="735" y="1033"/>
                    <a:pt x="730" y="1033"/>
                    <a:pt x="724" y="1033"/>
                  </a:cubicBezTo>
                  <a:cubicBezTo>
                    <a:pt x="696" y="1035"/>
                    <a:pt x="668" y="1037"/>
                    <a:pt x="639" y="1038"/>
                  </a:cubicBezTo>
                  <a:cubicBezTo>
                    <a:pt x="613" y="1039"/>
                    <a:pt x="586" y="1039"/>
                    <a:pt x="560" y="1039"/>
                  </a:cubicBezTo>
                  <a:cubicBezTo>
                    <a:pt x="547" y="1039"/>
                    <a:pt x="535" y="1038"/>
                    <a:pt x="524" y="1033"/>
                  </a:cubicBezTo>
                  <a:cubicBezTo>
                    <a:pt x="522" y="1035"/>
                    <a:pt x="520" y="1035"/>
                    <a:pt x="519" y="1036"/>
                  </a:cubicBezTo>
                  <a:cubicBezTo>
                    <a:pt x="510" y="1049"/>
                    <a:pt x="500" y="1062"/>
                    <a:pt x="490" y="1074"/>
                  </a:cubicBezTo>
                  <a:cubicBezTo>
                    <a:pt x="483" y="1084"/>
                    <a:pt x="475" y="1093"/>
                    <a:pt x="468" y="1103"/>
                  </a:cubicBezTo>
                  <a:cubicBezTo>
                    <a:pt x="465" y="1106"/>
                    <a:pt x="463" y="1110"/>
                    <a:pt x="465" y="1115"/>
                  </a:cubicBezTo>
                  <a:cubicBezTo>
                    <a:pt x="470" y="1118"/>
                    <a:pt x="476" y="1116"/>
                    <a:pt x="482" y="1116"/>
                  </a:cubicBezTo>
                  <a:cubicBezTo>
                    <a:pt x="501" y="1114"/>
                    <a:pt x="519" y="1112"/>
                    <a:pt x="537" y="1112"/>
                  </a:cubicBezTo>
                  <a:cubicBezTo>
                    <a:pt x="561" y="1111"/>
                    <a:pt x="584" y="1111"/>
                    <a:pt x="608" y="1113"/>
                  </a:cubicBezTo>
                  <a:cubicBezTo>
                    <a:pt x="659" y="1115"/>
                    <a:pt x="710" y="1115"/>
                    <a:pt x="761" y="1112"/>
                  </a:cubicBezTo>
                  <a:cubicBezTo>
                    <a:pt x="771" y="1112"/>
                    <a:pt x="782" y="1111"/>
                    <a:pt x="792" y="1111"/>
                  </a:cubicBezTo>
                  <a:moveTo>
                    <a:pt x="739" y="1005"/>
                  </a:moveTo>
                  <a:cubicBezTo>
                    <a:pt x="739" y="1003"/>
                    <a:pt x="739" y="1001"/>
                    <a:pt x="739" y="999"/>
                  </a:cubicBezTo>
                  <a:cubicBezTo>
                    <a:pt x="736" y="980"/>
                    <a:pt x="735" y="961"/>
                    <a:pt x="735" y="942"/>
                  </a:cubicBezTo>
                  <a:cubicBezTo>
                    <a:pt x="735" y="934"/>
                    <a:pt x="734" y="926"/>
                    <a:pt x="732" y="918"/>
                  </a:cubicBezTo>
                  <a:cubicBezTo>
                    <a:pt x="666" y="919"/>
                    <a:pt x="601" y="921"/>
                    <a:pt x="535" y="923"/>
                  </a:cubicBezTo>
                  <a:cubicBezTo>
                    <a:pt x="531" y="923"/>
                    <a:pt x="528" y="924"/>
                    <a:pt x="524" y="925"/>
                  </a:cubicBezTo>
                  <a:cubicBezTo>
                    <a:pt x="522" y="933"/>
                    <a:pt x="523" y="940"/>
                    <a:pt x="523" y="948"/>
                  </a:cubicBezTo>
                  <a:cubicBezTo>
                    <a:pt x="523" y="965"/>
                    <a:pt x="524" y="983"/>
                    <a:pt x="524" y="1000"/>
                  </a:cubicBezTo>
                  <a:cubicBezTo>
                    <a:pt x="524" y="1013"/>
                    <a:pt x="526" y="1017"/>
                    <a:pt x="539" y="1020"/>
                  </a:cubicBezTo>
                  <a:cubicBezTo>
                    <a:pt x="542" y="1020"/>
                    <a:pt x="544" y="1021"/>
                    <a:pt x="546" y="1020"/>
                  </a:cubicBezTo>
                  <a:cubicBezTo>
                    <a:pt x="573" y="1020"/>
                    <a:pt x="600" y="1021"/>
                    <a:pt x="627" y="1019"/>
                  </a:cubicBezTo>
                  <a:cubicBezTo>
                    <a:pt x="660" y="1018"/>
                    <a:pt x="693" y="1015"/>
                    <a:pt x="726" y="1012"/>
                  </a:cubicBezTo>
                  <a:cubicBezTo>
                    <a:pt x="728" y="1012"/>
                    <a:pt x="731" y="1012"/>
                    <a:pt x="733" y="1012"/>
                  </a:cubicBezTo>
                  <a:cubicBezTo>
                    <a:pt x="737" y="1011"/>
                    <a:pt x="739" y="1009"/>
                    <a:pt x="739" y="100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7"/>
            <p:cNvSpPr/>
            <p:nvPr/>
          </p:nvSpPr>
          <p:spPr bwMode="auto">
            <a:xfrm>
              <a:off x="1407" y="2071"/>
              <a:ext cx="66" cy="491"/>
            </a:xfrm>
            <a:custGeom>
              <a:avLst/>
              <a:gdLst>
                <a:gd name="T0" fmla="*/ 8 w 28"/>
                <a:gd name="T1" fmla="*/ 7 h 207"/>
                <a:gd name="T2" fmla="*/ 20 w 28"/>
                <a:gd name="T3" fmla="*/ 116 h 207"/>
                <a:gd name="T4" fmla="*/ 28 w 28"/>
                <a:gd name="T5" fmla="*/ 184 h 207"/>
                <a:gd name="T6" fmla="*/ 27 w 28"/>
                <a:gd name="T7" fmla="*/ 202 h 207"/>
                <a:gd name="T8" fmla="*/ 21 w 28"/>
                <a:gd name="T9" fmla="*/ 206 h 207"/>
                <a:gd name="T10" fmla="*/ 14 w 28"/>
                <a:gd name="T11" fmla="*/ 202 h 207"/>
                <a:gd name="T12" fmla="*/ 12 w 28"/>
                <a:gd name="T13" fmla="*/ 192 h 207"/>
                <a:gd name="T14" fmla="*/ 5 w 28"/>
                <a:gd name="T15" fmla="*/ 106 h 207"/>
                <a:gd name="T16" fmla="*/ 0 w 28"/>
                <a:gd name="T17" fmla="*/ 19 h 207"/>
                <a:gd name="T18" fmla="*/ 1 w 28"/>
                <a:gd name="T19" fmla="*/ 5 h 207"/>
                <a:gd name="T20" fmla="*/ 4 w 28"/>
                <a:gd name="T21" fmla="*/ 0 h 207"/>
                <a:gd name="T22" fmla="*/ 8 w 28"/>
                <a:gd name="T23" fmla="*/ 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07">
                  <a:moveTo>
                    <a:pt x="8" y="7"/>
                  </a:moveTo>
                  <a:cubicBezTo>
                    <a:pt x="12" y="44"/>
                    <a:pt x="16" y="80"/>
                    <a:pt x="20" y="116"/>
                  </a:cubicBezTo>
                  <a:cubicBezTo>
                    <a:pt x="23" y="139"/>
                    <a:pt x="26" y="162"/>
                    <a:pt x="28" y="184"/>
                  </a:cubicBezTo>
                  <a:cubicBezTo>
                    <a:pt x="28" y="190"/>
                    <a:pt x="28" y="196"/>
                    <a:pt x="27" y="202"/>
                  </a:cubicBezTo>
                  <a:cubicBezTo>
                    <a:pt x="26" y="204"/>
                    <a:pt x="23" y="206"/>
                    <a:pt x="21" y="206"/>
                  </a:cubicBezTo>
                  <a:cubicBezTo>
                    <a:pt x="18" y="207"/>
                    <a:pt x="15" y="205"/>
                    <a:pt x="14" y="202"/>
                  </a:cubicBezTo>
                  <a:cubicBezTo>
                    <a:pt x="14" y="199"/>
                    <a:pt x="13" y="195"/>
                    <a:pt x="12" y="192"/>
                  </a:cubicBezTo>
                  <a:cubicBezTo>
                    <a:pt x="10" y="163"/>
                    <a:pt x="7" y="134"/>
                    <a:pt x="5" y="106"/>
                  </a:cubicBezTo>
                  <a:cubicBezTo>
                    <a:pt x="2" y="77"/>
                    <a:pt x="1" y="48"/>
                    <a:pt x="0" y="19"/>
                  </a:cubicBezTo>
                  <a:cubicBezTo>
                    <a:pt x="0" y="14"/>
                    <a:pt x="0" y="10"/>
                    <a:pt x="1" y="5"/>
                  </a:cubicBezTo>
                  <a:cubicBezTo>
                    <a:pt x="1" y="3"/>
                    <a:pt x="3" y="2"/>
                    <a:pt x="4" y="0"/>
                  </a:cubicBezTo>
                  <a:cubicBezTo>
                    <a:pt x="8" y="1"/>
                    <a:pt x="8" y="5"/>
                    <a:pt x="8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8"/>
            <p:cNvSpPr/>
            <p:nvPr/>
          </p:nvSpPr>
          <p:spPr bwMode="auto">
            <a:xfrm>
              <a:off x="1014" y="1153"/>
              <a:ext cx="140" cy="286"/>
            </a:xfrm>
            <a:custGeom>
              <a:avLst/>
              <a:gdLst>
                <a:gd name="T0" fmla="*/ 59 w 59"/>
                <a:gd name="T1" fmla="*/ 5 h 121"/>
                <a:gd name="T2" fmla="*/ 55 w 59"/>
                <a:gd name="T3" fmla="*/ 10 h 121"/>
                <a:gd name="T4" fmla="*/ 41 w 59"/>
                <a:gd name="T5" fmla="*/ 24 h 121"/>
                <a:gd name="T6" fmla="*/ 16 w 59"/>
                <a:gd name="T7" fmla="*/ 92 h 121"/>
                <a:gd name="T8" fmla="*/ 15 w 59"/>
                <a:gd name="T9" fmla="*/ 108 h 121"/>
                <a:gd name="T10" fmla="*/ 12 w 59"/>
                <a:gd name="T11" fmla="*/ 121 h 121"/>
                <a:gd name="T12" fmla="*/ 6 w 59"/>
                <a:gd name="T13" fmla="*/ 113 h 121"/>
                <a:gd name="T14" fmla="*/ 1 w 59"/>
                <a:gd name="T15" fmla="*/ 87 h 121"/>
                <a:gd name="T16" fmla="*/ 34 w 59"/>
                <a:gd name="T17" fmla="*/ 11 h 121"/>
                <a:gd name="T18" fmla="*/ 47 w 59"/>
                <a:gd name="T19" fmla="*/ 2 h 121"/>
                <a:gd name="T20" fmla="*/ 59 w 59"/>
                <a:gd name="T21" fmla="*/ 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21">
                  <a:moveTo>
                    <a:pt x="59" y="5"/>
                  </a:moveTo>
                  <a:cubicBezTo>
                    <a:pt x="58" y="7"/>
                    <a:pt x="57" y="9"/>
                    <a:pt x="55" y="10"/>
                  </a:cubicBezTo>
                  <a:cubicBezTo>
                    <a:pt x="49" y="13"/>
                    <a:pt x="45" y="18"/>
                    <a:pt x="41" y="24"/>
                  </a:cubicBezTo>
                  <a:cubicBezTo>
                    <a:pt x="26" y="44"/>
                    <a:pt x="17" y="67"/>
                    <a:pt x="16" y="92"/>
                  </a:cubicBezTo>
                  <a:cubicBezTo>
                    <a:pt x="16" y="97"/>
                    <a:pt x="15" y="103"/>
                    <a:pt x="15" y="108"/>
                  </a:cubicBezTo>
                  <a:cubicBezTo>
                    <a:pt x="14" y="112"/>
                    <a:pt x="13" y="116"/>
                    <a:pt x="12" y="121"/>
                  </a:cubicBezTo>
                  <a:cubicBezTo>
                    <a:pt x="9" y="118"/>
                    <a:pt x="7" y="116"/>
                    <a:pt x="6" y="113"/>
                  </a:cubicBezTo>
                  <a:cubicBezTo>
                    <a:pt x="1" y="105"/>
                    <a:pt x="0" y="96"/>
                    <a:pt x="1" y="87"/>
                  </a:cubicBezTo>
                  <a:cubicBezTo>
                    <a:pt x="1" y="57"/>
                    <a:pt x="13" y="32"/>
                    <a:pt x="34" y="11"/>
                  </a:cubicBezTo>
                  <a:cubicBezTo>
                    <a:pt x="37" y="7"/>
                    <a:pt x="42" y="4"/>
                    <a:pt x="47" y="2"/>
                  </a:cubicBezTo>
                  <a:cubicBezTo>
                    <a:pt x="51" y="0"/>
                    <a:pt x="56" y="0"/>
                    <a:pt x="59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9"/>
            <p:cNvSpPr/>
            <p:nvPr/>
          </p:nvSpPr>
          <p:spPr bwMode="auto">
            <a:xfrm>
              <a:off x="1101" y="1131"/>
              <a:ext cx="161" cy="308"/>
            </a:xfrm>
            <a:custGeom>
              <a:avLst/>
              <a:gdLst>
                <a:gd name="T0" fmla="*/ 46 w 68"/>
                <a:gd name="T1" fmla="*/ 9 h 130"/>
                <a:gd name="T2" fmla="*/ 61 w 68"/>
                <a:gd name="T3" fmla="*/ 0 h 130"/>
                <a:gd name="T4" fmla="*/ 68 w 68"/>
                <a:gd name="T5" fmla="*/ 1 h 130"/>
                <a:gd name="T6" fmla="*/ 61 w 68"/>
                <a:gd name="T7" fmla="*/ 12 h 130"/>
                <a:gd name="T8" fmla="*/ 22 w 68"/>
                <a:gd name="T9" fmla="*/ 80 h 130"/>
                <a:gd name="T10" fmla="*/ 20 w 68"/>
                <a:gd name="T11" fmla="*/ 110 h 130"/>
                <a:gd name="T12" fmla="*/ 16 w 68"/>
                <a:gd name="T13" fmla="*/ 127 h 130"/>
                <a:gd name="T14" fmla="*/ 12 w 68"/>
                <a:gd name="T15" fmla="*/ 130 h 130"/>
                <a:gd name="T16" fmla="*/ 7 w 68"/>
                <a:gd name="T17" fmla="*/ 127 h 130"/>
                <a:gd name="T18" fmla="*/ 3 w 68"/>
                <a:gd name="T19" fmla="*/ 113 h 130"/>
                <a:gd name="T20" fmla="*/ 46 w 68"/>
                <a:gd name="T21" fmla="*/ 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130">
                  <a:moveTo>
                    <a:pt x="46" y="9"/>
                  </a:moveTo>
                  <a:cubicBezTo>
                    <a:pt x="50" y="5"/>
                    <a:pt x="55" y="1"/>
                    <a:pt x="61" y="0"/>
                  </a:cubicBezTo>
                  <a:cubicBezTo>
                    <a:pt x="63" y="0"/>
                    <a:pt x="66" y="1"/>
                    <a:pt x="68" y="1"/>
                  </a:cubicBezTo>
                  <a:cubicBezTo>
                    <a:pt x="68" y="7"/>
                    <a:pt x="64" y="10"/>
                    <a:pt x="61" y="12"/>
                  </a:cubicBezTo>
                  <a:cubicBezTo>
                    <a:pt x="40" y="31"/>
                    <a:pt x="27" y="53"/>
                    <a:pt x="22" y="80"/>
                  </a:cubicBezTo>
                  <a:cubicBezTo>
                    <a:pt x="20" y="90"/>
                    <a:pt x="20" y="100"/>
                    <a:pt x="20" y="110"/>
                  </a:cubicBezTo>
                  <a:cubicBezTo>
                    <a:pt x="19" y="116"/>
                    <a:pt x="18" y="121"/>
                    <a:pt x="16" y="127"/>
                  </a:cubicBezTo>
                  <a:cubicBezTo>
                    <a:pt x="16" y="129"/>
                    <a:pt x="13" y="130"/>
                    <a:pt x="12" y="130"/>
                  </a:cubicBezTo>
                  <a:cubicBezTo>
                    <a:pt x="10" y="130"/>
                    <a:pt x="8" y="129"/>
                    <a:pt x="7" y="127"/>
                  </a:cubicBezTo>
                  <a:cubicBezTo>
                    <a:pt x="5" y="123"/>
                    <a:pt x="3" y="118"/>
                    <a:pt x="3" y="113"/>
                  </a:cubicBezTo>
                  <a:cubicBezTo>
                    <a:pt x="0" y="71"/>
                    <a:pt x="15" y="37"/>
                    <a:pt x="46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979295" y="4565650"/>
            <a:ext cx="8233410" cy="1380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 smtClean="0">
                <a:solidFill>
                  <a:srgbClr val="515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prompt 通常指的是一个输入的文本段落或短语，作为生成模型输出的起点或引导。</a:t>
            </a:r>
            <a:endParaRPr lang="en-US" altLang="zh-CN" sz="1400" dirty="0" smtClean="0">
              <a:solidFill>
                <a:srgbClr val="515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400" dirty="0" smtClean="0">
                <a:solidFill>
                  <a:srgbClr val="515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prompt 可以是一个问题、一段文字描述、一段对话或任何形式的文本输入，模型会基于 prompt 所提供的上下文和语义信息，生成相应的输出文本。</a:t>
            </a:r>
            <a:endParaRPr lang="en-US" altLang="zh-CN" sz="1400" dirty="0" smtClean="0">
              <a:solidFill>
                <a:srgbClr val="515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endParaRPr lang="en-US" altLang="zh-CN" sz="1400" dirty="0" smtClean="0">
              <a:solidFill>
                <a:srgbClr val="515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4508030" y="0"/>
            <a:ext cx="1246606" cy="3050968"/>
            <a:chOff x="754929" y="0"/>
            <a:chExt cx="1756551" cy="4299018"/>
          </a:xfrm>
          <a:solidFill>
            <a:srgbClr val="515161"/>
          </a:solidFill>
        </p:grpSpPr>
        <p:sp>
          <p:nvSpPr>
            <p:cNvPr id="58" name="Freeform 5"/>
            <p:cNvSpPr>
              <a:spLocks noEditPoints="1"/>
            </p:cNvSpPr>
            <p:nvPr/>
          </p:nvSpPr>
          <p:spPr bwMode="auto">
            <a:xfrm rot="9378119">
              <a:off x="754929" y="1816708"/>
              <a:ext cx="1756551" cy="2482310"/>
            </a:xfrm>
            <a:custGeom>
              <a:avLst/>
              <a:gdLst>
                <a:gd name="T0" fmla="*/ 59 w 322"/>
                <a:gd name="T1" fmla="*/ 75 h 457"/>
                <a:gd name="T2" fmla="*/ 64 w 322"/>
                <a:gd name="T3" fmla="*/ 307 h 457"/>
                <a:gd name="T4" fmla="*/ 38 w 322"/>
                <a:gd name="T5" fmla="*/ 338 h 457"/>
                <a:gd name="T6" fmla="*/ 25 w 322"/>
                <a:gd name="T7" fmla="*/ 363 h 457"/>
                <a:gd name="T8" fmla="*/ 16 w 322"/>
                <a:gd name="T9" fmla="*/ 394 h 457"/>
                <a:gd name="T10" fmla="*/ 95 w 322"/>
                <a:gd name="T11" fmla="*/ 431 h 457"/>
                <a:gd name="T12" fmla="*/ 114 w 322"/>
                <a:gd name="T13" fmla="*/ 408 h 457"/>
                <a:gd name="T14" fmla="*/ 115 w 322"/>
                <a:gd name="T15" fmla="*/ 406 h 457"/>
                <a:gd name="T16" fmla="*/ 131 w 322"/>
                <a:gd name="T17" fmla="*/ 379 h 457"/>
                <a:gd name="T18" fmla="*/ 193 w 322"/>
                <a:gd name="T19" fmla="*/ 301 h 457"/>
                <a:gd name="T20" fmla="*/ 305 w 322"/>
                <a:gd name="T21" fmla="*/ 182 h 457"/>
                <a:gd name="T22" fmla="*/ 39 w 322"/>
                <a:gd name="T23" fmla="*/ 435 h 457"/>
                <a:gd name="T24" fmla="*/ 44 w 322"/>
                <a:gd name="T25" fmla="*/ 416 h 457"/>
                <a:gd name="T26" fmla="*/ 39 w 322"/>
                <a:gd name="T27" fmla="*/ 435 h 457"/>
                <a:gd name="T28" fmla="*/ 53 w 322"/>
                <a:gd name="T29" fmla="*/ 413 h 457"/>
                <a:gd name="T30" fmla="*/ 55 w 322"/>
                <a:gd name="T31" fmla="*/ 392 h 457"/>
                <a:gd name="T32" fmla="*/ 107 w 322"/>
                <a:gd name="T33" fmla="*/ 408 h 457"/>
                <a:gd name="T34" fmla="*/ 78 w 322"/>
                <a:gd name="T35" fmla="*/ 393 h 457"/>
                <a:gd name="T36" fmla="*/ 40 w 322"/>
                <a:gd name="T37" fmla="*/ 344 h 457"/>
                <a:gd name="T38" fmla="*/ 116 w 322"/>
                <a:gd name="T39" fmla="*/ 384 h 457"/>
                <a:gd name="T40" fmla="*/ 105 w 322"/>
                <a:gd name="T41" fmla="*/ 399 h 457"/>
                <a:gd name="T42" fmla="*/ 93 w 322"/>
                <a:gd name="T43" fmla="*/ 373 h 457"/>
                <a:gd name="T44" fmla="*/ 55 w 322"/>
                <a:gd name="T45" fmla="*/ 354 h 457"/>
                <a:gd name="T46" fmla="*/ 60 w 322"/>
                <a:gd name="T47" fmla="*/ 316 h 457"/>
                <a:gd name="T48" fmla="*/ 126 w 322"/>
                <a:gd name="T49" fmla="*/ 355 h 457"/>
                <a:gd name="T50" fmla="*/ 103 w 322"/>
                <a:gd name="T51" fmla="*/ 376 h 457"/>
                <a:gd name="T52" fmla="*/ 111 w 322"/>
                <a:gd name="T53" fmla="*/ 190 h 457"/>
                <a:gd name="T54" fmla="*/ 114 w 322"/>
                <a:gd name="T55" fmla="*/ 345 h 457"/>
                <a:gd name="T56" fmla="*/ 287 w 322"/>
                <a:gd name="T57" fmla="*/ 218 h 457"/>
                <a:gd name="T58" fmla="*/ 129 w 322"/>
                <a:gd name="T59" fmla="*/ 349 h 457"/>
                <a:gd name="T60" fmla="*/ 128 w 322"/>
                <a:gd name="T61" fmla="*/ 349 h 457"/>
                <a:gd name="T62" fmla="*/ 194 w 322"/>
                <a:gd name="T63" fmla="*/ 220 h 457"/>
                <a:gd name="T64" fmla="*/ 228 w 322"/>
                <a:gd name="T65" fmla="*/ 224 h 457"/>
                <a:gd name="T66" fmla="*/ 232 w 322"/>
                <a:gd name="T67" fmla="*/ 190 h 457"/>
                <a:gd name="T68" fmla="*/ 192 w 322"/>
                <a:gd name="T69" fmla="*/ 212 h 457"/>
                <a:gd name="T70" fmla="*/ 106 w 322"/>
                <a:gd name="T71" fmla="*/ 154 h 457"/>
                <a:gd name="T72" fmla="*/ 104 w 322"/>
                <a:gd name="T73" fmla="*/ 186 h 457"/>
                <a:gd name="T74" fmla="*/ 97 w 322"/>
                <a:gd name="T75" fmla="*/ 200 h 457"/>
                <a:gd name="T76" fmla="*/ 76 w 322"/>
                <a:gd name="T77" fmla="*/ 329 h 457"/>
                <a:gd name="T78" fmla="*/ 67 w 322"/>
                <a:gd name="T79" fmla="*/ 314 h 457"/>
                <a:gd name="T80" fmla="*/ 69 w 322"/>
                <a:gd name="T81" fmla="*/ 310 h 457"/>
                <a:gd name="T82" fmla="*/ 209 w 322"/>
                <a:gd name="T83" fmla="*/ 28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457">
                  <a:moveTo>
                    <a:pt x="225" y="27"/>
                  </a:moveTo>
                  <a:cubicBezTo>
                    <a:pt x="165" y="0"/>
                    <a:pt x="94" y="19"/>
                    <a:pt x="59" y="75"/>
                  </a:cubicBezTo>
                  <a:cubicBezTo>
                    <a:pt x="42" y="102"/>
                    <a:pt x="35" y="135"/>
                    <a:pt x="41" y="167"/>
                  </a:cubicBezTo>
                  <a:cubicBezTo>
                    <a:pt x="49" y="213"/>
                    <a:pt x="89" y="260"/>
                    <a:pt x="64" y="307"/>
                  </a:cubicBezTo>
                  <a:cubicBezTo>
                    <a:pt x="50" y="306"/>
                    <a:pt x="39" y="314"/>
                    <a:pt x="38" y="328"/>
                  </a:cubicBezTo>
                  <a:cubicBezTo>
                    <a:pt x="37" y="332"/>
                    <a:pt x="37" y="335"/>
                    <a:pt x="38" y="338"/>
                  </a:cubicBezTo>
                  <a:cubicBezTo>
                    <a:pt x="38" y="338"/>
                    <a:pt x="38" y="338"/>
                    <a:pt x="37" y="338"/>
                  </a:cubicBezTo>
                  <a:cubicBezTo>
                    <a:pt x="28" y="343"/>
                    <a:pt x="23" y="353"/>
                    <a:pt x="25" y="363"/>
                  </a:cubicBezTo>
                  <a:cubicBezTo>
                    <a:pt x="17" y="367"/>
                    <a:pt x="12" y="375"/>
                    <a:pt x="13" y="385"/>
                  </a:cubicBezTo>
                  <a:cubicBezTo>
                    <a:pt x="14" y="388"/>
                    <a:pt x="15" y="391"/>
                    <a:pt x="16" y="394"/>
                  </a:cubicBezTo>
                  <a:cubicBezTo>
                    <a:pt x="16" y="413"/>
                    <a:pt x="24" y="435"/>
                    <a:pt x="41" y="445"/>
                  </a:cubicBezTo>
                  <a:cubicBezTo>
                    <a:pt x="61" y="457"/>
                    <a:pt x="81" y="445"/>
                    <a:pt x="95" y="431"/>
                  </a:cubicBezTo>
                  <a:cubicBezTo>
                    <a:pt x="96" y="431"/>
                    <a:pt x="96" y="430"/>
                    <a:pt x="96" y="429"/>
                  </a:cubicBezTo>
                  <a:cubicBezTo>
                    <a:pt x="107" y="428"/>
                    <a:pt x="114" y="422"/>
                    <a:pt x="114" y="408"/>
                  </a:cubicBezTo>
                  <a:cubicBezTo>
                    <a:pt x="114" y="407"/>
                    <a:pt x="113" y="407"/>
                    <a:pt x="113" y="406"/>
                  </a:cubicBezTo>
                  <a:cubicBezTo>
                    <a:pt x="114" y="406"/>
                    <a:pt x="114" y="406"/>
                    <a:pt x="115" y="406"/>
                  </a:cubicBezTo>
                  <a:cubicBezTo>
                    <a:pt x="124" y="402"/>
                    <a:pt x="123" y="392"/>
                    <a:pt x="122" y="383"/>
                  </a:cubicBezTo>
                  <a:cubicBezTo>
                    <a:pt x="125" y="383"/>
                    <a:pt x="128" y="381"/>
                    <a:pt x="131" y="379"/>
                  </a:cubicBezTo>
                  <a:cubicBezTo>
                    <a:pt x="141" y="373"/>
                    <a:pt x="142" y="361"/>
                    <a:pt x="135" y="353"/>
                  </a:cubicBezTo>
                  <a:cubicBezTo>
                    <a:pt x="150" y="331"/>
                    <a:pt x="170" y="314"/>
                    <a:pt x="193" y="301"/>
                  </a:cubicBezTo>
                  <a:cubicBezTo>
                    <a:pt x="212" y="291"/>
                    <a:pt x="232" y="284"/>
                    <a:pt x="250" y="271"/>
                  </a:cubicBezTo>
                  <a:cubicBezTo>
                    <a:pt x="280" y="250"/>
                    <a:pt x="299" y="218"/>
                    <a:pt x="305" y="182"/>
                  </a:cubicBezTo>
                  <a:cubicBezTo>
                    <a:pt x="316" y="119"/>
                    <a:pt x="285" y="53"/>
                    <a:pt x="225" y="27"/>
                  </a:cubicBezTo>
                  <a:close/>
                  <a:moveTo>
                    <a:pt x="39" y="435"/>
                  </a:moveTo>
                  <a:cubicBezTo>
                    <a:pt x="29" y="426"/>
                    <a:pt x="25" y="415"/>
                    <a:pt x="23" y="403"/>
                  </a:cubicBezTo>
                  <a:cubicBezTo>
                    <a:pt x="29" y="408"/>
                    <a:pt x="37" y="413"/>
                    <a:pt x="44" y="416"/>
                  </a:cubicBezTo>
                  <a:cubicBezTo>
                    <a:pt x="53" y="421"/>
                    <a:pt x="72" y="429"/>
                    <a:pt x="87" y="429"/>
                  </a:cubicBezTo>
                  <a:cubicBezTo>
                    <a:pt x="73" y="441"/>
                    <a:pt x="55" y="450"/>
                    <a:pt x="39" y="435"/>
                  </a:cubicBezTo>
                  <a:close/>
                  <a:moveTo>
                    <a:pt x="107" y="408"/>
                  </a:moveTo>
                  <a:cubicBezTo>
                    <a:pt x="108" y="436"/>
                    <a:pt x="63" y="418"/>
                    <a:pt x="53" y="413"/>
                  </a:cubicBezTo>
                  <a:cubicBezTo>
                    <a:pt x="41" y="408"/>
                    <a:pt x="0" y="381"/>
                    <a:pt x="27" y="370"/>
                  </a:cubicBezTo>
                  <a:cubicBezTo>
                    <a:pt x="33" y="381"/>
                    <a:pt x="45" y="387"/>
                    <a:pt x="55" y="392"/>
                  </a:cubicBezTo>
                  <a:cubicBezTo>
                    <a:pt x="68" y="397"/>
                    <a:pt x="91" y="408"/>
                    <a:pt x="107" y="407"/>
                  </a:cubicBezTo>
                  <a:cubicBezTo>
                    <a:pt x="107" y="407"/>
                    <a:pt x="107" y="408"/>
                    <a:pt x="107" y="408"/>
                  </a:cubicBezTo>
                  <a:close/>
                  <a:moveTo>
                    <a:pt x="105" y="399"/>
                  </a:moveTo>
                  <a:cubicBezTo>
                    <a:pt x="97" y="400"/>
                    <a:pt x="85" y="395"/>
                    <a:pt x="78" y="393"/>
                  </a:cubicBezTo>
                  <a:cubicBezTo>
                    <a:pt x="69" y="390"/>
                    <a:pt x="60" y="387"/>
                    <a:pt x="53" y="383"/>
                  </a:cubicBezTo>
                  <a:cubicBezTo>
                    <a:pt x="42" y="378"/>
                    <a:pt x="15" y="358"/>
                    <a:pt x="40" y="344"/>
                  </a:cubicBezTo>
                  <a:cubicBezTo>
                    <a:pt x="46" y="357"/>
                    <a:pt x="60" y="366"/>
                    <a:pt x="72" y="372"/>
                  </a:cubicBezTo>
                  <a:cubicBezTo>
                    <a:pt x="84" y="377"/>
                    <a:pt x="101" y="385"/>
                    <a:pt x="116" y="384"/>
                  </a:cubicBezTo>
                  <a:cubicBezTo>
                    <a:pt x="116" y="387"/>
                    <a:pt x="116" y="389"/>
                    <a:pt x="116" y="391"/>
                  </a:cubicBezTo>
                  <a:cubicBezTo>
                    <a:pt x="114" y="399"/>
                    <a:pt x="111" y="401"/>
                    <a:pt x="105" y="399"/>
                  </a:cubicBezTo>
                  <a:close/>
                  <a:moveTo>
                    <a:pt x="103" y="376"/>
                  </a:moveTo>
                  <a:cubicBezTo>
                    <a:pt x="100" y="375"/>
                    <a:pt x="96" y="374"/>
                    <a:pt x="93" y="373"/>
                  </a:cubicBezTo>
                  <a:cubicBezTo>
                    <a:pt x="86" y="370"/>
                    <a:pt x="79" y="368"/>
                    <a:pt x="73" y="364"/>
                  </a:cubicBezTo>
                  <a:cubicBezTo>
                    <a:pt x="66" y="361"/>
                    <a:pt x="60" y="358"/>
                    <a:pt x="55" y="354"/>
                  </a:cubicBezTo>
                  <a:cubicBezTo>
                    <a:pt x="53" y="351"/>
                    <a:pt x="51" y="348"/>
                    <a:pt x="49" y="346"/>
                  </a:cubicBezTo>
                  <a:cubicBezTo>
                    <a:pt x="41" y="334"/>
                    <a:pt x="45" y="324"/>
                    <a:pt x="60" y="316"/>
                  </a:cubicBezTo>
                  <a:cubicBezTo>
                    <a:pt x="60" y="317"/>
                    <a:pt x="61" y="317"/>
                    <a:pt x="62" y="318"/>
                  </a:cubicBezTo>
                  <a:cubicBezTo>
                    <a:pt x="70" y="344"/>
                    <a:pt x="103" y="349"/>
                    <a:pt x="126" y="355"/>
                  </a:cubicBezTo>
                  <a:cubicBezTo>
                    <a:pt x="126" y="356"/>
                    <a:pt x="127" y="356"/>
                    <a:pt x="127" y="357"/>
                  </a:cubicBezTo>
                  <a:cubicBezTo>
                    <a:pt x="122" y="373"/>
                    <a:pt x="114" y="379"/>
                    <a:pt x="103" y="376"/>
                  </a:cubicBezTo>
                  <a:close/>
                  <a:moveTo>
                    <a:pt x="81" y="333"/>
                  </a:moveTo>
                  <a:cubicBezTo>
                    <a:pt x="105" y="288"/>
                    <a:pt x="115" y="239"/>
                    <a:pt x="111" y="190"/>
                  </a:cubicBezTo>
                  <a:cubicBezTo>
                    <a:pt x="137" y="178"/>
                    <a:pt x="162" y="200"/>
                    <a:pt x="188" y="217"/>
                  </a:cubicBezTo>
                  <a:cubicBezTo>
                    <a:pt x="154" y="252"/>
                    <a:pt x="133" y="299"/>
                    <a:pt x="114" y="345"/>
                  </a:cubicBezTo>
                  <a:cubicBezTo>
                    <a:pt x="103" y="343"/>
                    <a:pt x="91" y="339"/>
                    <a:pt x="81" y="333"/>
                  </a:cubicBezTo>
                  <a:close/>
                  <a:moveTo>
                    <a:pt x="287" y="218"/>
                  </a:moveTo>
                  <a:cubicBezTo>
                    <a:pt x="266" y="261"/>
                    <a:pt x="228" y="274"/>
                    <a:pt x="190" y="296"/>
                  </a:cubicBezTo>
                  <a:cubicBezTo>
                    <a:pt x="165" y="309"/>
                    <a:pt x="145" y="327"/>
                    <a:pt x="129" y="349"/>
                  </a:cubicBezTo>
                  <a:cubicBezTo>
                    <a:pt x="129" y="349"/>
                    <a:pt x="129" y="349"/>
                    <a:pt x="129" y="349"/>
                  </a:cubicBezTo>
                  <a:cubicBezTo>
                    <a:pt x="128" y="349"/>
                    <a:pt x="128" y="349"/>
                    <a:pt x="128" y="349"/>
                  </a:cubicBezTo>
                  <a:cubicBezTo>
                    <a:pt x="126" y="348"/>
                    <a:pt x="123" y="348"/>
                    <a:pt x="121" y="347"/>
                  </a:cubicBezTo>
                  <a:cubicBezTo>
                    <a:pt x="140" y="301"/>
                    <a:pt x="160" y="255"/>
                    <a:pt x="194" y="220"/>
                  </a:cubicBezTo>
                  <a:cubicBezTo>
                    <a:pt x="205" y="227"/>
                    <a:pt x="217" y="231"/>
                    <a:pt x="228" y="231"/>
                  </a:cubicBezTo>
                  <a:cubicBezTo>
                    <a:pt x="233" y="230"/>
                    <a:pt x="233" y="224"/>
                    <a:pt x="228" y="224"/>
                  </a:cubicBezTo>
                  <a:cubicBezTo>
                    <a:pt x="218" y="225"/>
                    <a:pt x="208" y="221"/>
                    <a:pt x="198" y="216"/>
                  </a:cubicBezTo>
                  <a:cubicBezTo>
                    <a:pt x="208" y="206"/>
                    <a:pt x="219" y="197"/>
                    <a:pt x="232" y="190"/>
                  </a:cubicBezTo>
                  <a:cubicBezTo>
                    <a:pt x="236" y="187"/>
                    <a:pt x="232" y="182"/>
                    <a:pt x="229" y="184"/>
                  </a:cubicBezTo>
                  <a:cubicBezTo>
                    <a:pt x="215" y="192"/>
                    <a:pt x="203" y="202"/>
                    <a:pt x="192" y="212"/>
                  </a:cubicBezTo>
                  <a:cubicBezTo>
                    <a:pt x="165" y="197"/>
                    <a:pt x="138" y="172"/>
                    <a:pt x="110" y="183"/>
                  </a:cubicBezTo>
                  <a:cubicBezTo>
                    <a:pt x="109" y="173"/>
                    <a:pt x="108" y="164"/>
                    <a:pt x="106" y="154"/>
                  </a:cubicBezTo>
                  <a:cubicBezTo>
                    <a:pt x="105" y="150"/>
                    <a:pt x="99" y="152"/>
                    <a:pt x="100" y="156"/>
                  </a:cubicBezTo>
                  <a:cubicBezTo>
                    <a:pt x="102" y="166"/>
                    <a:pt x="103" y="176"/>
                    <a:pt x="104" y="186"/>
                  </a:cubicBezTo>
                  <a:cubicBezTo>
                    <a:pt x="100" y="188"/>
                    <a:pt x="96" y="191"/>
                    <a:pt x="92" y="195"/>
                  </a:cubicBezTo>
                  <a:cubicBezTo>
                    <a:pt x="89" y="198"/>
                    <a:pt x="94" y="203"/>
                    <a:pt x="97" y="200"/>
                  </a:cubicBezTo>
                  <a:cubicBezTo>
                    <a:pt x="100" y="197"/>
                    <a:pt x="102" y="195"/>
                    <a:pt x="105" y="193"/>
                  </a:cubicBezTo>
                  <a:cubicBezTo>
                    <a:pt x="107" y="240"/>
                    <a:pt x="98" y="286"/>
                    <a:pt x="76" y="329"/>
                  </a:cubicBezTo>
                  <a:cubicBezTo>
                    <a:pt x="72" y="325"/>
                    <a:pt x="70" y="321"/>
                    <a:pt x="68" y="316"/>
                  </a:cubicBezTo>
                  <a:cubicBezTo>
                    <a:pt x="68" y="315"/>
                    <a:pt x="67" y="314"/>
                    <a:pt x="67" y="314"/>
                  </a:cubicBezTo>
                  <a:cubicBezTo>
                    <a:pt x="67" y="314"/>
                    <a:pt x="67" y="313"/>
                    <a:pt x="68" y="313"/>
                  </a:cubicBezTo>
                  <a:cubicBezTo>
                    <a:pt x="69" y="312"/>
                    <a:pt x="69" y="311"/>
                    <a:pt x="69" y="310"/>
                  </a:cubicBezTo>
                  <a:cubicBezTo>
                    <a:pt x="100" y="254"/>
                    <a:pt x="42" y="197"/>
                    <a:pt x="45" y="139"/>
                  </a:cubicBezTo>
                  <a:cubicBezTo>
                    <a:pt x="49" y="56"/>
                    <a:pt x="132" y="3"/>
                    <a:pt x="209" y="28"/>
                  </a:cubicBezTo>
                  <a:cubicBezTo>
                    <a:pt x="287" y="53"/>
                    <a:pt x="322" y="145"/>
                    <a:pt x="287" y="2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1746678" y="0"/>
              <a:ext cx="0" cy="1733006"/>
            </a:xfrm>
            <a:prstGeom prst="line">
              <a:avLst/>
            </a:prstGeom>
            <a:grpFill/>
            <a:ln w="28575">
              <a:solidFill>
                <a:srgbClr val="5151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1087584" y="0"/>
            <a:ext cx="1062785" cy="2585045"/>
            <a:chOff x="737082" y="0"/>
            <a:chExt cx="1756551" cy="4272513"/>
          </a:xfrm>
          <a:solidFill>
            <a:srgbClr val="515161"/>
          </a:solidFill>
        </p:grpSpPr>
        <p:sp>
          <p:nvSpPr>
            <p:cNvPr id="56" name="Freeform 5"/>
            <p:cNvSpPr>
              <a:spLocks noEditPoints="1"/>
            </p:cNvSpPr>
            <p:nvPr/>
          </p:nvSpPr>
          <p:spPr bwMode="auto">
            <a:xfrm rot="9378119">
              <a:off x="737082" y="1790203"/>
              <a:ext cx="1756551" cy="2482310"/>
            </a:xfrm>
            <a:custGeom>
              <a:avLst/>
              <a:gdLst>
                <a:gd name="T0" fmla="*/ 59 w 322"/>
                <a:gd name="T1" fmla="*/ 75 h 457"/>
                <a:gd name="T2" fmla="*/ 64 w 322"/>
                <a:gd name="T3" fmla="*/ 307 h 457"/>
                <a:gd name="T4" fmla="*/ 38 w 322"/>
                <a:gd name="T5" fmla="*/ 338 h 457"/>
                <a:gd name="T6" fmla="*/ 25 w 322"/>
                <a:gd name="T7" fmla="*/ 363 h 457"/>
                <a:gd name="T8" fmla="*/ 16 w 322"/>
                <a:gd name="T9" fmla="*/ 394 h 457"/>
                <a:gd name="T10" fmla="*/ 95 w 322"/>
                <a:gd name="T11" fmla="*/ 431 h 457"/>
                <a:gd name="T12" fmla="*/ 114 w 322"/>
                <a:gd name="T13" fmla="*/ 408 h 457"/>
                <a:gd name="T14" fmla="*/ 115 w 322"/>
                <a:gd name="T15" fmla="*/ 406 h 457"/>
                <a:gd name="T16" fmla="*/ 131 w 322"/>
                <a:gd name="T17" fmla="*/ 379 h 457"/>
                <a:gd name="T18" fmla="*/ 193 w 322"/>
                <a:gd name="T19" fmla="*/ 301 h 457"/>
                <a:gd name="T20" fmla="*/ 305 w 322"/>
                <a:gd name="T21" fmla="*/ 182 h 457"/>
                <a:gd name="T22" fmla="*/ 39 w 322"/>
                <a:gd name="T23" fmla="*/ 435 h 457"/>
                <a:gd name="T24" fmla="*/ 44 w 322"/>
                <a:gd name="T25" fmla="*/ 416 h 457"/>
                <a:gd name="T26" fmla="*/ 39 w 322"/>
                <a:gd name="T27" fmla="*/ 435 h 457"/>
                <a:gd name="T28" fmla="*/ 53 w 322"/>
                <a:gd name="T29" fmla="*/ 413 h 457"/>
                <a:gd name="T30" fmla="*/ 55 w 322"/>
                <a:gd name="T31" fmla="*/ 392 h 457"/>
                <a:gd name="T32" fmla="*/ 107 w 322"/>
                <a:gd name="T33" fmla="*/ 408 h 457"/>
                <a:gd name="T34" fmla="*/ 78 w 322"/>
                <a:gd name="T35" fmla="*/ 393 h 457"/>
                <a:gd name="T36" fmla="*/ 40 w 322"/>
                <a:gd name="T37" fmla="*/ 344 h 457"/>
                <a:gd name="T38" fmla="*/ 116 w 322"/>
                <a:gd name="T39" fmla="*/ 384 h 457"/>
                <a:gd name="T40" fmla="*/ 105 w 322"/>
                <a:gd name="T41" fmla="*/ 399 h 457"/>
                <a:gd name="T42" fmla="*/ 93 w 322"/>
                <a:gd name="T43" fmla="*/ 373 h 457"/>
                <a:gd name="T44" fmla="*/ 55 w 322"/>
                <a:gd name="T45" fmla="*/ 354 h 457"/>
                <a:gd name="T46" fmla="*/ 60 w 322"/>
                <a:gd name="T47" fmla="*/ 316 h 457"/>
                <a:gd name="T48" fmla="*/ 126 w 322"/>
                <a:gd name="T49" fmla="*/ 355 h 457"/>
                <a:gd name="T50" fmla="*/ 103 w 322"/>
                <a:gd name="T51" fmla="*/ 376 h 457"/>
                <a:gd name="T52" fmla="*/ 111 w 322"/>
                <a:gd name="T53" fmla="*/ 190 h 457"/>
                <a:gd name="T54" fmla="*/ 114 w 322"/>
                <a:gd name="T55" fmla="*/ 345 h 457"/>
                <a:gd name="T56" fmla="*/ 287 w 322"/>
                <a:gd name="T57" fmla="*/ 218 h 457"/>
                <a:gd name="T58" fmla="*/ 129 w 322"/>
                <a:gd name="T59" fmla="*/ 349 h 457"/>
                <a:gd name="T60" fmla="*/ 128 w 322"/>
                <a:gd name="T61" fmla="*/ 349 h 457"/>
                <a:gd name="T62" fmla="*/ 194 w 322"/>
                <a:gd name="T63" fmla="*/ 220 h 457"/>
                <a:gd name="T64" fmla="*/ 228 w 322"/>
                <a:gd name="T65" fmla="*/ 224 h 457"/>
                <a:gd name="T66" fmla="*/ 232 w 322"/>
                <a:gd name="T67" fmla="*/ 190 h 457"/>
                <a:gd name="T68" fmla="*/ 192 w 322"/>
                <a:gd name="T69" fmla="*/ 212 h 457"/>
                <a:gd name="T70" fmla="*/ 106 w 322"/>
                <a:gd name="T71" fmla="*/ 154 h 457"/>
                <a:gd name="T72" fmla="*/ 104 w 322"/>
                <a:gd name="T73" fmla="*/ 186 h 457"/>
                <a:gd name="T74" fmla="*/ 97 w 322"/>
                <a:gd name="T75" fmla="*/ 200 h 457"/>
                <a:gd name="T76" fmla="*/ 76 w 322"/>
                <a:gd name="T77" fmla="*/ 329 h 457"/>
                <a:gd name="T78" fmla="*/ 67 w 322"/>
                <a:gd name="T79" fmla="*/ 314 h 457"/>
                <a:gd name="T80" fmla="*/ 69 w 322"/>
                <a:gd name="T81" fmla="*/ 310 h 457"/>
                <a:gd name="T82" fmla="*/ 209 w 322"/>
                <a:gd name="T83" fmla="*/ 28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457">
                  <a:moveTo>
                    <a:pt x="225" y="27"/>
                  </a:moveTo>
                  <a:cubicBezTo>
                    <a:pt x="165" y="0"/>
                    <a:pt x="94" y="19"/>
                    <a:pt x="59" y="75"/>
                  </a:cubicBezTo>
                  <a:cubicBezTo>
                    <a:pt x="42" y="102"/>
                    <a:pt x="35" y="135"/>
                    <a:pt x="41" y="167"/>
                  </a:cubicBezTo>
                  <a:cubicBezTo>
                    <a:pt x="49" y="213"/>
                    <a:pt x="89" y="260"/>
                    <a:pt x="64" y="307"/>
                  </a:cubicBezTo>
                  <a:cubicBezTo>
                    <a:pt x="50" y="306"/>
                    <a:pt x="39" y="314"/>
                    <a:pt x="38" y="328"/>
                  </a:cubicBezTo>
                  <a:cubicBezTo>
                    <a:pt x="37" y="332"/>
                    <a:pt x="37" y="335"/>
                    <a:pt x="38" y="338"/>
                  </a:cubicBezTo>
                  <a:cubicBezTo>
                    <a:pt x="38" y="338"/>
                    <a:pt x="38" y="338"/>
                    <a:pt x="37" y="338"/>
                  </a:cubicBezTo>
                  <a:cubicBezTo>
                    <a:pt x="28" y="343"/>
                    <a:pt x="23" y="353"/>
                    <a:pt x="25" y="363"/>
                  </a:cubicBezTo>
                  <a:cubicBezTo>
                    <a:pt x="17" y="367"/>
                    <a:pt x="12" y="375"/>
                    <a:pt x="13" y="385"/>
                  </a:cubicBezTo>
                  <a:cubicBezTo>
                    <a:pt x="14" y="388"/>
                    <a:pt x="15" y="391"/>
                    <a:pt x="16" y="394"/>
                  </a:cubicBezTo>
                  <a:cubicBezTo>
                    <a:pt x="16" y="413"/>
                    <a:pt x="24" y="435"/>
                    <a:pt x="41" y="445"/>
                  </a:cubicBezTo>
                  <a:cubicBezTo>
                    <a:pt x="61" y="457"/>
                    <a:pt x="81" y="445"/>
                    <a:pt x="95" y="431"/>
                  </a:cubicBezTo>
                  <a:cubicBezTo>
                    <a:pt x="96" y="431"/>
                    <a:pt x="96" y="430"/>
                    <a:pt x="96" y="429"/>
                  </a:cubicBezTo>
                  <a:cubicBezTo>
                    <a:pt x="107" y="428"/>
                    <a:pt x="114" y="422"/>
                    <a:pt x="114" y="408"/>
                  </a:cubicBezTo>
                  <a:cubicBezTo>
                    <a:pt x="114" y="407"/>
                    <a:pt x="113" y="407"/>
                    <a:pt x="113" y="406"/>
                  </a:cubicBezTo>
                  <a:cubicBezTo>
                    <a:pt x="114" y="406"/>
                    <a:pt x="114" y="406"/>
                    <a:pt x="115" y="406"/>
                  </a:cubicBezTo>
                  <a:cubicBezTo>
                    <a:pt x="124" y="402"/>
                    <a:pt x="123" y="392"/>
                    <a:pt x="122" y="383"/>
                  </a:cubicBezTo>
                  <a:cubicBezTo>
                    <a:pt x="125" y="383"/>
                    <a:pt x="128" y="381"/>
                    <a:pt x="131" y="379"/>
                  </a:cubicBezTo>
                  <a:cubicBezTo>
                    <a:pt x="141" y="373"/>
                    <a:pt x="142" y="361"/>
                    <a:pt x="135" y="353"/>
                  </a:cubicBezTo>
                  <a:cubicBezTo>
                    <a:pt x="150" y="331"/>
                    <a:pt x="170" y="314"/>
                    <a:pt x="193" y="301"/>
                  </a:cubicBezTo>
                  <a:cubicBezTo>
                    <a:pt x="212" y="291"/>
                    <a:pt x="232" y="284"/>
                    <a:pt x="250" y="271"/>
                  </a:cubicBezTo>
                  <a:cubicBezTo>
                    <a:pt x="280" y="250"/>
                    <a:pt x="299" y="218"/>
                    <a:pt x="305" y="182"/>
                  </a:cubicBezTo>
                  <a:cubicBezTo>
                    <a:pt x="316" y="119"/>
                    <a:pt x="285" y="53"/>
                    <a:pt x="225" y="27"/>
                  </a:cubicBezTo>
                  <a:close/>
                  <a:moveTo>
                    <a:pt x="39" y="435"/>
                  </a:moveTo>
                  <a:cubicBezTo>
                    <a:pt x="29" y="426"/>
                    <a:pt x="25" y="415"/>
                    <a:pt x="23" y="403"/>
                  </a:cubicBezTo>
                  <a:cubicBezTo>
                    <a:pt x="29" y="408"/>
                    <a:pt x="37" y="413"/>
                    <a:pt x="44" y="416"/>
                  </a:cubicBezTo>
                  <a:cubicBezTo>
                    <a:pt x="53" y="421"/>
                    <a:pt x="72" y="429"/>
                    <a:pt x="87" y="429"/>
                  </a:cubicBezTo>
                  <a:cubicBezTo>
                    <a:pt x="73" y="441"/>
                    <a:pt x="55" y="450"/>
                    <a:pt x="39" y="435"/>
                  </a:cubicBezTo>
                  <a:close/>
                  <a:moveTo>
                    <a:pt x="107" y="408"/>
                  </a:moveTo>
                  <a:cubicBezTo>
                    <a:pt x="108" y="436"/>
                    <a:pt x="63" y="418"/>
                    <a:pt x="53" y="413"/>
                  </a:cubicBezTo>
                  <a:cubicBezTo>
                    <a:pt x="41" y="408"/>
                    <a:pt x="0" y="381"/>
                    <a:pt x="27" y="370"/>
                  </a:cubicBezTo>
                  <a:cubicBezTo>
                    <a:pt x="33" y="381"/>
                    <a:pt x="45" y="387"/>
                    <a:pt x="55" y="392"/>
                  </a:cubicBezTo>
                  <a:cubicBezTo>
                    <a:pt x="68" y="397"/>
                    <a:pt x="91" y="408"/>
                    <a:pt x="107" y="407"/>
                  </a:cubicBezTo>
                  <a:cubicBezTo>
                    <a:pt x="107" y="407"/>
                    <a:pt x="107" y="408"/>
                    <a:pt x="107" y="408"/>
                  </a:cubicBezTo>
                  <a:close/>
                  <a:moveTo>
                    <a:pt x="105" y="399"/>
                  </a:moveTo>
                  <a:cubicBezTo>
                    <a:pt x="97" y="400"/>
                    <a:pt x="85" y="395"/>
                    <a:pt x="78" y="393"/>
                  </a:cubicBezTo>
                  <a:cubicBezTo>
                    <a:pt x="69" y="390"/>
                    <a:pt x="60" y="387"/>
                    <a:pt x="53" y="383"/>
                  </a:cubicBezTo>
                  <a:cubicBezTo>
                    <a:pt x="42" y="378"/>
                    <a:pt x="15" y="358"/>
                    <a:pt x="40" y="344"/>
                  </a:cubicBezTo>
                  <a:cubicBezTo>
                    <a:pt x="46" y="357"/>
                    <a:pt x="60" y="366"/>
                    <a:pt x="72" y="372"/>
                  </a:cubicBezTo>
                  <a:cubicBezTo>
                    <a:pt x="84" y="377"/>
                    <a:pt x="101" y="385"/>
                    <a:pt x="116" y="384"/>
                  </a:cubicBezTo>
                  <a:cubicBezTo>
                    <a:pt x="116" y="387"/>
                    <a:pt x="116" y="389"/>
                    <a:pt x="116" y="391"/>
                  </a:cubicBezTo>
                  <a:cubicBezTo>
                    <a:pt x="114" y="399"/>
                    <a:pt x="111" y="401"/>
                    <a:pt x="105" y="399"/>
                  </a:cubicBezTo>
                  <a:close/>
                  <a:moveTo>
                    <a:pt x="103" y="376"/>
                  </a:moveTo>
                  <a:cubicBezTo>
                    <a:pt x="100" y="375"/>
                    <a:pt x="96" y="374"/>
                    <a:pt x="93" y="373"/>
                  </a:cubicBezTo>
                  <a:cubicBezTo>
                    <a:pt x="86" y="370"/>
                    <a:pt x="79" y="368"/>
                    <a:pt x="73" y="364"/>
                  </a:cubicBezTo>
                  <a:cubicBezTo>
                    <a:pt x="66" y="361"/>
                    <a:pt x="60" y="358"/>
                    <a:pt x="55" y="354"/>
                  </a:cubicBezTo>
                  <a:cubicBezTo>
                    <a:pt x="53" y="351"/>
                    <a:pt x="51" y="348"/>
                    <a:pt x="49" y="346"/>
                  </a:cubicBezTo>
                  <a:cubicBezTo>
                    <a:pt x="41" y="334"/>
                    <a:pt x="45" y="324"/>
                    <a:pt x="60" y="316"/>
                  </a:cubicBezTo>
                  <a:cubicBezTo>
                    <a:pt x="60" y="317"/>
                    <a:pt x="61" y="317"/>
                    <a:pt x="62" y="318"/>
                  </a:cubicBezTo>
                  <a:cubicBezTo>
                    <a:pt x="70" y="344"/>
                    <a:pt x="103" y="349"/>
                    <a:pt x="126" y="355"/>
                  </a:cubicBezTo>
                  <a:cubicBezTo>
                    <a:pt x="126" y="356"/>
                    <a:pt x="127" y="356"/>
                    <a:pt x="127" y="357"/>
                  </a:cubicBezTo>
                  <a:cubicBezTo>
                    <a:pt x="122" y="373"/>
                    <a:pt x="114" y="379"/>
                    <a:pt x="103" y="376"/>
                  </a:cubicBezTo>
                  <a:close/>
                  <a:moveTo>
                    <a:pt x="81" y="333"/>
                  </a:moveTo>
                  <a:cubicBezTo>
                    <a:pt x="105" y="288"/>
                    <a:pt x="115" y="239"/>
                    <a:pt x="111" y="190"/>
                  </a:cubicBezTo>
                  <a:cubicBezTo>
                    <a:pt x="137" y="178"/>
                    <a:pt x="162" y="200"/>
                    <a:pt x="188" y="217"/>
                  </a:cubicBezTo>
                  <a:cubicBezTo>
                    <a:pt x="154" y="252"/>
                    <a:pt x="133" y="299"/>
                    <a:pt x="114" y="345"/>
                  </a:cubicBezTo>
                  <a:cubicBezTo>
                    <a:pt x="103" y="343"/>
                    <a:pt x="91" y="339"/>
                    <a:pt x="81" y="333"/>
                  </a:cubicBezTo>
                  <a:close/>
                  <a:moveTo>
                    <a:pt x="287" y="218"/>
                  </a:moveTo>
                  <a:cubicBezTo>
                    <a:pt x="266" y="261"/>
                    <a:pt x="228" y="274"/>
                    <a:pt x="190" y="296"/>
                  </a:cubicBezTo>
                  <a:cubicBezTo>
                    <a:pt x="165" y="309"/>
                    <a:pt x="145" y="327"/>
                    <a:pt x="129" y="349"/>
                  </a:cubicBezTo>
                  <a:cubicBezTo>
                    <a:pt x="129" y="349"/>
                    <a:pt x="129" y="349"/>
                    <a:pt x="129" y="349"/>
                  </a:cubicBezTo>
                  <a:cubicBezTo>
                    <a:pt x="128" y="349"/>
                    <a:pt x="128" y="349"/>
                    <a:pt x="128" y="349"/>
                  </a:cubicBezTo>
                  <a:cubicBezTo>
                    <a:pt x="126" y="348"/>
                    <a:pt x="123" y="348"/>
                    <a:pt x="121" y="347"/>
                  </a:cubicBezTo>
                  <a:cubicBezTo>
                    <a:pt x="140" y="301"/>
                    <a:pt x="160" y="255"/>
                    <a:pt x="194" y="220"/>
                  </a:cubicBezTo>
                  <a:cubicBezTo>
                    <a:pt x="205" y="227"/>
                    <a:pt x="217" y="231"/>
                    <a:pt x="228" y="231"/>
                  </a:cubicBezTo>
                  <a:cubicBezTo>
                    <a:pt x="233" y="230"/>
                    <a:pt x="233" y="224"/>
                    <a:pt x="228" y="224"/>
                  </a:cubicBezTo>
                  <a:cubicBezTo>
                    <a:pt x="218" y="225"/>
                    <a:pt x="208" y="221"/>
                    <a:pt x="198" y="216"/>
                  </a:cubicBezTo>
                  <a:cubicBezTo>
                    <a:pt x="208" y="206"/>
                    <a:pt x="219" y="197"/>
                    <a:pt x="232" y="190"/>
                  </a:cubicBezTo>
                  <a:cubicBezTo>
                    <a:pt x="236" y="187"/>
                    <a:pt x="232" y="182"/>
                    <a:pt x="229" y="184"/>
                  </a:cubicBezTo>
                  <a:cubicBezTo>
                    <a:pt x="215" y="192"/>
                    <a:pt x="203" y="202"/>
                    <a:pt x="192" y="212"/>
                  </a:cubicBezTo>
                  <a:cubicBezTo>
                    <a:pt x="165" y="197"/>
                    <a:pt x="138" y="172"/>
                    <a:pt x="110" y="183"/>
                  </a:cubicBezTo>
                  <a:cubicBezTo>
                    <a:pt x="109" y="173"/>
                    <a:pt x="108" y="164"/>
                    <a:pt x="106" y="154"/>
                  </a:cubicBezTo>
                  <a:cubicBezTo>
                    <a:pt x="105" y="150"/>
                    <a:pt x="99" y="152"/>
                    <a:pt x="100" y="156"/>
                  </a:cubicBezTo>
                  <a:cubicBezTo>
                    <a:pt x="102" y="166"/>
                    <a:pt x="103" y="176"/>
                    <a:pt x="104" y="186"/>
                  </a:cubicBezTo>
                  <a:cubicBezTo>
                    <a:pt x="100" y="188"/>
                    <a:pt x="96" y="191"/>
                    <a:pt x="92" y="195"/>
                  </a:cubicBezTo>
                  <a:cubicBezTo>
                    <a:pt x="89" y="198"/>
                    <a:pt x="94" y="203"/>
                    <a:pt x="97" y="200"/>
                  </a:cubicBezTo>
                  <a:cubicBezTo>
                    <a:pt x="100" y="197"/>
                    <a:pt x="102" y="195"/>
                    <a:pt x="105" y="193"/>
                  </a:cubicBezTo>
                  <a:cubicBezTo>
                    <a:pt x="107" y="240"/>
                    <a:pt x="98" y="286"/>
                    <a:pt x="76" y="329"/>
                  </a:cubicBezTo>
                  <a:cubicBezTo>
                    <a:pt x="72" y="325"/>
                    <a:pt x="70" y="321"/>
                    <a:pt x="68" y="316"/>
                  </a:cubicBezTo>
                  <a:cubicBezTo>
                    <a:pt x="68" y="315"/>
                    <a:pt x="67" y="314"/>
                    <a:pt x="67" y="314"/>
                  </a:cubicBezTo>
                  <a:cubicBezTo>
                    <a:pt x="67" y="314"/>
                    <a:pt x="67" y="313"/>
                    <a:pt x="68" y="313"/>
                  </a:cubicBezTo>
                  <a:cubicBezTo>
                    <a:pt x="69" y="312"/>
                    <a:pt x="69" y="311"/>
                    <a:pt x="69" y="310"/>
                  </a:cubicBezTo>
                  <a:cubicBezTo>
                    <a:pt x="100" y="254"/>
                    <a:pt x="42" y="197"/>
                    <a:pt x="45" y="139"/>
                  </a:cubicBezTo>
                  <a:cubicBezTo>
                    <a:pt x="49" y="56"/>
                    <a:pt x="132" y="3"/>
                    <a:pt x="209" y="28"/>
                  </a:cubicBezTo>
                  <a:cubicBezTo>
                    <a:pt x="287" y="53"/>
                    <a:pt x="322" y="145"/>
                    <a:pt x="287" y="2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1721437" y="0"/>
              <a:ext cx="0" cy="1733006"/>
            </a:xfrm>
            <a:prstGeom prst="line">
              <a:avLst/>
            </a:prstGeom>
            <a:grpFill/>
            <a:ln w="28575">
              <a:solidFill>
                <a:srgbClr val="5151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2119130" y="0"/>
            <a:ext cx="2375686" cy="5087805"/>
            <a:chOff x="5479778" y="-498110"/>
            <a:chExt cx="2052917" cy="4396558"/>
          </a:xfrm>
          <a:solidFill>
            <a:srgbClr val="515161"/>
          </a:solidFill>
        </p:grpSpPr>
        <p:cxnSp>
          <p:nvCxnSpPr>
            <p:cNvPr id="53" name="直接连接符 52"/>
            <p:cNvCxnSpPr/>
            <p:nvPr/>
          </p:nvCxnSpPr>
          <p:spPr>
            <a:xfrm>
              <a:off x="6464692" y="-498110"/>
              <a:ext cx="0" cy="1909028"/>
            </a:xfrm>
            <a:prstGeom prst="line">
              <a:avLst/>
            </a:prstGeom>
            <a:grpFill/>
            <a:ln w="28575">
              <a:solidFill>
                <a:srgbClr val="5151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组合 78"/>
            <p:cNvGrpSpPr/>
            <p:nvPr/>
          </p:nvGrpSpPr>
          <p:grpSpPr>
            <a:xfrm>
              <a:off x="5479778" y="1469486"/>
              <a:ext cx="2052917" cy="2428962"/>
              <a:chOff x="4703483" y="1563437"/>
              <a:chExt cx="3106159" cy="3675132"/>
            </a:xfrm>
            <a:grpFill/>
          </p:grpSpPr>
          <p:grpSp>
            <p:nvGrpSpPr>
              <p:cNvPr id="52" name="组合 51"/>
              <p:cNvGrpSpPr/>
              <p:nvPr/>
            </p:nvGrpSpPr>
            <p:grpSpPr>
              <a:xfrm rot="9378119">
                <a:off x="5082544" y="1563437"/>
                <a:ext cx="2026911" cy="2864377"/>
                <a:chOff x="2838451" y="1994263"/>
                <a:chExt cx="2703667" cy="3820750"/>
              </a:xfrm>
              <a:grpFill/>
            </p:grpSpPr>
            <p:sp>
              <p:nvSpPr>
                <p:cNvPr id="60" name="Freeform 5"/>
                <p:cNvSpPr/>
                <p:nvPr/>
              </p:nvSpPr>
              <p:spPr bwMode="auto">
                <a:xfrm rot="1256903">
                  <a:off x="3024217" y="2160234"/>
                  <a:ext cx="2332133" cy="2879725"/>
                </a:xfrm>
                <a:custGeom>
                  <a:avLst/>
                  <a:gdLst>
                    <a:gd name="T0" fmla="*/ 973 w 1077"/>
                    <a:gd name="T1" fmla="*/ 727 h 1379"/>
                    <a:gd name="T2" fmla="*/ 932 w 1077"/>
                    <a:gd name="T3" fmla="*/ 823 h 1379"/>
                    <a:gd name="T4" fmla="*/ 841 w 1077"/>
                    <a:gd name="T5" fmla="*/ 972 h 1379"/>
                    <a:gd name="T6" fmla="*/ 725 w 1077"/>
                    <a:gd name="T7" fmla="*/ 1169 h 1379"/>
                    <a:gd name="T8" fmla="*/ 565 w 1077"/>
                    <a:gd name="T9" fmla="*/ 1365 h 1379"/>
                    <a:gd name="T10" fmla="*/ 461 w 1077"/>
                    <a:gd name="T11" fmla="*/ 1361 h 1379"/>
                    <a:gd name="T12" fmla="*/ 251 w 1077"/>
                    <a:gd name="T13" fmla="*/ 1073 h 1379"/>
                    <a:gd name="T14" fmla="*/ 16 w 1077"/>
                    <a:gd name="T15" fmla="*/ 584 h 1379"/>
                    <a:gd name="T16" fmla="*/ 129 w 1077"/>
                    <a:gd name="T17" fmla="*/ 196 h 1379"/>
                    <a:gd name="T18" fmla="*/ 485 w 1077"/>
                    <a:gd name="T19" fmla="*/ 14 h 1379"/>
                    <a:gd name="T20" fmla="*/ 882 w 1077"/>
                    <a:gd name="T21" fmla="*/ 159 h 1379"/>
                    <a:gd name="T22" fmla="*/ 973 w 1077"/>
                    <a:gd name="T23" fmla="*/ 727 h 13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77" h="1379">
                      <a:moveTo>
                        <a:pt x="973" y="727"/>
                      </a:moveTo>
                      <a:cubicBezTo>
                        <a:pt x="956" y="775"/>
                        <a:pt x="932" y="823"/>
                        <a:pt x="932" y="823"/>
                      </a:cubicBezTo>
                      <a:cubicBezTo>
                        <a:pt x="900" y="888"/>
                        <a:pt x="872" y="926"/>
                        <a:pt x="841" y="972"/>
                      </a:cubicBezTo>
                      <a:cubicBezTo>
                        <a:pt x="802" y="1030"/>
                        <a:pt x="818" y="1014"/>
                        <a:pt x="725" y="1169"/>
                      </a:cubicBezTo>
                      <a:cubicBezTo>
                        <a:pt x="636" y="1319"/>
                        <a:pt x="611" y="1352"/>
                        <a:pt x="565" y="1365"/>
                      </a:cubicBezTo>
                      <a:cubicBezTo>
                        <a:pt x="518" y="1379"/>
                        <a:pt x="476" y="1366"/>
                        <a:pt x="461" y="1361"/>
                      </a:cubicBezTo>
                      <a:cubicBezTo>
                        <a:pt x="354" y="1326"/>
                        <a:pt x="312" y="1209"/>
                        <a:pt x="251" y="1073"/>
                      </a:cubicBezTo>
                      <a:cubicBezTo>
                        <a:pt x="87" y="707"/>
                        <a:pt x="27" y="738"/>
                        <a:pt x="16" y="584"/>
                      </a:cubicBezTo>
                      <a:cubicBezTo>
                        <a:pt x="13" y="535"/>
                        <a:pt x="0" y="353"/>
                        <a:pt x="129" y="196"/>
                      </a:cubicBezTo>
                      <a:cubicBezTo>
                        <a:pt x="264" y="33"/>
                        <a:pt x="454" y="16"/>
                        <a:pt x="485" y="14"/>
                      </a:cubicBezTo>
                      <a:cubicBezTo>
                        <a:pt x="514" y="12"/>
                        <a:pt x="729" y="0"/>
                        <a:pt x="882" y="159"/>
                      </a:cubicBezTo>
                      <a:cubicBezTo>
                        <a:pt x="1077" y="363"/>
                        <a:pt x="994" y="667"/>
                        <a:pt x="973" y="727"/>
                      </a:cubicBezTo>
                      <a:close/>
                    </a:path>
                  </a:pathLst>
                </a:custGeom>
                <a:solidFill>
                  <a:srgbClr val="F8930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1" name="Freeform 5"/>
                <p:cNvSpPr>
                  <a:spLocks noEditPoints="1"/>
                </p:cNvSpPr>
                <p:nvPr/>
              </p:nvSpPr>
              <p:spPr bwMode="auto">
                <a:xfrm>
                  <a:off x="2838451" y="1994263"/>
                  <a:ext cx="2703667" cy="3820750"/>
                </a:xfrm>
                <a:custGeom>
                  <a:avLst/>
                  <a:gdLst>
                    <a:gd name="T0" fmla="*/ 59 w 322"/>
                    <a:gd name="T1" fmla="*/ 75 h 457"/>
                    <a:gd name="T2" fmla="*/ 64 w 322"/>
                    <a:gd name="T3" fmla="*/ 307 h 457"/>
                    <a:gd name="T4" fmla="*/ 38 w 322"/>
                    <a:gd name="T5" fmla="*/ 338 h 457"/>
                    <a:gd name="T6" fmla="*/ 25 w 322"/>
                    <a:gd name="T7" fmla="*/ 363 h 457"/>
                    <a:gd name="T8" fmla="*/ 16 w 322"/>
                    <a:gd name="T9" fmla="*/ 394 h 457"/>
                    <a:gd name="T10" fmla="*/ 95 w 322"/>
                    <a:gd name="T11" fmla="*/ 431 h 457"/>
                    <a:gd name="T12" fmla="*/ 114 w 322"/>
                    <a:gd name="T13" fmla="*/ 408 h 457"/>
                    <a:gd name="T14" fmla="*/ 115 w 322"/>
                    <a:gd name="T15" fmla="*/ 406 h 457"/>
                    <a:gd name="T16" fmla="*/ 131 w 322"/>
                    <a:gd name="T17" fmla="*/ 379 h 457"/>
                    <a:gd name="T18" fmla="*/ 193 w 322"/>
                    <a:gd name="T19" fmla="*/ 301 h 457"/>
                    <a:gd name="T20" fmla="*/ 305 w 322"/>
                    <a:gd name="T21" fmla="*/ 182 h 457"/>
                    <a:gd name="T22" fmla="*/ 39 w 322"/>
                    <a:gd name="T23" fmla="*/ 435 h 457"/>
                    <a:gd name="T24" fmla="*/ 44 w 322"/>
                    <a:gd name="T25" fmla="*/ 416 h 457"/>
                    <a:gd name="T26" fmla="*/ 39 w 322"/>
                    <a:gd name="T27" fmla="*/ 435 h 457"/>
                    <a:gd name="T28" fmla="*/ 53 w 322"/>
                    <a:gd name="T29" fmla="*/ 413 h 457"/>
                    <a:gd name="T30" fmla="*/ 55 w 322"/>
                    <a:gd name="T31" fmla="*/ 392 h 457"/>
                    <a:gd name="T32" fmla="*/ 107 w 322"/>
                    <a:gd name="T33" fmla="*/ 408 h 457"/>
                    <a:gd name="T34" fmla="*/ 78 w 322"/>
                    <a:gd name="T35" fmla="*/ 393 h 457"/>
                    <a:gd name="T36" fmla="*/ 40 w 322"/>
                    <a:gd name="T37" fmla="*/ 344 h 457"/>
                    <a:gd name="T38" fmla="*/ 116 w 322"/>
                    <a:gd name="T39" fmla="*/ 384 h 457"/>
                    <a:gd name="T40" fmla="*/ 105 w 322"/>
                    <a:gd name="T41" fmla="*/ 399 h 457"/>
                    <a:gd name="T42" fmla="*/ 93 w 322"/>
                    <a:gd name="T43" fmla="*/ 373 h 457"/>
                    <a:gd name="T44" fmla="*/ 55 w 322"/>
                    <a:gd name="T45" fmla="*/ 354 h 457"/>
                    <a:gd name="T46" fmla="*/ 60 w 322"/>
                    <a:gd name="T47" fmla="*/ 316 h 457"/>
                    <a:gd name="T48" fmla="*/ 126 w 322"/>
                    <a:gd name="T49" fmla="*/ 355 h 457"/>
                    <a:gd name="T50" fmla="*/ 103 w 322"/>
                    <a:gd name="T51" fmla="*/ 376 h 457"/>
                    <a:gd name="T52" fmla="*/ 111 w 322"/>
                    <a:gd name="T53" fmla="*/ 190 h 457"/>
                    <a:gd name="T54" fmla="*/ 114 w 322"/>
                    <a:gd name="T55" fmla="*/ 345 h 457"/>
                    <a:gd name="T56" fmla="*/ 287 w 322"/>
                    <a:gd name="T57" fmla="*/ 218 h 457"/>
                    <a:gd name="T58" fmla="*/ 129 w 322"/>
                    <a:gd name="T59" fmla="*/ 349 h 457"/>
                    <a:gd name="T60" fmla="*/ 128 w 322"/>
                    <a:gd name="T61" fmla="*/ 349 h 457"/>
                    <a:gd name="T62" fmla="*/ 194 w 322"/>
                    <a:gd name="T63" fmla="*/ 220 h 457"/>
                    <a:gd name="T64" fmla="*/ 228 w 322"/>
                    <a:gd name="T65" fmla="*/ 224 h 457"/>
                    <a:gd name="T66" fmla="*/ 232 w 322"/>
                    <a:gd name="T67" fmla="*/ 190 h 457"/>
                    <a:gd name="T68" fmla="*/ 192 w 322"/>
                    <a:gd name="T69" fmla="*/ 212 h 457"/>
                    <a:gd name="T70" fmla="*/ 106 w 322"/>
                    <a:gd name="T71" fmla="*/ 154 h 457"/>
                    <a:gd name="T72" fmla="*/ 104 w 322"/>
                    <a:gd name="T73" fmla="*/ 186 h 457"/>
                    <a:gd name="T74" fmla="*/ 97 w 322"/>
                    <a:gd name="T75" fmla="*/ 200 h 457"/>
                    <a:gd name="T76" fmla="*/ 76 w 322"/>
                    <a:gd name="T77" fmla="*/ 329 h 457"/>
                    <a:gd name="T78" fmla="*/ 67 w 322"/>
                    <a:gd name="T79" fmla="*/ 314 h 457"/>
                    <a:gd name="T80" fmla="*/ 69 w 322"/>
                    <a:gd name="T81" fmla="*/ 310 h 457"/>
                    <a:gd name="T82" fmla="*/ 209 w 322"/>
                    <a:gd name="T83" fmla="*/ 28 h 4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22" h="457">
                      <a:moveTo>
                        <a:pt x="225" y="27"/>
                      </a:moveTo>
                      <a:cubicBezTo>
                        <a:pt x="165" y="0"/>
                        <a:pt x="94" y="19"/>
                        <a:pt x="59" y="75"/>
                      </a:cubicBezTo>
                      <a:cubicBezTo>
                        <a:pt x="42" y="102"/>
                        <a:pt x="35" y="135"/>
                        <a:pt x="41" y="167"/>
                      </a:cubicBezTo>
                      <a:cubicBezTo>
                        <a:pt x="49" y="213"/>
                        <a:pt x="89" y="260"/>
                        <a:pt x="64" y="307"/>
                      </a:cubicBezTo>
                      <a:cubicBezTo>
                        <a:pt x="50" y="306"/>
                        <a:pt x="39" y="314"/>
                        <a:pt x="38" y="328"/>
                      </a:cubicBezTo>
                      <a:cubicBezTo>
                        <a:pt x="37" y="332"/>
                        <a:pt x="37" y="335"/>
                        <a:pt x="38" y="338"/>
                      </a:cubicBezTo>
                      <a:cubicBezTo>
                        <a:pt x="38" y="338"/>
                        <a:pt x="38" y="338"/>
                        <a:pt x="37" y="338"/>
                      </a:cubicBezTo>
                      <a:cubicBezTo>
                        <a:pt x="28" y="343"/>
                        <a:pt x="23" y="353"/>
                        <a:pt x="25" y="363"/>
                      </a:cubicBezTo>
                      <a:cubicBezTo>
                        <a:pt x="17" y="367"/>
                        <a:pt x="12" y="375"/>
                        <a:pt x="13" y="385"/>
                      </a:cubicBezTo>
                      <a:cubicBezTo>
                        <a:pt x="14" y="388"/>
                        <a:pt x="15" y="391"/>
                        <a:pt x="16" y="394"/>
                      </a:cubicBezTo>
                      <a:cubicBezTo>
                        <a:pt x="16" y="413"/>
                        <a:pt x="24" y="435"/>
                        <a:pt x="41" y="445"/>
                      </a:cubicBezTo>
                      <a:cubicBezTo>
                        <a:pt x="61" y="457"/>
                        <a:pt x="81" y="445"/>
                        <a:pt x="95" y="431"/>
                      </a:cubicBezTo>
                      <a:cubicBezTo>
                        <a:pt x="96" y="431"/>
                        <a:pt x="96" y="430"/>
                        <a:pt x="96" y="429"/>
                      </a:cubicBezTo>
                      <a:cubicBezTo>
                        <a:pt x="107" y="428"/>
                        <a:pt x="114" y="422"/>
                        <a:pt x="114" y="408"/>
                      </a:cubicBezTo>
                      <a:cubicBezTo>
                        <a:pt x="114" y="407"/>
                        <a:pt x="113" y="407"/>
                        <a:pt x="113" y="406"/>
                      </a:cubicBezTo>
                      <a:cubicBezTo>
                        <a:pt x="114" y="406"/>
                        <a:pt x="114" y="406"/>
                        <a:pt x="115" y="406"/>
                      </a:cubicBezTo>
                      <a:cubicBezTo>
                        <a:pt x="124" y="402"/>
                        <a:pt x="123" y="392"/>
                        <a:pt x="122" y="383"/>
                      </a:cubicBezTo>
                      <a:cubicBezTo>
                        <a:pt x="125" y="383"/>
                        <a:pt x="128" y="381"/>
                        <a:pt x="131" y="379"/>
                      </a:cubicBezTo>
                      <a:cubicBezTo>
                        <a:pt x="141" y="373"/>
                        <a:pt x="142" y="361"/>
                        <a:pt x="135" y="353"/>
                      </a:cubicBezTo>
                      <a:cubicBezTo>
                        <a:pt x="150" y="331"/>
                        <a:pt x="170" y="314"/>
                        <a:pt x="193" y="301"/>
                      </a:cubicBezTo>
                      <a:cubicBezTo>
                        <a:pt x="212" y="291"/>
                        <a:pt x="232" y="284"/>
                        <a:pt x="250" y="271"/>
                      </a:cubicBezTo>
                      <a:cubicBezTo>
                        <a:pt x="280" y="250"/>
                        <a:pt x="299" y="218"/>
                        <a:pt x="305" y="182"/>
                      </a:cubicBezTo>
                      <a:cubicBezTo>
                        <a:pt x="316" y="119"/>
                        <a:pt x="285" y="53"/>
                        <a:pt x="225" y="27"/>
                      </a:cubicBezTo>
                      <a:close/>
                      <a:moveTo>
                        <a:pt x="39" y="435"/>
                      </a:moveTo>
                      <a:cubicBezTo>
                        <a:pt x="29" y="426"/>
                        <a:pt x="25" y="415"/>
                        <a:pt x="23" y="403"/>
                      </a:cubicBezTo>
                      <a:cubicBezTo>
                        <a:pt x="29" y="408"/>
                        <a:pt x="37" y="413"/>
                        <a:pt x="44" y="416"/>
                      </a:cubicBezTo>
                      <a:cubicBezTo>
                        <a:pt x="53" y="421"/>
                        <a:pt x="72" y="429"/>
                        <a:pt x="87" y="429"/>
                      </a:cubicBezTo>
                      <a:cubicBezTo>
                        <a:pt x="73" y="441"/>
                        <a:pt x="55" y="450"/>
                        <a:pt x="39" y="435"/>
                      </a:cubicBezTo>
                      <a:close/>
                      <a:moveTo>
                        <a:pt x="107" y="408"/>
                      </a:moveTo>
                      <a:cubicBezTo>
                        <a:pt x="108" y="436"/>
                        <a:pt x="63" y="418"/>
                        <a:pt x="53" y="413"/>
                      </a:cubicBezTo>
                      <a:cubicBezTo>
                        <a:pt x="41" y="408"/>
                        <a:pt x="0" y="381"/>
                        <a:pt x="27" y="370"/>
                      </a:cubicBezTo>
                      <a:cubicBezTo>
                        <a:pt x="33" y="381"/>
                        <a:pt x="45" y="387"/>
                        <a:pt x="55" y="392"/>
                      </a:cubicBezTo>
                      <a:cubicBezTo>
                        <a:pt x="68" y="397"/>
                        <a:pt x="91" y="408"/>
                        <a:pt x="107" y="407"/>
                      </a:cubicBezTo>
                      <a:cubicBezTo>
                        <a:pt x="107" y="407"/>
                        <a:pt x="107" y="408"/>
                        <a:pt x="107" y="408"/>
                      </a:cubicBezTo>
                      <a:close/>
                      <a:moveTo>
                        <a:pt x="105" y="399"/>
                      </a:moveTo>
                      <a:cubicBezTo>
                        <a:pt x="97" y="400"/>
                        <a:pt x="85" y="395"/>
                        <a:pt x="78" y="393"/>
                      </a:cubicBezTo>
                      <a:cubicBezTo>
                        <a:pt x="69" y="390"/>
                        <a:pt x="60" y="387"/>
                        <a:pt x="53" y="383"/>
                      </a:cubicBezTo>
                      <a:cubicBezTo>
                        <a:pt x="42" y="378"/>
                        <a:pt x="15" y="358"/>
                        <a:pt x="40" y="344"/>
                      </a:cubicBezTo>
                      <a:cubicBezTo>
                        <a:pt x="46" y="357"/>
                        <a:pt x="60" y="366"/>
                        <a:pt x="72" y="372"/>
                      </a:cubicBezTo>
                      <a:cubicBezTo>
                        <a:pt x="84" y="377"/>
                        <a:pt x="101" y="385"/>
                        <a:pt x="116" y="384"/>
                      </a:cubicBezTo>
                      <a:cubicBezTo>
                        <a:pt x="116" y="387"/>
                        <a:pt x="116" y="389"/>
                        <a:pt x="116" y="391"/>
                      </a:cubicBezTo>
                      <a:cubicBezTo>
                        <a:pt x="114" y="399"/>
                        <a:pt x="111" y="401"/>
                        <a:pt x="105" y="399"/>
                      </a:cubicBezTo>
                      <a:close/>
                      <a:moveTo>
                        <a:pt x="103" y="376"/>
                      </a:moveTo>
                      <a:cubicBezTo>
                        <a:pt x="100" y="375"/>
                        <a:pt x="96" y="374"/>
                        <a:pt x="93" y="373"/>
                      </a:cubicBezTo>
                      <a:cubicBezTo>
                        <a:pt x="86" y="370"/>
                        <a:pt x="79" y="368"/>
                        <a:pt x="73" y="364"/>
                      </a:cubicBezTo>
                      <a:cubicBezTo>
                        <a:pt x="66" y="361"/>
                        <a:pt x="60" y="358"/>
                        <a:pt x="55" y="354"/>
                      </a:cubicBezTo>
                      <a:cubicBezTo>
                        <a:pt x="53" y="351"/>
                        <a:pt x="51" y="348"/>
                        <a:pt x="49" y="346"/>
                      </a:cubicBezTo>
                      <a:cubicBezTo>
                        <a:pt x="41" y="334"/>
                        <a:pt x="45" y="324"/>
                        <a:pt x="60" y="316"/>
                      </a:cubicBezTo>
                      <a:cubicBezTo>
                        <a:pt x="60" y="317"/>
                        <a:pt x="61" y="317"/>
                        <a:pt x="62" y="318"/>
                      </a:cubicBezTo>
                      <a:cubicBezTo>
                        <a:pt x="70" y="344"/>
                        <a:pt x="103" y="349"/>
                        <a:pt x="126" y="355"/>
                      </a:cubicBezTo>
                      <a:cubicBezTo>
                        <a:pt x="126" y="356"/>
                        <a:pt x="127" y="356"/>
                        <a:pt x="127" y="357"/>
                      </a:cubicBezTo>
                      <a:cubicBezTo>
                        <a:pt x="122" y="373"/>
                        <a:pt x="114" y="379"/>
                        <a:pt x="103" y="376"/>
                      </a:cubicBezTo>
                      <a:close/>
                      <a:moveTo>
                        <a:pt x="81" y="333"/>
                      </a:moveTo>
                      <a:cubicBezTo>
                        <a:pt x="105" y="288"/>
                        <a:pt x="115" y="239"/>
                        <a:pt x="111" y="190"/>
                      </a:cubicBezTo>
                      <a:cubicBezTo>
                        <a:pt x="137" y="178"/>
                        <a:pt x="162" y="200"/>
                        <a:pt x="188" y="217"/>
                      </a:cubicBezTo>
                      <a:cubicBezTo>
                        <a:pt x="154" y="252"/>
                        <a:pt x="133" y="299"/>
                        <a:pt x="114" y="345"/>
                      </a:cubicBezTo>
                      <a:cubicBezTo>
                        <a:pt x="103" y="343"/>
                        <a:pt x="91" y="339"/>
                        <a:pt x="81" y="333"/>
                      </a:cubicBezTo>
                      <a:close/>
                      <a:moveTo>
                        <a:pt x="287" y="218"/>
                      </a:moveTo>
                      <a:cubicBezTo>
                        <a:pt x="266" y="261"/>
                        <a:pt x="228" y="274"/>
                        <a:pt x="190" y="296"/>
                      </a:cubicBezTo>
                      <a:cubicBezTo>
                        <a:pt x="165" y="309"/>
                        <a:pt x="145" y="327"/>
                        <a:pt x="129" y="349"/>
                      </a:cubicBezTo>
                      <a:cubicBezTo>
                        <a:pt x="129" y="349"/>
                        <a:pt x="129" y="349"/>
                        <a:pt x="129" y="349"/>
                      </a:cubicBezTo>
                      <a:cubicBezTo>
                        <a:pt x="128" y="349"/>
                        <a:pt x="128" y="349"/>
                        <a:pt x="128" y="349"/>
                      </a:cubicBezTo>
                      <a:cubicBezTo>
                        <a:pt x="126" y="348"/>
                        <a:pt x="123" y="348"/>
                        <a:pt x="121" y="347"/>
                      </a:cubicBezTo>
                      <a:cubicBezTo>
                        <a:pt x="140" y="301"/>
                        <a:pt x="160" y="255"/>
                        <a:pt x="194" y="220"/>
                      </a:cubicBezTo>
                      <a:cubicBezTo>
                        <a:pt x="205" y="227"/>
                        <a:pt x="217" y="231"/>
                        <a:pt x="228" y="231"/>
                      </a:cubicBezTo>
                      <a:cubicBezTo>
                        <a:pt x="233" y="230"/>
                        <a:pt x="233" y="224"/>
                        <a:pt x="228" y="224"/>
                      </a:cubicBezTo>
                      <a:cubicBezTo>
                        <a:pt x="218" y="225"/>
                        <a:pt x="208" y="221"/>
                        <a:pt x="198" y="216"/>
                      </a:cubicBezTo>
                      <a:cubicBezTo>
                        <a:pt x="208" y="206"/>
                        <a:pt x="219" y="197"/>
                        <a:pt x="232" y="190"/>
                      </a:cubicBezTo>
                      <a:cubicBezTo>
                        <a:pt x="236" y="187"/>
                        <a:pt x="232" y="182"/>
                        <a:pt x="229" y="184"/>
                      </a:cubicBezTo>
                      <a:cubicBezTo>
                        <a:pt x="215" y="192"/>
                        <a:pt x="203" y="202"/>
                        <a:pt x="192" y="212"/>
                      </a:cubicBezTo>
                      <a:cubicBezTo>
                        <a:pt x="165" y="197"/>
                        <a:pt x="138" y="172"/>
                        <a:pt x="110" y="183"/>
                      </a:cubicBezTo>
                      <a:cubicBezTo>
                        <a:pt x="109" y="173"/>
                        <a:pt x="108" y="164"/>
                        <a:pt x="106" y="154"/>
                      </a:cubicBezTo>
                      <a:cubicBezTo>
                        <a:pt x="105" y="150"/>
                        <a:pt x="99" y="152"/>
                        <a:pt x="100" y="156"/>
                      </a:cubicBezTo>
                      <a:cubicBezTo>
                        <a:pt x="102" y="166"/>
                        <a:pt x="103" y="176"/>
                        <a:pt x="104" y="186"/>
                      </a:cubicBezTo>
                      <a:cubicBezTo>
                        <a:pt x="100" y="188"/>
                        <a:pt x="96" y="191"/>
                        <a:pt x="92" y="195"/>
                      </a:cubicBezTo>
                      <a:cubicBezTo>
                        <a:pt x="89" y="198"/>
                        <a:pt x="94" y="203"/>
                        <a:pt x="97" y="200"/>
                      </a:cubicBezTo>
                      <a:cubicBezTo>
                        <a:pt x="100" y="197"/>
                        <a:pt x="102" y="195"/>
                        <a:pt x="105" y="193"/>
                      </a:cubicBezTo>
                      <a:cubicBezTo>
                        <a:pt x="107" y="240"/>
                        <a:pt x="98" y="286"/>
                        <a:pt x="76" y="329"/>
                      </a:cubicBezTo>
                      <a:cubicBezTo>
                        <a:pt x="72" y="325"/>
                        <a:pt x="70" y="321"/>
                        <a:pt x="68" y="316"/>
                      </a:cubicBezTo>
                      <a:cubicBezTo>
                        <a:pt x="68" y="315"/>
                        <a:pt x="67" y="314"/>
                        <a:pt x="67" y="314"/>
                      </a:cubicBezTo>
                      <a:cubicBezTo>
                        <a:pt x="67" y="314"/>
                        <a:pt x="67" y="313"/>
                        <a:pt x="68" y="313"/>
                      </a:cubicBezTo>
                      <a:cubicBezTo>
                        <a:pt x="69" y="312"/>
                        <a:pt x="69" y="311"/>
                        <a:pt x="69" y="310"/>
                      </a:cubicBezTo>
                      <a:cubicBezTo>
                        <a:pt x="100" y="254"/>
                        <a:pt x="42" y="197"/>
                        <a:pt x="45" y="139"/>
                      </a:cubicBezTo>
                      <a:cubicBezTo>
                        <a:pt x="49" y="56"/>
                        <a:pt x="132" y="3"/>
                        <a:pt x="209" y="28"/>
                      </a:cubicBezTo>
                      <a:cubicBezTo>
                        <a:pt x="287" y="53"/>
                        <a:pt x="322" y="145"/>
                        <a:pt x="287" y="2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62" name="组合 61"/>
              <p:cNvGrpSpPr/>
              <p:nvPr/>
            </p:nvGrpSpPr>
            <p:grpSpPr>
              <a:xfrm flipV="1">
                <a:off x="4703483" y="2889786"/>
                <a:ext cx="3106159" cy="2348783"/>
                <a:chOff x="1817637" y="1462088"/>
                <a:chExt cx="3216276" cy="2432050"/>
              </a:xfrm>
              <a:grpFill/>
            </p:grpSpPr>
            <p:sp>
              <p:nvSpPr>
                <p:cNvPr id="63" name="Freeform 16"/>
                <p:cNvSpPr/>
                <p:nvPr/>
              </p:nvSpPr>
              <p:spPr bwMode="auto">
                <a:xfrm>
                  <a:off x="3354337" y="1752601"/>
                  <a:ext cx="65088" cy="347663"/>
                </a:xfrm>
                <a:custGeom>
                  <a:avLst/>
                  <a:gdLst>
                    <a:gd name="T0" fmla="*/ 29 w 31"/>
                    <a:gd name="T1" fmla="*/ 149 h 167"/>
                    <a:gd name="T2" fmla="*/ 23 w 31"/>
                    <a:gd name="T3" fmla="*/ 13 h 167"/>
                    <a:gd name="T4" fmla="*/ 3 w 31"/>
                    <a:gd name="T5" fmla="*/ 13 h 167"/>
                    <a:gd name="T6" fmla="*/ 11 w 31"/>
                    <a:gd name="T7" fmla="*/ 155 h 167"/>
                    <a:gd name="T8" fmla="*/ 29 w 31"/>
                    <a:gd name="T9" fmla="*/ 149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67">
                      <a:moveTo>
                        <a:pt x="29" y="149"/>
                      </a:moveTo>
                      <a:cubicBezTo>
                        <a:pt x="22" y="104"/>
                        <a:pt x="20" y="58"/>
                        <a:pt x="23" y="13"/>
                      </a:cubicBezTo>
                      <a:cubicBezTo>
                        <a:pt x="23" y="0"/>
                        <a:pt x="4" y="0"/>
                        <a:pt x="3" y="13"/>
                      </a:cubicBezTo>
                      <a:cubicBezTo>
                        <a:pt x="0" y="60"/>
                        <a:pt x="3" y="108"/>
                        <a:pt x="11" y="155"/>
                      </a:cubicBezTo>
                      <a:cubicBezTo>
                        <a:pt x="13" y="167"/>
                        <a:pt x="31" y="162"/>
                        <a:pt x="29" y="1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4" name="Freeform 17"/>
                <p:cNvSpPr/>
                <p:nvPr/>
              </p:nvSpPr>
              <p:spPr bwMode="auto">
                <a:xfrm>
                  <a:off x="3741688" y="1714501"/>
                  <a:ext cx="276225" cy="501650"/>
                </a:xfrm>
                <a:custGeom>
                  <a:avLst/>
                  <a:gdLst>
                    <a:gd name="T0" fmla="*/ 23 w 132"/>
                    <a:gd name="T1" fmla="*/ 228 h 240"/>
                    <a:gd name="T2" fmla="*/ 125 w 132"/>
                    <a:gd name="T3" fmla="*/ 20 h 240"/>
                    <a:gd name="T4" fmla="*/ 109 w 132"/>
                    <a:gd name="T5" fmla="*/ 11 h 240"/>
                    <a:gd name="T6" fmla="*/ 4 w 132"/>
                    <a:gd name="T7" fmla="*/ 223 h 240"/>
                    <a:gd name="T8" fmla="*/ 23 w 132"/>
                    <a:gd name="T9" fmla="*/ 228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240">
                      <a:moveTo>
                        <a:pt x="23" y="228"/>
                      </a:moveTo>
                      <a:cubicBezTo>
                        <a:pt x="50" y="156"/>
                        <a:pt x="84" y="86"/>
                        <a:pt x="125" y="20"/>
                      </a:cubicBezTo>
                      <a:cubicBezTo>
                        <a:pt x="132" y="10"/>
                        <a:pt x="115" y="0"/>
                        <a:pt x="109" y="11"/>
                      </a:cubicBezTo>
                      <a:cubicBezTo>
                        <a:pt x="66" y="78"/>
                        <a:pt x="32" y="149"/>
                        <a:pt x="4" y="223"/>
                      </a:cubicBezTo>
                      <a:cubicBezTo>
                        <a:pt x="0" y="235"/>
                        <a:pt x="19" y="240"/>
                        <a:pt x="23" y="2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5" name="Freeform 18"/>
                <p:cNvSpPr/>
                <p:nvPr/>
              </p:nvSpPr>
              <p:spPr bwMode="auto">
                <a:xfrm>
                  <a:off x="4192538" y="2047876"/>
                  <a:ext cx="582613" cy="384175"/>
                </a:xfrm>
                <a:custGeom>
                  <a:avLst/>
                  <a:gdLst>
                    <a:gd name="T0" fmla="*/ 23 w 278"/>
                    <a:gd name="T1" fmla="*/ 176 h 184"/>
                    <a:gd name="T2" fmla="*/ 267 w 278"/>
                    <a:gd name="T3" fmla="*/ 21 h 184"/>
                    <a:gd name="T4" fmla="*/ 257 w 278"/>
                    <a:gd name="T5" fmla="*/ 5 h 184"/>
                    <a:gd name="T6" fmla="*/ 9 w 278"/>
                    <a:gd name="T7" fmla="*/ 162 h 184"/>
                    <a:gd name="T8" fmla="*/ 23 w 278"/>
                    <a:gd name="T9" fmla="*/ 176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8" h="184">
                      <a:moveTo>
                        <a:pt x="23" y="176"/>
                      </a:moveTo>
                      <a:cubicBezTo>
                        <a:pt x="96" y="113"/>
                        <a:pt x="178" y="61"/>
                        <a:pt x="267" y="21"/>
                      </a:cubicBezTo>
                      <a:cubicBezTo>
                        <a:pt x="278" y="16"/>
                        <a:pt x="268" y="0"/>
                        <a:pt x="257" y="5"/>
                      </a:cubicBezTo>
                      <a:cubicBezTo>
                        <a:pt x="167" y="45"/>
                        <a:pt x="84" y="98"/>
                        <a:pt x="9" y="162"/>
                      </a:cubicBezTo>
                      <a:cubicBezTo>
                        <a:pt x="0" y="170"/>
                        <a:pt x="13" y="184"/>
                        <a:pt x="23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6" name="Freeform 19"/>
                <p:cNvSpPr/>
                <p:nvPr/>
              </p:nvSpPr>
              <p:spPr bwMode="auto">
                <a:xfrm>
                  <a:off x="4554488" y="2847976"/>
                  <a:ext cx="468313" cy="130175"/>
                </a:xfrm>
                <a:custGeom>
                  <a:avLst/>
                  <a:gdLst>
                    <a:gd name="T0" fmla="*/ 18 w 224"/>
                    <a:gd name="T1" fmla="*/ 59 h 62"/>
                    <a:gd name="T2" fmla="*/ 211 w 224"/>
                    <a:gd name="T3" fmla="*/ 21 h 62"/>
                    <a:gd name="T4" fmla="*/ 211 w 224"/>
                    <a:gd name="T5" fmla="*/ 2 h 62"/>
                    <a:gd name="T6" fmla="*/ 12 w 224"/>
                    <a:gd name="T7" fmla="*/ 40 h 62"/>
                    <a:gd name="T8" fmla="*/ 18 w 224"/>
                    <a:gd name="T9" fmla="*/ 59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4" h="62">
                      <a:moveTo>
                        <a:pt x="18" y="59"/>
                      </a:moveTo>
                      <a:cubicBezTo>
                        <a:pt x="81" y="41"/>
                        <a:pt x="146" y="29"/>
                        <a:pt x="211" y="21"/>
                      </a:cubicBezTo>
                      <a:cubicBezTo>
                        <a:pt x="223" y="20"/>
                        <a:pt x="224" y="0"/>
                        <a:pt x="211" y="2"/>
                      </a:cubicBezTo>
                      <a:cubicBezTo>
                        <a:pt x="144" y="9"/>
                        <a:pt x="78" y="22"/>
                        <a:pt x="12" y="40"/>
                      </a:cubicBezTo>
                      <a:cubicBezTo>
                        <a:pt x="0" y="43"/>
                        <a:pt x="6" y="62"/>
                        <a:pt x="18" y="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7" name="Freeform 20"/>
                <p:cNvSpPr/>
                <p:nvPr/>
              </p:nvSpPr>
              <p:spPr bwMode="auto">
                <a:xfrm>
                  <a:off x="2913012" y="1462088"/>
                  <a:ext cx="215900" cy="720725"/>
                </a:xfrm>
                <a:custGeom>
                  <a:avLst/>
                  <a:gdLst>
                    <a:gd name="T0" fmla="*/ 100 w 103"/>
                    <a:gd name="T1" fmla="*/ 330 h 345"/>
                    <a:gd name="T2" fmla="*/ 19 w 103"/>
                    <a:gd name="T3" fmla="*/ 10 h 345"/>
                    <a:gd name="T4" fmla="*/ 2 w 103"/>
                    <a:gd name="T5" fmla="*/ 15 h 345"/>
                    <a:gd name="T6" fmla="*/ 83 w 103"/>
                    <a:gd name="T7" fmla="*/ 335 h 345"/>
                    <a:gd name="T8" fmla="*/ 100 w 103"/>
                    <a:gd name="T9" fmla="*/ 330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345">
                      <a:moveTo>
                        <a:pt x="100" y="330"/>
                      </a:moveTo>
                      <a:cubicBezTo>
                        <a:pt x="73" y="224"/>
                        <a:pt x="46" y="117"/>
                        <a:pt x="19" y="10"/>
                      </a:cubicBezTo>
                      <a:cubicBezTo>
                        <a:pt x="17" y="0"/>
                        <a:pt x="0" y="4"/>
                        <a:pt x="2" y="15"/>
                      </a:cubicBezTo>
                      <a:cubicBezTo>
                        <a:pt x="29" y="121"/>
                        <a:pt x="56" y="228"/>
                        <a:pt x="83" y="335"/>
                      </a:cubicBezTo>
                      <a:cubicBezTo>
                        <a:pt x="86" y="345"/>
                        <a:pt x="103" y="341"/>
                        <a:pt x="100" y="3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Freeform 21"/>
                <p:cNvSpPr/>
                <p:nvPr/>
              </p:nvSpPr>
              <p:spPr bwMode="auto">
                <a:xfrm>
                  <a:off x="2474862" y="1993901"/>
                  <a:ext cx="263525" cy="307975"/>
                </a:xfrm>
                <a:custGeom>
                  <a:avLst/>
                  <a:gdLst>
                    <a:gd name="T0" fmla="*/ 8 w 126"/>
                    <a:gd name="T1" fmla="*/ 23 h 147"/>
                    <a:gd name="T2" fmla="*/ 105 w 126"/>
                    <a:gd name="T3" fmla="*/ 137 h 147"/>
                    <a:gd name="T4" fmla="*/ 118 w 126"/>
                    <a:gd name="T5" fmla="*/ 124 h 147"/>
                    <a:gd name="T6" fmla="*/ 22 w 126"/>
                    <a:gd name="T7" fmla="*/ 10 h 147"/>
                    <a:gd name="T8" fmla="*/ 8 w 126"/>
                    <a:gd name="T9" fmla="*/ 23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6" h="147">
                      <a:moveTo>
                        <a:pt x="8" y="23"/>
                      </a:moveTo>
                      <a:cubicBezTo>
                        <a:pt x="40" y="61"/>
                        <a:pt x="73" y="99"/>
                        <a:pt x="105" y="137"/>
                      </a:cubicBezTo>
                      <a:cubicBezTo>
                        <a:pt x="113" y="147"/>
                        <a:pt x="126" y="133"/>
                        <a:pt x="118" y="124"/>
                      </a:cubicBezTo>
                      <a:cubicBezTo>
                        <a:pt x="86" y="86"/>
                        <a:pt x="54" y="48"/>
                        <a:pt x="22" y="10"/>
                      </a:cubicBezTo>
                      <a:cubicBezTo>
                        <a:pt x="14" y="0"/>
                        <a:pt x="0" y="14"/>
                        <a:pt x="8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9" name="Freeform 22"/>
                <p:cNvSpPr/>
                <p:nvPr/>
              </p:nvSpPr>
              <p:spPr bwMode="auto">
                <a:xfrm>
                  <a:off x="1893837" y="2044701"/>
                  <a:ext cx="628650" cy="477838"/>
                </a:xfrm>
                <a:custGeom>
                  <a:avLst/>
                  <a:gdLst>
                    <a:gd name="T0" fmla="*/ 10 w 301"/>
                    <a:gd name="T1" fmla="*/ 22 h 229"/>
                    <a:gd name="T2" fmla="*/ 280 w 301"/>
                    <a:gd name="T3" fmla="*/ 222 h 229"/>
                    <a:gd name="T4" fmla="*/ 290 w 301"/>
                    <a:gd name="T5" fmla="*/ 205 h 229"/>
                    <a:gd name="T6" fmla="*/ 23 w 301"/>
                    <a:gd name="T7" fmla="*/ 8 h 229"/>
                    <a:gd name="T8" fmla="*/ 10 w 301"/>
                    <a:gd name="T9" fmla="*/ 22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1" h="229">
                      <a:moveTo>
                        <a:pt x="10" y="22"/>
                      </a:moveTo>
                      <a:cubicBezTo>
                        <a:pt x="96" y="94"/>
                        <a:pt x="186" y="161"/>
                        <a:pt x="280" y="222"/>
                      </a:cubicBezTo>
                      <a:cubicBezTo>
                        <a:pt x="291" y="229"/>
                        <a:pt x="301" y="212"/>
                        <a:pt x="290" y="205"/>
                      </a:cubicBezTo>
                      <a:cubicBezTo>
                        <a:pt x="198" y="145"/>
                        <a:pt x="108" y="79"/>
                        <a:pt x="23" y="8"/>
                      </a:cubicBezTo>
                      <a:cubicBezTo>
                        <a:pt x="14" y="0"/>
                        <a:pt x="0" y="14"/>
                        <a:pt x="10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0" name="Freeform 23"/>
                <p:cNvSpPr/>
                <p:nvPr/>
              </p:nvSpPr>
              <p:spPr bwMode="auto">
                <a:xfrm>
                  <a:off x="2004962" y="2646363"/>
                  <a:ext cx="296863" cy="158750"/>
                </a:xfrm>
                <a:custGeom>
                  <a:avLst/>
                  <a:gdLst>
                    <a:gd name="T0" fmla="*/ 11 w 142"/>
                    <a:gd name="T1" fmla="*/ 22 h 76"/>
                    <a:gd name="T2" fmla="*/ 121 w 142"/>
                    <a:gd name="T3" fmla="*/ 71 h 76"/>
                    <a:gd name="T4" fmla="*/ 130 w 142"/>
                    <a:gd name="T5" fmla="*/ 54 h 76"/>
                    <a:gd name="T6" fmla="*/ 21 w 142"/>
                    <a:gd name="T7" fmla="*/ 5 h 76"/>
                    <a:gd name="T8" fmla="*/ 11 w 142"/>
                    <a:gd name="T9" fmla="*/ 22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2" h="76">
                      <a:moveTo>
                        <a:pt x="11" y="22"/>
                      </a:moveTo>
                      <a:cubicBezTo>
                        <a:pt x="48" y="38"/>
                        <a:pt x="84" y="55"/>
                        <a:pt x="121" y="71"/>
                      </a:cubicBezTo>
                      <a:cubicBezTo>
                        <a:pt x="132" y="76"/>
                        <a:pt x="142" y="59"/>
                        <a:pt x="130" y="54"/>
                      </a:cubicBezTo>
                      <a:cubicBezTo>
                        <a:pt x="94" y="38"/>
                        <a:pt x="57" y="22"/>
                        <a:pt x="21" y="5"/>
                      </a:cubicBezTo>
                      <a:cubicBezTo>
                        <a:pt x="10" y="0"/>
                        <a:pt x="0" y="17"/>
                        <a:pt x="11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1" name="Freeform 24"/>
                <p:cNvSpPr/>
                <p:nvPr/>
              </p:nvSpPr>
              <p:spPr bwMode="auto">
                <a:xfrm>
                  <a:off x="1817637" y="3103563"/>
                  <a:ext cx="439738" cy="88900"/>
                </a:xfrm>
                <a:custGeom>
                  <a:avLst/>
                  <a:gdLst>
                    <a:gd name="T0" fmla="*/ 12 w 210"/>
                    <a:gd name="T1" fmla="*/ 42 h 43"/>
                    <a:gd name="T2" fmla="*/ 198 w 210"/>
                    <a:gd name="T3" fmla="*/ 21 h 43"/>
                    <a:gd name="T4" fmla="*/ 198 w 210"/>
                    <a:gd name="T5" fmla="*/ 1 h 43"/>
                    <a:gd name="T6" fmla="*/ 12 w 210"/>
                    <a:gd name="T7" fmla="*/ 22 h 43"/>
                    <a:gd name="T8" fmla="*/ 12 w 210"/>
                    <a:gd name="T9" fmla="*/ 4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0" h="43">
                      <a:moveTo>
                        <a:pt x="12" y="42"/>
                      </a:moveTo>
                      <a:cubicBezTo>
                        <a:pt x="74" y="35"/>
                        <a:pt x="136" y="28"/>
                        <a:pt x="198" y="21"/>
                      </a:cubicBezTo>
                      <a:cubicBezTo>
                        <a:pt x="210" y="19"/>
                        <a:pt x="210" y="0"/>
                        <a:pt x="198" y="1"/>
                      </a:cubicBezTo>
                      <a:cubicBezTo>
                        <a:pt x="136" y="8"/>
                        <a:pt x="74" y="15"/>
                        <a:pt x="12" y="22"/>
                      </a:cubicBezTo>
                      <a:cubicBezTo>
                        <a:pt x="0" y="24"/>
                        <a:pt x="0" y="43"/>
                        <a:pt x="12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" name="Freeform 25"/>
                <p:cNvSpPr/>
                <p:nvPr/>
              </p:nvSpPr>
              <p:spPr bwMode="auto">
                <a:xfrm>
                  <a:off x="4467175" y="2509838"/>
                  <a:ext cx="282575" cy="169863"/>
                </a:xfrm>
                <a:custGeom>
                  <a:avLst/>
                  <a:gdLst>
                    <a:gd name="T0" fmla="*/ 24 w 135"/>
                    <a:gd name="T1" fmla="*/ 74 h 81"/>
                    <a:gd name="T2" fmla="*/ 123 w 135"/>
                    <a:gd name="T3" fmla="*/ 23 h 81"/>
                    <a:gd name="T4" fmla="*/ 118 w 135"/>
                    <a:gd name="T5" fmla="*/ 4 h 81"/>
                    <a:gd name="T6" fmla="*/ 10 w 135"/>
                    <a:gd name="T7" fmla="*/ 60 h 81"/>
                    <a:gd name="T8" fmla="*/ 24 w 135"/>
                    <a:gd name="T9" fmla="*/ 7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5" h="81">
                      <a:moveTo>
                        <a:pt x="24" y="74"/>
                      </a:moveTo>
                      <a:cubicBezTo>
                        <a:pt x="53" y="51"/>
                        <a:pt x="87" y="34"/>
                        <a:pt x="123" y="23"/>
                      </a:cubicBezTo>
                      <a:cubicBezTo>
                        <a:pt x="135" y="19"/>
                        <a:pt x="130" y="0"/>
                        <a:pt x="118" y="4"/>
                      </a:cubicBezTo>
                      <a:cubicBezTo>
                        <a:pt x="78" y="16"/>
                        <a:pt x="42" y="35"/>
                        <a:pt x="10" y="60"/>
                      </a:cubicBezTo>
                      <a:cubicBezTo>
                        <a:pt x="0" y="68"/>
                        <a:pt x="14" y="81"/>
                        <a:pt x="24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3" name="Freeform 26"/>
                <p:cNvSpPr/>
                <p:nvPr/>
              </p:nvSpPr>
              <p:spPr bwMode="auto">
                <a:xfrm>
                  <a:off x="4611638" y="3159126"/>
                  <a:ext cx="260350" cy="79375"/>
                </a:xfrm>
                <a:custGeom>
                  <a:avLst/>
                  <a:gdLst>
                    <a:gd name="T0" fmla="*/ 13 w 125"/>
                    <a:gd name="T1" fmla="*/ 20 h 38"/>
                    <a:gd name="T2" fmla="*/ 108 w 125"/>
                    <a:gd name="T3" fmla="*/ 36 h 38"/>
                    <a:gd name="T4" fmla="*/ 113 w 125"/>
                    <a:gd name="T5" fmla="*/ 17 h 38"/>
                    <a:gd name="T6" fmla="*/ 18 w 125"/>
                    <a:gd name="T7" fmla="*/ 2 h 38"/>
                    <a:gd name="T8" fmla="*/ 13 w 125"/>
                    <a:gd name="T9" fmla="*/ 2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" h="38">
                      <a:moveTo>
                        <a:pt x="13" y="20"/>
                      </a:moveTo>
                      <a:cubicBezTo>
                        <a:pt x="44" y="26"/>
                        <a:pt x="76" y="31"/>
                        <a:pt x="108" y="36"/>
                      </a:cubicBezTo>
                      <a:cubicBezTo>
                        <a:pt x="120" y="38"/>
                        <a:pt x="125" y="19"/>
                        <a:pt x="113" y="17"/>
                      </a:cubicBezTo>
                      <a:cubicBezTo>
                        <a:pt x="81" y="12"/>
                        <a:pt x="49" y="7"/>
                        <a:pt x="18" y="2"/>
                      </a:cubicBezTo>
                      <a:cubicBezTo>
                        <a:pt x="6" y="0"/>
                        <a:pt x="0" y="18"/>
                        <a:pt x="13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4" name="Freeform 27"/>
                <p:cNvSpPr/>
                <p:nvPr/>
              </p:nvSpPr>
              <p:spPr bwMode="auto">
                <a:xfrm>
                  <a:off x="2031950" y="3424238"/>
                  <a:ext cx="257175" cy="136525"/>
                </a:xfrm>
                <a:custGeom>
                  <a:avLst/>
                  <a:gdLst>
                    <a:gd name="T0" fmla="*/ 22 w 123"/>
                    <a:gd name="T1" fmla="*/ 60 h 65"/>
                    <a:gd name="T2" fmla="*/ 112 w 123"/>
                    <a:gd name="T3" fmla="*/ 22 h 65"/>
                    <a:gd name="T4" fmla="*/ 102 w 123"/>
                    <a:gd name="T5" fmla="*/ 5 h 65"/>
                    <a:gd name="T6" fmla="*/ 12 w 123"/>
                    <a:gd name="T7" fmla="*/ 43 h 65"/>
                    <a:gd name="T8" fmla="*/ 22 w 123"/>
                    <a:gd name="T9" fmla="*/ 6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3" h="65">
                      <a:moveTo>
                        <a:pt x="22" y="60"/>
                      </a:moveTo>
                      <a:cubicBezTo>
                        <a:pt x="52" y="47"/>
                        <a:pt x="82" y="34"/>
                        <a:pt x="112" y="22"/>
                      </a:cubicBezTo>
                      <a:cubicBezTo>
                        <a:pt x="123" y="17"/>
                        <a:pt x="113" y="0"/>
                        <a:pt x="102" y="5"/>
                      </a:cubicBezTo>
                      <a:cubicBezTo>
                        <a:pt x="72" y="18"/>
                        <a:pt x="42" y="30"/>
                        <a:pt x="12" y="43"/>
                      </a:cubicBezTo>
                      <a:cubicBezTo>
                        <a:pt x="0" y="48"/>
                        <a:pt x="10" y="65"/>
                        <a:pt x="22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5" name="Freeform 28"/>
                <p:cNvSpPr/>
                <p:nvPr/>
              </p:nvSpPr>
              <p:spPr bwMode="auto">
                <a:xfrm>
                  <a:off x="2236737" y="3675063"/>
                  <a:ext cx="144463" cy="158750"/>
                </a:xfrm>
                <a:custGeom>
                  <a:avLst/>
                  <a:gdLst>
                    <a:gd name="T0" fmla="*/ 47 w 69"/>
                    <a:gd name="T1" fmla="*/ 9 h 76"/>
                    <a:gd name="T2" fmla="*/ 8 w 69"/>
                    <a:gd name="T3" fmla="*/ 53 h 76"/>
                    <a:gd name="T4" fmla="*/ 22 w 69"/>
                    <a:gd name="T5" fmla="*/ 67 h 76"/>
                    <a:gd name="T6" fmla="*/ 61 w 69"/>
                    <a:gd name="T7" fmla="*/ 23 h 76"/>
                    <a:gd name="T8" fmla="*/ 47 w 69"/>
                    <a:gd name="T9" fmla="*/ 9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76">
                      <a:moveTo>
                        <a:pt x="47" y="9"/>
                      </a:moveTo>
                      <a:cubicBezTo>
                        <a:pt x="34" y="24"/>
                        <a:pt x="21" y="38"/>
                        <a:pt x="8" y="53"/>
                      </a:cubicBezTo>
                      <a:cubicBezTo>
                        <a:pt x="0" y="62"/>
                        <a:pt x="14" y="76"/>
                        <a:pt x="22" y="67"/>
                      </a:cubicBezTo>
                      <a:cubicBezTo>
                        <a:pt x="35" y="52"/>
                        <a:pt x="48" y="37"/>
                        <a:pt x="61" y="23"/>
                      </a:cubicBezTo>
                      <a:cubicBezTo>
                        <a:pt x="69" y="14"/>
                        <a:pt x="55" y="0"/>
                        <a:pt x="47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6" name="Freeform 29"/>
                <p:cNvSpPr/>
                <p:nvPr/>
              </p:nvSpPr>
              <p:spPr bwMode="auto">
                <a:xfrm>
                  <a:off x="4471938" y="3706813"/>
                  <a:ext cx="228600" cy="187325"/>
                </a:xfrm>
                <a:custGeom>
                  <a:avLst/>
                  <a:gdLst>
                    <a:gd name="T0" fmla="*/ 10 w 110"/>
                    <a:gd name="T1" fmla="*/ 24 h 90"/>
                    <a:gd name="T2" fmla="*/ 90 w 110"/>
                    <a:gd name="T3" fmla="*/ 83 h 90"/>
                    <a:gd name="T4" fmla="*/ 100 w 110"/>
                    <a:gd name="T5" fmla="*/ 66 h 90"/>
                    <a:gd name="T6" fmla="*/ 20 w 110"/>
                    <a:gd name="T7" fmla="*/ 7 h 90"/>
                    <a:gd name="T8" fmla="*/ 10 w 110"/>
                    <a:gd name="T9" fmla="*/ 24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90">
                      <a:moveTo>
                        <a:pt x="10" y="24"/>
                      </a:moveTo>
                      <a:cubicBezTo>
                        <a:pt x="37" y="43"/>
                        <a:pt x="64" y="63"/>
                        <a:pt x="90" y="83"/>
                      </a:cubicBezTo>
                      <a:cubicBezTo>
                        <a:pt x="100" y="90"/>
                        <a:pt x="110" y="73"/>
                        <a:pt x="100" y="66"/>
                      </a:cubicBezTo>
                      <a:cubicBezTo>
                        <a:pt x="73" y="46"/>
                        <a:pt x="47" y="27"/>
                        <a:pt x="20" y="7"/>
                      </a:cubicBezTo>
                      <a:cubicBezTo>
                        <a:pt x="10" y="0"/>
                        <a:pt x="0" y="16"/>
                        <a:pt x="1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7" name="Freeform 30"/>
                <p:cNvSpPr/>
                <p:nvPr/>
              </p:nvSpPr>
              <p:spPr bwMode="auto">
                <a:xfrm>
                  <a:off x="4548138" y="3467101"/>
                  <a:ext cx="485775" cy="174625"/>
                </a:xfrm>
                <a:custGeom>
                  <a:avLst/>
                  <a:gdLst>
                    <a:gd name="T0" fmla="*/ 12 w 232"/>
                    <a:gd name="T1" fmla="*/ 22 h 84"/>
                    <a:gd name="T2" fmla="*/ 215 w 232"/>
                    <a:gd name="T3" fmla="*/ 81 h 84"/>
                    <a:gd name="T4" fmla="*/ 220 w 232"/>
                    <a:gd name="T5" fmla="*/ 62 h 84"/>
                    <a:gd name="T6" fmla="*/ 17 w 232"/>
                    <a:gd name="T7" fmla="*/ 3 h 84"/>
                    <a:gd name="T8" fmla="*/ 12 w 232"/>
                    <a:gd name="T9" fmla="*/ 22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2" h="84">
                      <a:moveTo>
                        <a:pt x="12" y="22"/>
                      </a:moveTo>
                      <a:cubicBezTo>
                        <a:pt x="80" y="41"/>
                        <a:pt x="147" y="61"/>
                        <a:pt x="215" y="81"/>
                      </a:cubicBezTo>
                      <a:cubicBezTo>
                        <a:pt x="227" y="84"/>
                        <a:pt x="232" y="66"/>
                        <a:pt x="220" y="62"/>
                      </a:cubicBezTo>
                      <a:cubicBezTo>
                        <a:pt x="152" y="42"/>
                        <a:pt x="85" y="23"/>
                        <a:pt x="17" y="3"/>
                      </a:cubicBezTo>
                      <a:cubicBezTo>
                        <a:pt x="5" y="0"/>
                        <a:pt x="0" y="18"/>
                        <a:pt x="12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8" name="Freeform 31"/>
                <p:cNvSpPr/>
                <p:nvPr/>
              </p:nvSpPr>
              <p:spPr bwMode="auto">
                <a:xfrm>
                  <a:off x="3992513" y="2058988"/>
                  <a:ext cx="192088" cy="247650"/>
                </a:xfrm>
                <a:custGeom>
                  <a:avLst/>
                  <a:gdLst>
                    <a:gd name="T0" fmla="*/ 24 w 92"/>
                    <a:gd name="T1" fmla="*/ 109 h 119"/>
                    <a:gd name="T2" fmla="*/ 85 w 92"/>
                    <a:gd name="T3" fmla="*/ 20 h 119"/>
                    <a:gd name="T4" fmla="*/ 68 w 92"/>
                    <a:gd name="T5" fmla="*/ 11 h 119"/>
                    <a:gd name="T6" fmla="*/ 7 w 92"/>
                    <a:gd name="T7" fmla="*/ 99 h 119"/>
                    <a:gd name="T8" fmla="*/ 24 w 92"/>
                    <a:gd name="T9" fmla="*/ 109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19">
                      <a:moveTo>
                        <a:pt x="24" y="109"/>
                      </a:moveTo>
                      <a:cubicBezTo>
                        <a:pt x="44" y="80"/>
                        <a:pt x="65" y="50"/>
                        <a:pt x="85" y="20"/>
                      </a:cubicBezTo>
                      <a:cubicBezTo>
                        <a:pt x="92" y="10"/>
                        <a:pt x="76" y="0"/>
                        <a:pt x="68" y="11"/>
                      </a:cubicBezTo>
                      <a:cubicBezTo>
                        <a:pt x="48" y="40"/>
                        <a:pt x="28" y="70"/>
                        <a:pt x="7" y="99"/>
                      </a:cubicBezTo>
                      <a:cubicBezTo>
                        <a:pt x="0" y="110"/>
                        <a:pt x="17" y="119"/>
                        <a:pt x="24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38" name="TextBox 76"/>
          <p:cNvSpPr txBox="1"/>
          <p:nvPr/>
        </p:nvSpPr>
        <p:spPr>
          <a:xfrm>
            <a:off x="6389134" y="3458149"/>
            <a:ext cx="3545903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15161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如何构建合适的 Prompt？ </a:t>
            </a:r>
            <a:endParaRPr lang="zh-CN" altLang="en-US" sz="2800" dirty="0">
              <a:solidFill>
                <a:srgbClr val="515161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39" name="TextBox 76"/>
          <p:cNvSpPr txBox="1"/>
          <p:nvPr/>
        </p:nvSpPr>
        <p:spPr>
          <a:xfrm>
            <a:off x="6384371" y="2616790"/>
            <a:ext cx="2941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F8930C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Part   .</a:t>
            </a:r>
            <a:r>
              <a:rPr lang="en-US" altLang="zh-CN" sz="4800" dirty="0" smtClean="0">
                <a:solidFill>
                  <a:srgbClr val="F8930C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02</a:t>
            </a:r>
            <a:endParaRPr lang="zh-CN" altLang="en-US" sz="4800" dirty="0">
              <a:solidFill>
                <a:srgbClr val="F8930C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4362072">
            <a:off x="3220811" y="288453"/>
            <a:ext cx="571853" cy="657205"/>
            <a:chOff x="7657210" y="935967"/>
            <a:chExt cx="1003970" cy="1153816"/>
          </a:xfrm>
          <a:solidFill>
            <a:srgbClr val="515161"/>
          </a:solidFill>
        </p:grpSpPr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7657210" y="935967"/>
              <a:ext cx="1003970" cy="1153816"/>
            </a:xfrm>
            <a:custGeom>
              <a:avLst/>
              <a:gdLst>
                <a:gd name="T0" fmla="*/ 7 w 523"/>
                <a:gd name="T1" fmla="*/ 103 h 602"/>
                <a:gd name="T2" fmla="*/ 393 w 523"/>
                <a:gd name="T3" fmla="*/ 545 h 602"/>
                <a:gd name="T4" fmla="*/ 518 w 523"/>
                <a:gd name="T5" fmla="*/ 572 h 602"/>
                <a:gd name="T6" fmla="*/ 374 w 523"/>
                <a:gd name="T7" fmla="*/ 327 h 602"/>
                <a:gd name="T8" fmla="*/ 293 w 523"/>
                <a:gd name="T9" fmla="*/ 302 h 602"/>
                <a:gd name="T10" fmla="*/ 348 w 523"/>
                <a:gd name="T11" fmla="*/ 423 h 602"/>
                <a:gd name="T12" fmla="*/ 446 w 523"/>
                <a:gd name="T13" fmla="*/ 484 h 602"/>
                <a:gd name="T14" fmla="*/ 105 w 523"/>
                <a:gd name="T15" fmla="*/ 166 h 602"/>
                <a:gd name="T16" fmla="*/ 93 w 523"/>
                <a:gd name="T17" fmla="*/ 180 h 602"/>
                <a:gd name="T18" fmla="*/ 90 w 523"/>
                <a:gd name="T19" fmla="*/ 159 h 602"/>
                <a:gd name="T20" fmla="*/ 85 w 523"/>
                <a:gd name="T21" fmla="*/ 150 h 602"/>
                <a:gd name="T22" fmla="*/ 79 w 523"/>
                <a:gd name="T23" fmla="*/ 163 h 602"/>
                <a:gd name="T24" fmla="*/ 74 w 523"/>
                <a:gd name="T25" fmla="*/ 166 h 602"/>
                <a:gd name="T26" fmla="*/ 67 w 523"/>
                <a:gd name="T27" fmla="*/ 157 h 602"/>
                <a:gd name="T28" fmla="*/ 64 w 523"/>
                <a:gd name="T29" fmla="*/ 150 h 602"/>
                <a:gd name="T30" fmla="*/ 95 w 523"/>
                <a:gd name="T31" fmla="*/ 116 h 602"/>
                <a:gd name="T32" fmla="*/ 33 w 523"/>
                <a:gd name="T33" fmla="*/ 126 h 602"/>
                <a:gd name="T34" fmla="*/ 60 w 523"/>
                <a:gd name="T35" fmla="*/ 141 h 602"/>
                <a:gd name="T36" fmla="*/ 123 w 523"/>
                <a:gd name="T37" fmla="*/ 81 h 602"/>
                <a:gd name="T38" fmla="*/ 143 w 523"/>
                <a:gd name="T39" fmla="*/ 65 h 602"/>
                <a:gd name="T40" fmla="*/ 95 w 523"/>
                <a:gd name="T41" fmla="*/ 103 h 602"/>
                <a:gd name="T42" fmla="*/ 93 w 523"/>
                <a:gd name="T43" fmla="*/ 105 h 602"/>
                <a:gd name="T44" fmla="*/ 90 w 523"/>
                <a:gd name="T45" fmla="*/ 114 h 602"/>
                <a:gd name="T46" fmla="*/ 80 w 523"/>
                <a:gd name="T47" fmla="*/ 122 h 602"/>
                <a:gd name="T48" fmla="*/ 79 w 523"/>
                <a:gd name="T49" fmla="*/ 123 h 602"/>
                <a:gd name="T50" fmla="*/ 68 w 523"/>
                <a:gd name="T51" fmla="*/ 130 h 602"/>
                <a:gd name="T52" fmla="*/ 65 w 523"/>
                <a:gd name="T53" fmla="*/ 132 h 602"/>
                <a:gd name="T54" fmla="*/ 58 w 523"/>
                <a:gd name="T55" fmla="*/ 144 h 602"/>
                <a:gd name="T56" fmla="*/ 109 w 523"/>
                <a:gd name="T57" fmla="*/ 83 h 602"/>
                <a:gd name="T58" fmla="*/ 56 w 523"/>
                <a:gd name="T59" fmla="*/ 133 h 602"/>
                <a:gd name="T60" fmla="*/ 51 w 523"/>
                <a:gd name="T61" fmla="*/ 134 h 602"/>
                <a:gd name="T62" fmla="*/ 52 w 523"/>
                <a:gd name="T63" fmla="*/ 122 h 602"/>
                <a:gd name="T64" fmla="*/ 45 w 523"/>
                <a:gd name="T65" fmla="*/ 119 h 602"/>
                <a:gd name="T66" fmla="*/ 36 w 523"/>
                <a:gd name="T67" fmla="*/ 129 h 602"/>
                <a:gd name="T68" fmla="*/ 39 w 523"/>
                <a:gd name="T69" fmla="*/ 98 h 602"/>
                <a:gd name="T70" fmla="*/ 26 w 523"/>
                <a:gd name="T71" fmla="*/ 117 h 602"/>
                <a:gd name="T72" fmla="*/ 25 w 523"/>
                <a:gd name="T73" fmla="*/ 94 h 602"/>
                <a:gd name="T74" fmla="*/ 23 w 523"/>
                <a:gd name="T75" fmla="*/ 74 h 602"/>
                <a:gd name="T76" fmla="*/ 11 w 523"/>
                <a:gd name="T77" fmla="*/ 90 h 602"/>
                <a:gd name="T78" fmla="*/ 45 w 523"/>
                <a:gd name="T79" fmla="*/ 152 h 602"/>
                <a:gd name="T80" fmla="*/ 45 w 523"/>
                <a:gd name="T81" fmla="*/ 152 h 602"/>
                <a:gd name="T82" fmla="*/ 344 w 523"/>
                <a:gd name="T83" fmla="*/ 427 h 602"/>
                <a:gd name="T84" fmla="*/ 406 w 523"/>
                <a:gd name="T85" fmla="*/ 518 h 602"/>
                <a:gd name="T86" fmla="*/ 407 w 523"/>
                <a:gd name="T87" fmla="*/ 548 h 602"/>
                <a:gd name="T88" fmla="*/ 401 w 523"/>
                <a:gd name="T89" fmla="*/ 538 h 602"/>
                <a:gd name="T90" fmla="*/ 429 w 523"/>
                <a:gd name="T91" fmla="*/ 505 h 602"/>
                <a:gd name="T92" fmla="*/ 507 w 523"/>
                <a:gd name="T93" fmla="*/ 554 h 602"/>
                <a:gd name="T94" fmla="*/ 474 w 523"/>
                <a:gd name="T95" fmla="*/ 568 h 602"/>
                <a:gd name="T96" fmla="*/ 466 w 523"/>
                <a:gd name="T97" fmla="*/ 570 h 602"/>
                <a:gd name="T98" fmla="*/ 463 w 523"/>
                <a:gd name="T99" fmla="*/ 557 h 602"/>
                <a:gd name="T100" fmla="*/ 454 w 523"/>
                <a:gd name="T101" fmla="*/ 560 h 602"/>
                <a:gd name="T102" fmla="*/ 447 w 523"/>
                <a:gd name="T103" fmla="*/ 544 h 602"/>
                <a:gd name="T104" fmla="*/ 441 w 523"/>
                <a:gd name="T105" fmla="*/ 540 h 602"/>
                <a:gd name="T106" fmla="*/ 432 w 523"/>
                <a:gd name="T107" fmla="*/ 542 h 602"/>
                <a:gd name="T108" fmla="*/ 422 w 523"/>
                <a:gd name="T109" fmla="*/ 553 h 602"/>
                <a:gd name="T110" fmla="*/ 417 w 523"/>
                <a:gd name="T111" fmla="*/ 537 h 602"/>
                <a:gd name="T112" fmla="*/ 509 w 523"/>
                <a:gd name="T113" fmla="*/ 589 h 602"/>
                <a:gd name="T114" fmla="*/ 494 w 523"/>
                <a:gd name="T115" fmla="*/ 584 h 602"/>
                <a:gd name="T116" fmla="*/ 493 w 523"/>
                <a:gd name="T117" fmla="*/ 574 h 602"/>
                <a:gd name="T118" fmla="*/ 481 w 523"/>
                <a:gd name="T119" fmla="*/ 578 h 602"/>
                <a:gd name="T120" fmla="*/ 508 w 523"/>
                <a:gd name="T121" fmla="*/ 536 h 602"/>
                <a:gd name="T122" fmla="*/ 490 w 523"/>
                <a:gd name="T123" fmla="*/ 476 h 602"/>
                <a:gd name="T124" fmla="*/ 302 w 523"/>
                <a:gd name="T125" fmla="*/ 305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3" h="602">
                  <a:moveTo>
                    <a:pt x="256" y="176"/>
                  </a:moveTo>
                  <a:cubicBezTo>
                    <a:pt x="243" y="161"/>
                    <a:pt x="230" y="147"/>
                    <a:pt x="216" y="134"/>
                  </a:cubicBezTo>
                  <a:cubicBezTo>
                    <a:pt x="196" y="110"/>
                    <a:pt x="177" y="86"/>
                    <a:pt x="156" y="62"/>
                  </a:cubicBezTo>
                  <a:cubicBezTo>
                    <a:pt x="142" y="47"/>
                    <a:pt x="129" y="29"/>
                    <a:pt x="112" y="18"/>
                  </a:cubicBezTo>
                  <a:cubicBezTo>
                    <a:pt x="106" y="11"/>
                    <a:pt x="99" y="6"/>
                    <a:pt x="90" y="4"/>
                  </a:cubicBezTo>
                  <a:cubicBezTo>
                    <a:pt x="77" y="2"/>
                    <a:pt x="64" y="10"/>
                    <a:pt x="54" y="17"/>
                  </a:cubicBezTo>
                  <a:cubicBezTo>
                    <a:pt x="32" y="33"/>
                    <a:pt x="0" y="54"/>
                    <a:pt x="4" y="83"/>
                  </a:cubicBezTo>
                  <a:cubicBezTo>
                    <a:pt x="4" y="90"/>
                    <a:pt x="5" y="97"/>
                    <a:pt x="7" y="103"/>
                  </a:cubicBezTo>
                  <a:cubicBezTo>
                    <a:pt x="20" y="135"/>
                    <a:pt x="50" y="162"/>
                    <a:pt x="73" y="186"/>
                  </a:cubicBezTo>
                  <a:cubicBezTo>
                    <a:pt x="103" y="217"/>
                    <a:pt x="130" y="250"/>
                    <a:pt x="158" y="282"/>
                  </a:cubicBezTo>
                  <a:cubicBezTo>
                    <a:pt x="160" y="285"/>
                    <a:pt x="162" y="287"/>
                    <a:pt x="164" y="290"/>
                  </a:cubicBezTo>
                  <a:cubicBezTo>
                    <a:pt x="182" y="313"/>
                    <a:pt x="202" y="335"/>
                    <a:pt x="222" y="356"/>
                  </a:cubicBezTo>
                  <a:cubicBezTo>
                    <a:pt x="271" y="408"/>
                    <a:pt x="311" y="467"/>
                    <a:pt x="361" y="517"/>
                  </a:cubicBezTo>
                  <a:cubicBezTo>
                    <a:pt x="372" y="527"/>
                    <a:pt x="381" y="536"/>
                    <a:pt x="391" y="544"/>
                  </a:cubicBezTo>
                  <a:cubicBezTo>
                    <a:pt x="392" y="544"/>
                    <a:pt x="392" y="544"/>
                    <a:pt x="392" y="545"/>
                  </a:cubicBezTo>
                  <a:cubicBezTo>
                    <a:pt x="392" y="545"/>
                    <a:pt x="393" y="545"/>
                    <a:pt x="393" y="545"/>
                  </a:cubicBezTo>
                  <a:cubicBezTo>
                    <a:pt x="401" y="550"/>
                    <a:pt x="410" y="555"/>
                    <a:pt x="421" y="559"/>
                  </a:cubicBezTo>
                  <a:cubicBezTo>
                    <a:pt x="439" y="566"/>
                    <a:pt x="458" y="572"/>
                    <a:pt x="477" y="580"/>
                  </a:cubicBezTo>
                  <a:cubicBezTo>
                    <a:pt x="478" y="580"/>
                    <a:pt x="478" y="580"/>
                    <a:pt x="478" y="580"/>
                  </a:cubicBezTo>
                  <a:cubicBezTo>
                    <a:pt x="492" y="586"/>
                    <a:pt x="506" y="593"/>
                    <a:pt x="518" y="601"/>
                  </a:cubicBezTo>
                  <a:cubicBezTo>
                    <a:pt x="519" y="601"/>
                    <a:pt x="520" y="601"/>
                    <a:pt x="521" y="601"/>
                  </a:cubicBezTo>
                  <a:cubicBezTo>
                    <a:pt x="522" y="602"/>
                    <a:pt x="523" y="601"/>
                    <a:pt x="522" y="600"/>
                  </a:cubicBezTo>
                  <a:cubicBezTo>
                    <a:pt x="523" y="599"/>
                    <a:pt x="523" y="599"/>
                    <a:pt x="523" y="599"/>
                  </a:cubicBezTo>
                  <a:cubicBezTo>
                    <a:pt x="523" y="589"/>
                    <a:pt x="521" y="581"/>
                    <a:pt x="518" y="572"/>
                  </a:cubicBezTo>
                  <a:cubicBezTo>
                    <a:pt x="518" y="570"/>
                    <a:pt x="518" y="568"/>
                    <a:pt x="518" y="566"/>
                  </a:cubicBezTo>
                  <a:cubicBezTo>
                    <a:pt x="517" y="556"/>
                    <a:pt x="514" y="546"/>
                    <a:pt x="511" y="536"/>
                  </a:cubicBezTo>
                  <a:cubicBezTo>
                    <a:pt x="504" y="512"/>
                    <a:pt x="499" y="485"/>
                    <a:pt x="488" y="463"/>
                  </a:cubicBezTo>
                  <a:cubicBezTo>
                    <a:pt x="487" y="461"/>
                    <a:pt x="486" y="459"/>
                    <a:pt x="485" y="457"/>
                  </a:cubicBezTo>
                  <a:cubicBezTo>
                    <a:pt x="485" y="456"/>
                    <a:pt x="485" y="456"/>
                    <a:pt x="485" y="456"/>
                  </a:cubicBezTo>
                  <a:cubicBezTo>
                    <a:pt x="485" y="455"/>
                    <a:pt x="484" y="454"/>
                    <a:pt x="483" y="454"/>
                  </a:cubicBezTo>
                  <a:cubicBezTo>
                    <a:pt x="472" y="435"/>
                    <a:pt x="454" y="419"/>
                    <a:pt x="439" y="403"/>
                  </a:cubicBezTo>
                  <a:cubicBezTo>
                    <a:pt x="417" y="378"/>
                    <a:pt x="395" y="352"/>
                    <a:pt x="374" y="327"/>
                  </a:cubicBezTo>
                  <a:cubicBezTo>
                    <a:pt x="333" y="278"/>
                    <a:pt x="296" y="225"/>
                    <a:pt x="256" y="176"/>
                  </a:cubicBezTo>
                  <a:close/>
                  <a:moveTo>
                    <a:pt x="201" y="118"/>
                  </a:moveTo>
                  <a:cubicBezTo>
                    <a:pt x="176" y="94"/>
                    <a:pt x="152" y="70"/>
                    <a:pt x="131" y="43"/>
                  </a:cubicBezTo>
                  <a:cubicBezTo>
                    <a:pt x="128" y="38"/>
                    <a:pt x="125" y="33"/>
                    <a:pt x="121" y="28"/>
                  </a:cubicBezTo>
                  <a:cubicBezTo>
                    <a:pt x="151" y="54"/>
                    <a:pt x="175" y="88"/>
                    <a:pt x="201" y="118"/>
                  </a:cubicBezTo>
                  <a:close/>
                  <a:moveTo>
                    <a:pt x="184" y="166"/>
                  </a:moveTo>
                  <a:cubicBezTo>
                    <a:pt x="195" y="180"/>
                    <a:pt x="206" y="194"/>
                    <a:pt x="217" y="207"/>
                  </a:cubicBezTo>
                  <a:cubicBezTo>
                    <a:pt x="243" y="239"/>
                    <a:pt x="266" y="272"/>
                    <a:pt x="293" y="302"/>
                  </a:cubicBezTo>
                  <a:cubicBezTo>
                    <a:pt x="346" y="361"/>
                    <a:pt x="397" y="421"/>
                    <a:pt x="448" y="480"/>
                  </a:cubicBezTo>
                  <a:cubicBezTo>
                    <a:pt x="448" y="481"/>
                    <a:pt x="447" y="481"/>
                    <a:pt x="446" y="482"/>
                  </a:cubicBezTo>
                  <a:cubicBezTo>
                    <a:pt x="446" y="481"/>
                    <a:pt x="436" y="482"/>
                    <a:pt x="439" y="481"/>
                  </a:cubicBezTo>
                  <a:cubicBezTo>
                    <a:pt x="433" y="482"/>
                    <a:pt x="430" y="484"/>
                    <a:pt x="427" y="488"/>
                  </a:cubicBezTo>
                  <a:cubicBezTo>
                    <a:pt x="427" y="489"/>
                    <a:pt x="425" y="492"/>
                    <a:pt x="425" y="492"/>
                  </a:cubicBezTo>
                  <a:cubicBezTo>
                    <a:pt x="425" y="494"/>
                    <a:pt x="424" y="496"/>
                    <a:pt x="424" y="497"/>
                  </a:cubicBezTo>
                  <a:cubicBezTo>
                    <a:pt x="422" y="503"/>
                    <a:pt x="419" y="507"/>
                    <a:pt x="416" y="510"/>
                  </a:cubicBezTo>
                  <a:cubicBezTo>
                    <a:pt x="392" y="482"/>
                    <a:pt x="370" y="453"/>
                    <a:pt x="348" y="423"/>
                  </a:cubicBezTo>
                  <a:cubicBezTo>
                    <a:pt x="326" y="393"/>
                    <a:pt x="297" y="367"/>
                    <a:pt x="273" y="338"/>
                  </a:cubicBezTo>
                  <a:cubicBezTo>
                    <a:pt x="247" y="308"/>
                    <a:pt x="220" y="280"/>
                    <a:pt x="196" y="249"/>
                  </a:cubicBezTo>
                  <a:cubicBezTo>
                    <a:pt x="172" y="219"/>
                    <a:pt x="147" y="187"/>
                    <a:pt x="119" y="162"/>
                  </a:cubicBezTo>
                  <a:cubicBezTo>
                    <a:pt x="124" y="157"/>
                    <a:pt x="128" y="153"/>
                    <a:pt x="132" y="149"/>
                  </a:cubicBezTo>
                  <a:cubicBezTo>
                    <a:pt x="140" y="142"/>
                    <a:pt x="147" y="136"/>
                    <a:pt x="154" y="129"/>
                  </a:cubicBezTo>
                  <a:cubicBezTo>
                    <a:pt x="161" y="143"/>
                    <a:pt x="174" y="154"/>
                    <a:pt x="184" y="166"/>
                  </a:cubicBezTo>
                  <a:close/>
                  <a:moveTo>
                    <a:pt x="447" y="484"/>
                  </a:moveTo>
                  <a:cubicBezTo>
                    <a:pt x="447" y="484"/>
                    <a:pt x="446" y="484"/>
                    <a:pt x="446" y="484"/>
                  </a:cubicBezTo>
                  <a:cubicBezTo>
                    <a:pt x="445" y="485"/>
                    <a:pt x="442" y="485"/>
                    <a:pt x="440" y="485"/>
                  </a:cubicBezTo>
                  <a:cubicBezTo>
                    <a:pt x="444" y="483"/>
                    <a:pt x="445" y="483"/>
                    <a:pt x="447" y="484"/>
                  </a:cubicBezTo>
                  <a:close/>
                  <a:moveTo>
                    <a:pt x="110" y="164"/>
                  </a:moveTo>
                  <a:cubicBezTo>
                    <a:pt x="109" y="164"/>
                    <a:pt x="108" y="164"/>
                    <a:pt x="108" y="165"/>
                  </a:cubicBezTo>
                  <a:cubicBezTo>
                    <a:pt x="108" y="165"/>
                    <a:pt x="108" y="165"/>
                    <a:pt x="108" y="166"/>
                  </a:cubicBezTo>
                  <a:cubicBezTo>
                    <a:pt x="108" y="167"/>
                    <a:pt x="107" y="168"/>
                    <a:pt x="106" y="168"/>
                  </a:cubicBezTo>
                  <a:cubicBezTo>
                    <a:pt x="106" y="168"/>
                    <a:pt x="106" y="167"/>
                    <a:pt x="105" y="166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5" y="167"/>
                    <a:pt x="105" y="168"/>
                    <a:pt x="105" y="169"/>
                  </a:cubicBezTo>
                  <a:cubicBezTo>
                    <a:pt x="103" y="171"/>
                    <a:pt x="101" y="172"/>
                    <a:pt x="100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69"/>
                    <a:pt x="101" y="167"/>
                    <a:pt x="101" y="165"/>
                  </a:cubicBezTo>
                  <a:cubicBezTo>
                    <a:pt x="101" y="164"/>
                    <a:pt x="99" y="164"/>
                    <a:pt x="99" y="165"/>
                  </a:cubicBezTo>
                  <a:cubicBezTo>
                    <a:pt x="99" y="168"/>
                    <a:pt x="98" y="170"/>
                    <a:pt x="97" y="172"/>
                  </a:cubicBezTo>
                  <a:cubicBezTo>
                    <a:pt x="97" y="174"/>
                    <a:pt x="96" y="176"/>
                    <a:pt x="96" y="177"/>
                  </a:cubicBezTo>
                  <a:cubicBezTo>
                    <a:pt x="95" y="178"/>
                    <a:pt x="94" y="179"/>
                    <a:pt x="93" y="180"/>
                  </a:cubicBezTo>
                  <a:cubicBezTo>
                    <a:pt x="93" y="178"/>
                    <a:pt x="93" y="177"/>
                    <a:pt x="93" y="175"/>
                  </a:cubicBezTo>
                  <a:cubicBezTo>
                    <a:pt x="94" y="171"/>
                    <a:pt x="94" y="167"/>
                    <a:pt x="95" y="163"/>
                  </a:cubicBezTo>
                  <a:cubicBezTo>
                    <a:pt x="95" y="162"/>
                    <a:pt x="94" y="162"/>
                    <a:pt x="94" y="163"/>
                  </a:cubicBezTo>
                  <a:cubicBezTo>
                    <a:pt x="93" y="165"/>
                    <a:pt x="87" y="181"/>
                    <a:pt x="91" y="182"/>
                  </a:cubicBezTo>
                  <a:cubicBezTo>
                    <a:pt x="91" y="182"/>
                    <a:pt x="91" y="182"/>
                    <a:pt x="91" y="183"/>
                  </a:cubicBezTo>
                  <a:cubicBezTo>
                    <a:pt x="90" y="182"/>
                    <a:pt x="89" y="181"/>
                    <a:pt x="88" y="180"/>
                  </a:cubicBezTo>
                  <a:cubicBezTo>
                    <a:pt x="88" y="177"/>
                    <a:pt x="89" y="173"/>
                    <a:pt x="89" y="170"/>
                  </a:cubicBezTo>
                  <a:cubicBezTo>
                    <a:pt x="89" y="166"/>
                    <a:pt x="89" y="162"/>
                    <a:pt x="90" y="159"/>
                  </a:cubicBezTo>
                  <a:cubicBezTo>
                    <a:pt x="90" y="158"/>
                    <a:pt x="89" y="158"/>
                    <a:pt x="89" y="158"/>
                  </a:cubicBezTo>
                  <a:cubicBezTo>
                    <a:pt x="88" y="162"/>
                    <a:pt x="88" y="166"/>
                    <a:pt x="87" y="170"/>
                  </a:cubicBezTo>
                  <a:cubicBezTo>
                    <a:pt x="87" y="172"/>
                    <a:pt x="86" y="175"/>
                    <a:pt x="86" y="177"/>
                  </a:cubicBezTo>
                  <a:cubicBezTo>
                    <a:pt x="85" y="177"/>
                    <a:pt x="85" y="176"/>
                    <a:pt x="84" y="176"/>
                  </a:cubicBezTo>
                  <a:cubicBezTo>
                    <a:pt x="85" y="174"/>
                    <a:pt x="84" y="173"/>
                    <a:pt x="84" y="171"/>
                  </a:cubicBezTo>
                  <a:cubicBezTo>
                    <a:pt x="84" y="169"/>
                    <a:pt x="85" y="167"/>
                    <a:pt x="85" y="165"/>
                  </a:cubicBezTo>
                  <a:cubicBezTo>
                    <a:pt x="85" y="160"/>
                    <a:pt x="86" y="155"/>
                    <a:pt x="86" y="150"/>
                  </a:cubicBezTo>
                  <a:cubicBezTo>
                    <a:pt x="86" y="150"/>
                    <a:pt x="85" y="149"/>
                    <a:pt x="85" y="150"/>
                  </a:cubicBezTo>
                  <a:cubicBezTo>
                    <a:pt x="84" y="156"/>
                    <a:pt x="83" y="161"/>
                    <a:pt x="83" y="166"/>
                  </a:cubicBezTo>
                  <a:cubicBezTo>
                    <a:pt x="82" y="168"/>
                    <a:pt x="82" y="171"/>
                    <a:pt x="82" y="173"/>
                  </a:cubicBezTo>
                  <a:cubicBezTo>
                    <a:pt x="81" y="173"/>
                    <a:pt x="80" y="172"/>
                    <a:pt x="80" y="171"/>
                  </a:cubicBezTo>
                  <a:cubicBezTo>
                    <a:pt x="80" y="171"/>
                    <a:pt x="80" y="171"/>
                    <a:pt x="80" y="171"/>
                  </a:cubicBezTo>
                  <a:cubicBezTo>
                    <a:pt x="81" y="169"/>
                    <a:pt x="81" y="166"/>
                    <a:pt x="81" y="163"/>
                  </a:cubicBezTo>
                  <a:cubicBezTo>
                    <a:pt x="81" y="160"/>
                    <a:pt x="81" y="157"/>
                    <a:pt x="81" y="155"/>
                  </a:cubicBezTo>
                  <a:cubicBezTo>
                    <a:pt x="81" y="154"/>
                    <a:pt x="80" y="154"/>
                    <a:pt x="80" y="154"/>
                  </a:cubicBezTo>
                  <a:cubicBezTo>
                    <a:pt x="79" y="157"/>
                    <a:pt x="79" y="160"/>
                    <a:pt x="79" y="163"/>
                  </a:cubicBezTo>
                  <a:cubicBezTo>
                    <a:pt x="78" y="165"/>
                    <a:pt x="78" y="167"/>
                    <a:pt x="78" y="170"/>
                  </a:cubicBezTo>
                  <a:cubicBezTo>
                    <a:pt x="77" y="169"/>
                    <a:pt x="77" y="169"/>
                    <a:pt x="77" y="168"/>
                  </a:cubicBezTo>
                  <a:cubicBezTo>
                    <a:pt x="76" y="168"/>
                    <a:pt x="76" y="168"/>
                    <a:pt x="76" y="168"/>
                  </a:cubicBezTo>
                  <a:cubicBezTo>
                    <a:pt x="77" y="163"/>
                    <a:pt x="77" y="159"/>
                    <a:pt x="77" y="154"/>
                  </a:cubicBezTo>
                  <a:cubicBezTo>
                    <a:pt x="77" y="149"/>
                    <a:pt x="79" y="144"/>
                    <a:pt x="79" y="139"/>
                  </a:cubicBezTo>
                  <a:cubicBezTo>
                    <a:pt x="79" y="138"/>
                    <a:pt x="78" y="137"/>
                    <a:pt x="77" y="139"/>
                  </a:cubicBezTo>
                  <a:cubicBezTo>
                    <a:pt x="77" y="143"/>
                    <a:pt x="76" y="148"/>
                    <a:pt x="75" y="153"/>
                  </a:cubicBezTo>
                  <a:cubicBezTo>
                    <a:pt x="75" y="157"/>
                    <a:pt x="75" y="162"/>
                    <a:pt x="74" y="166"/>
                  </a:cubicBezTo>
                  <a:cubicBezTo>
                    <a:pt x="73" y="165"/>
                    <a:pt x="73" y="165"/>
                    <a:pt x="72" y="164"/>
                  </a:cubicBezTo>
                  <a:cubicBezTo>
                    <a:pt x="72" y="160"/>
                    <a:pt x="72" y="157"/>
                    <a:pt x="72" y="153"/>
                  </a:cubicBezTo>
                  <a:cubicBezTo>
                    <a:pt x="73" y="149"/>
                    <a:pt x="73" y="145"/>
                    <a:pt x="73" y="141"/>
                  </a:cubicBezTo>
                  <a:cubicBezTo>
                    <a:pt x="73" y="141"/>
                    <a:pt x="73" y="141"/>
                    <a:pt x="73" y="141"/>
                  </a:cubicBezTo>
                  <a:cubicBezTo>
                    <a:pt x="73" y="146"/>
                    <a:pt x="72" y="150"/>
                    <a:pt x="71" y="154"/>
                  </a:cubicBezTo>
                  <a:cubicBezTo>
                    <a:pt x="70" y="157"/>
                    <a:pt x="70" y="159"/>
                    <a:pt x="70" y="162"/>
                  </a:cubicBezTo>
                  <a:cubicBezTo>
                    <a:pt x="69" y="161"/>
                    <a:pt x="68" y="161"/>
                    <a:pt x="67" y="160"/>
                  </a:cubicBezTo>
                  <a:cubicBezTo>
                    <a:pt x="67" y="159"/>
                    <a:pt x="67" y="158"/>
                    <a:pt x="67" y="157"/>
                  </a:cubicBezTo>
                  <a:cubicBezTo>
                    <a:pt x="68" y="156"/>
                    <a:pt x="68" y="155"/>
                    <a:pt x="68" y="153"/>
                  </a:cubicBezTo>
                  <a:cubicBezTo>
                    <a:pt x="69" y="151"/>
                    <a:pt x="69" y="148"/>
                    <a:pt x="68" y="146"/>
                  </a:cubicBezTo>
                  <a:cubicBezTo>
                    <a:pt x="68" y="145"/>
                    <a:pt x="67" y="145"/>
                    <a:pt x="67" y="146"/>
                  </a:cubicBezTo>
                  <a:cubicBezTo>
                    <a:pt x="67" y="149"/>
                    <a:pt x="66" y="152"/>
                    <a:pt x="65" y="154"/>
                  </a:cubicBezTo>
                  <a:cubicBezTo>
                    <a:pt x="65" y="156"/>
                    <a:pt x="65" y="157"/>
                    <a:pt x="65" y="158"/>
                  </a:cubicBezTo>
                  <a:cubicBezTo>
                    <a:pt x="64" y="157"/>
                    <a:pt x="64" y="157"/>
                    <a:pt x="63" y="156"/>
                  </a:cubicBezTo>
                  <a:cubicBezTo>
                    <a:pt x="64" y="154"/>
                    <a:pt x="64" y="152"/>
                    <a:pt x="64" y="150"/>
                  </a:cubicBezTo>
                  <a:cubicBezTo>
                    <a:pt x="64" y="150"/>
                    <a:pt x="64" y="150"/>
                    <a:pt x="64" y="150"/>
                  </a:cubicBezTo>
                  <a:cubicBezTo>
                    <a:pt x="64" y="152"/>
                    <a:pt x="63" y="154"/>
                    <a:pt x="63" y="155"/>
                  </a:cubicBezTo>
                  <a:cubicBezTo>
                    <a:pt x="63" y="155"/>
                    <a:pt x="63" y="156"/>
                    <a:pt x="63" y="156"/>
                  </a:cubicBezTo>
                  <a:cubicBezTo>
                    <a:pt x="61" y="154"/>
                    <a:pt x="59" y="153"/>
                    <a:pt x="58" y="151"/>
                  </a:cubicBezTo>
                  <a:cubicBezTo>
                    <a:pt x="58" y="151"/>
                    <a:pt x="59" y="150"/>
                    <a:pt x="60" y="149"/>
                  </a:cubicBezTo>
                  <a:cubicBezTo>
                    <a:pt x="60" y="150"/>
                    <a:pt x="61" y="149"/>
                    <a:pt x="61" y="149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62" y="147"/>
                    <a:pt x="63" y="146"/>
                    <a:pt x="64" y="145"/>
                  </a:cubicBezTo>
                  <a:cubicBezTo>
                    <a:pt x="74" y="134"/>
                    <a:pt x="84" y="125"/>
                    <a:pt x="95" y="116"/>
                  </a:cubicBezTo>
                  <a:cubicBezTo>
                    <a:pt x="111" y="102"/>
                    <a:pt x="127" y="78"/>
                    <a:pt x="146" y="69"/>
                  </a:cubicBezTo>
                  <a:cubicBezTo>
                    <a:pt x="151" y="75"/>
                    <a:pt x="156" y="81"/>
                    <a:pt x="161" y="86"/>
                  </a:cubicBezTo>
                  <a:cubicBezTo>
                    <a:pt x="167" y="92"/>
                    <a:pt x="173" y="98"/>
                    <a:pt x="178" y="104"/>
                  </a:cubicBezTo>
                  <a:cubicBezTo>
                    <a:pt x="155" y="123"/>
                    <a:pt x="132" y="144"/>
                    <a:pt x="110" y="164"/>
                  </a:cubicBez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3" y="126"/>
                    <a:pt x="33" y="126"/>
                    <a:pt x="33" y="126"/>
                  </a:cubicBezTo>
                  <a:cubicBezTo>
                    <a:pt x="33" y="126"/>
                    <a:pt x="33" y="126"/>
                    <a:pt x="33" y="126"/>
                  </a:cubicBezTo>
                  <a:close/>
                  <a:moveTo>
                    <a:pt x="53" y="142"/>
                  </a:moveTo>
                  <a:cubicBezTo>
                    <a:pt x="53" y="143"/>
                    <a:pt x="54" y="143"/>
                    <a:pt x="54" y="144"/>
                  </a:cubicBezTo>
                  <a:cubicBezTo>
                    <a:pt x="54" y="146"/>
                    <a:pt x="55" y="147"/>
                    <a:pt x="55" y="149"/>
                  </a:cubicBezTo>
                  <a:cubicBezTo>
                    <a:pt x="55" y="149"/>
                    <a:pt x="55" y="149"/>
                    <a:pt x="55" y="148"/>
                  </a:cubicBezTo>
                  <a:cubicBezTo>
                    <a:pt x="54" y="146"/>
                    <a:pt x="53" y="145"/>
                    <a:pt x="52" y="143"/>
                  </a:cubicBezTo>
                  <a:cubicBezTo>
                    <a:pt x="52" y="143"/>
                    <a:pt x="53" y="142"/>
                    <a:pt x="53" y="142"/>
                  </a:cubicBezTo>
                  <a:close/>
                  <a:moveTo>
                    <a:pt x="59" y="137"/>
                  </a:moveTo>
                  <a:cubicBezTo>
                    <a:pt x="59" y="138"/>
                    <a:pt x="60" y="140"/>
                    <a:pt x="60" y="141"/>
                  </a:cubicBezTo>
                  <a:cubicBezTo>
                    <a:pt x="60" y="141"/>
                    <a:pt x="60" y="141"/>
                    <a:pt x="60" y="142"/>
                  </a:cubicBezTo>
                  <a:cubicBezTo>
                    <a:pt x="59" y="140"/>
                    <a:pt x="59" y="139"/>
                    <a:pt x="58" y="137"/>
                  </a:cubicBezTo>
                  <a:cubicBezTo>
                    <a:pt x="59" y="137"/>
                    <a:pt x="59" y="137"/>
                    <a:pt x="59" y="137"/>
                  </a:cubicBezTo>
                  <a:close/>
                  <a:moveTo>
                    <a:pt x="107" y="95"/>
                  </a:moveTo>
                  <a:cubicBezTo>
                    <a:pt x="108" y="95"/>
                    <a:pt x="109" y="95"/>
                    <a:pt x="110" y="94"/>
                  </a:cubicBezTo>
                  <a:cubicBezTo>
                    <a:pt x="110" y="94"/>
                    <a:pt x="110" y="93"/>
                    <a:pt x="110" y="93"/>
                  </a:cubicBezTo>
                  <a:cubicBezTo>
                    <a:pt x="109" y="93"/>
                    <a:pt x="108" y="93"/>
                    <a:pt x="108" y="92"/>
                  </a:cubicBezTo>
                  <a:cubicBezTo>
                    <a:pt x="113" y="89"/>
                    <a:pt x="118" y="85"/>
                    <a:pt x="123" y="81"/>
                  </a:cubicBezTo>
                  <a:cubicBezTo>
                    <a:pt x="117" y="87"/>
                    <a:pt x="111" y="94"/>
                    <a:pt x="105" y="100"/>
                  </a:cubicBezTo>
                  <a:cubicBezTo>
                    <a:pt x="105" y="99"/>
                    <a:pt x="104" y="98"/>
                    <a:pt x="103" y="96"/>
                  </a:cubicBezTo>
                  <a:cubicBezTo>
                    <a:pt x="104" y="96"/>
                    <a:pt x="105" y="95"/>
                    <a:pt x="106" y="94"/>
                  </a:cubicBezTo>
                  <a:cubicBezTo>
                    <a:pt x="106" y="95"/>
                    <a:pt x="106" y="95"/>
                    <a:pt x="107" y="95"/>
                  </a:cubicBezTo>
                  <a:close/>
                  <a:moveTo>
                    <a:pt x="143" y="65"/>
                  </a:moveTo>
                  <a:cubicBezTo>
                    <a:pt x="141" y="66"/>
                    <a:pt x="140" y="67"/>
                    <a:pt x="138" y="68"/>
                  </a:cubicBezTo>
                  <a:cubicBezTo>
                    <a:pt x="140" y="67"/>
                    <a:pt x="141" y="65"/>
                    <a:pt x="142" y="64"/>
                  </a:cubicBezTo>
                  <a:cubicBezTo>
                    <a:pt x="142" y="65"/>
                    <a:pt x="142" y="65"/>
                    <a:pt x="143" y="65"/>
                  </a:cubicBezTo>
                  <a:close/>
                  <a:moveTo>
                    <a:pt x="104" y="102"/>
                  </a:moveTo>
                  <a:cubicBezTo>
                    <a:pt x="103" y="103"/>
                    <a:pt x="102" y="104"/>
                    <a:pt x="100" y="105"/>
                  </a:cubicBezTo>
                  <a:cubicBezTo>
                    <a:pt x="100" y="103"/>
                    <a:pt x="99" y="102"/>
                    <a:pt x="98" y="101"/>
                  </a:cubicBezTo>
                  <a:cubicBezTo>
                    <a:pt x="99" y="100"/>
                    <a:pt x="100" y="99"/>
                    <a:pt x="101" y="98"/>
                  </a:cubicBezTo>
                  <a:cubicBezTo>
                    <a:pt x="102" y="99"/>
                    <a:pt x="103" y="101"/>
                    <a:pt x="104" y="102"/>
                  </a:cubicBezTo>
                  <a:close/>
                  <a:moveTo>
                    <a:pt x="99" y="106"/>
                  </a:moveTo>
                  <a:cubicBezTo>
                    <a:pt x="99" y="107"/>
                    <a:pt x="98" y="107"/>
                    <a:pt x="98" y="107"/>
                  </a:cubicBezTo>
                  <a:cubicBezTo>
                    <a:pt x="97" y="106"/>
                    <a:pt x="96" y="104"/>
                    <a:pt x="95" y="103"/>
                  </a:cubicBezTo>
                  <a:cubicBezTo>
                    <a:pt x="95" y="103"/>
                    <a:pt x="96" y="102"/>
                    <a:pt x="96" y="102"/>
                  </a:cubicBezTo>
                  <a:cubicBezTo>
                    <a:pt x="97" y="103"/>
                    <a:pt x="98" y="105"/>
                    <a:pt x="99" y="106"/>
                  </a:cubicBezTo>
                  <a:close/>
                  <a:moveTo>
                    <a:pt x="95" y="108"/>
                  </a:moveTo>
                  <a:cubicBezTo>
                    <a:pt x="95" y="109"/>
                    <a:pt x="95" y="109"/>
                    <a:pt x="95" y="110"/>
                  </a:cubicBezTo>
                  <a:cubicBezTo>
                    <a:pt x="94" y="111"/>
                    <a:pt x="94" y="111"/>
                    <a:pt x="93" y="112"/>
                  </a:cubicBezTo>
                  <a:cubicBezTo>
                    <a:pt x="93" y="112"/>
                    <a:pt x="92" y="112"/>
                    <a:pt x="92" y="112"/>
                  </a:cubicBezTo>
                  <a:cubicBezTo>
                    <a:pt x="91" y="111"/>
                    <a:pt x="91" y="109"/>
                    <a:pt x="90" y="108"/>
                  </a:cubicBezTo>
                  <a:cubicBezTo>
                    <a:pt x="91" y="107"/>
                    <a:pt x="92" y="106"/>
                    <a:pt x="93" y="105"/>
                  </a:cubicBezTo>
                  <a:cubicBezTo>
                    <a:pt x="94" y="106"/>
                    <a:pt x="94" y="107"/>
                    <a:pt x="95" y="108"/>
                  </a:cubicBezTo>
                  <a:close/>
                  <a:moveTo>
                    <a:pt x="90" y="114"/>
                  </a:moveTo>
                  <a:cubicBezTo>
                    <a:pt x="90" y="115"/>
                    <a:pt x="90" y="115"/>
                    <a:pt x="89" y="115"/>
                  </a:cubicBezTo>
                  <a:cubicBezTo>
                    <a:pt x="89" y="115"/>
                    <a:pt x="89" y="115"/>
                    <a:pt x="89" y="115"/>
                  </a:cubicBezTo>
                  <a:cubicBezTo>
                    <a:pt x="89" y="114"/>
                    <a:pt x="88" y="113"/>
                    <a:pt x="88" y="112"/>
                  </a:cubicBezTo>
                  <a:cubicBezTo>
                    <a:pt x="87" y="112"/>
                    <a:pt x="87" y="111"/>
                    <a:pt x="87" y="111"/>
                  </a:cubicBezTo>
                  <a:cubicBezTo>
                    <a:pt x="87" y="111"/>
                    <a:pt x="87" y="110"/>
                    <a:pt x="88" y="110"/>
                  </a:cubicBezTo>
                  <a:cubicBezTo>
                    <a:pt x="88" y="111"/>
                    <a:pt x="89" y="113"/>
                    <a:pt x="90" y="114"/>
                  </a:cubicBezTo>
                  <a:close/>
                  <a:moveTo>
                    <a:pt x="87" y="117"/>
                  </a:moveTo>
                  <a:cubicBezTo>
                    <a:pt x="86" y="117"/>
                    <a:pt x="85" y="118"/>
                    <a:pt x="84" y="119"/>
                  </a:cubicBezTo>
                  <a:cubicBezTo>
                    <a:pt x="83" y="118"/>
                    <a:pt x="83" y="117"/>
                    <a:pt x="82" y="116"/>
                  </a:cubicBezTo>
                  <a:cubicBezTo>
                    <a:pt x="83" y="115"/>
                    <a:pt x="84" y="114"/>
                    <a:pt x="85" y="113"/>
                  </a:cubicBezTo>
                  <a:cubicBezTo>
                    <a:pt x="86" y="114"/>
                    <a:pt x="86" y="115"/>
                    <a:pt x="87" y="117"/>
                  </a:cubicBezTo>
                  <a:cubicBezTo>
                    <a:pt x="87" y="117"/>
                    <a:pt x="87" y="117"/>
                    <a:pt x="87" y="117"/>
                  </a:cubicBezTo>
                  <a:close/>
                  <a:moveTo>
                    <a:pt x="82" y="121"/>
                  </a:moveTo>
                  <a:cubicBezTo>
                    <a:pt x="82" y="121"/>
                    <a:pt x="81" y="122"/>
                    <a:pt x="80" y="122"/>
                  </a:cubicBezTo>
                  <a:cubicBezTo>
                    <a:pt x="80" y="121"/>
                    <a:pt x="79" y="120"/>
                    <a:pt x="79" y="119"/>
                  </a:cubicBezTo>
                  <a:cubicBezTo>
                    <a:pt x="79" y="118"/>
                    <a:pt x="80" y="118"/>
                    <a:pt x="80" y="117"/>
                  </a:cubicBezTo>
                  <a:cubicBezTo>
                    <a:pt x="81" y="118"/>
                    <a:pt x="81" y="120"/>
                    <a:pt x="82" y="121"/>
                  </a:cubicBezTo>
                  <a:close/>
                  <a:moveTo>
                    <a:pt x="79" y="123"/>
                  </a:moveTo>
                  <a:cubicBezTo>
                    <a:pt x="78" y="124"/>
                    <a:pt x="77" y="125"/>
                    <a:pt x="76" y="126"/>
                  </a:cubicBezTo>
                  <a:cubicBezTo>
                    <a:pt x="76" y="124"/>
                    <a:pt x="75" y="123"/>
                    <a:pt x="75" y="122"/>
                  </a:cubicBezTo>
                  <a:cubicBezTo>
                    <a:pt x="76" y="122"/>
                    <a:pt x="76" y="121"/>
                    <a:pt x="77" y="120"/>
                  </a:cubicBezTo>
                  <a:cubicBezTo>
                    <a:pt x="77" y="122"/>
                    <a:pt x="78" y="123"/>
                    <a:pt x="79" y="123"/>
                  </a:cubicBezTo>
                  <a:close/>
                  <a:moveTo>
                    <a:pt x="75" y="127"/>
                  </a:moveTo>
                  <a:cubicBezTo>
                    <a:pt x="74" y="127"/>
                    <a:pt x="73" y="128"/>
                    <a:pt x="72" y="129"/>
                  </a:cubicBezTo>
                  <a:cubicBezTo>
                    <a:pt x="72" y="128"/>
                    <a:pt x="71" y="127"/>
                    <a:pt x="71" y="127"/>
                  </a:cubicBezTo>
                  <a:cubicBezTo>
                    <a:pt x="72" y="126"/>
                    <a:pt x="73" y="125"/>
                    <a:pt x="74" y="124"/>
                  </a:cubicBezTo>
                  <a:cubicBezTo>
                    <a:pt x="74" y="125"/>
                    <a:pt x="74" y="126"/>
                    <a:pt x="75" y="127"/>
                  </a:cubicBezTo>
                  <a:close/>
                  <a:moveTo>
                    <a:pt x="71" y="130"/>
                  </a:moveTo>
                  <a:cubicBezTo>
                    <a:pt x="70" y="131"/>
                    <a:pt x="69" y="131"/>
                    <a:pt x="69" y="132"/>
                  </a:cubicBezTo>
                  <a:cubicBezTo>
                    <a:pt x="69" y="131"/>
                    <a:pt x="68" y="131"/>
                    <a:pt x="68" y="130"/>
                  </a:cubicBezTo>
                  <a:cubicBezTo>
                    <a:pt x="68" y="130"/>
                    <a:pt x="68" y="130"/>
                    <a:pt x="68" y="129"/>
                  </a:cubicBezTo>
                  <a:cubicBezTo>
                    <a:pt x="68" y="129"/>
                    <a:pt x="69" y="128"/>
                    <a:pt x="70" y="127"/>
                  </a:cubicBezTo>
                  <a:cubicBezTo>
                    <a:pt x="70" y="128"/>
                    <a:pt x="70" y="129"/>
                    <a:pt x="71" y="130"/>
                  </a:cubicBezTo>
                  <a:close/>
                  <a:moveTo>
                    <a:pt x="67" y="134"/>
                  </a:moveTo>
                  <a:cubicBezTo>
                    <a:pt x="66" y="135"/>
                    <a:pt x="65" y="135"/>
                    <a:pt x="64" y="136"/>
                  </a:cubicBezTo>
                  <a:cubicBezTo>
                    <a:pt x="64" y="136"/>
                    <a:pt x="64" y="136"/>
                    <a:pt x="64" y="135"/>
                  </a:cubicBezTo>
                  <a:cubicBezTo>
                    <a:pt x="64" y="135"/>
                    <a:pt x="64" y="134"/>
                    <a:pt x="64" y="133"/>
                  </a:cubicBezTo>
                  <a:cubicBezTo>
                    <a:pt x="64" y="132"/>
                    <a:pt x="65" y="132"/>
                    <a:pt x="65" y="132"/>
                  </a:cubicBezTo>
                  <a:cubicBezTo>
                    <a:pt x="65" y="132"/>
                    <a:pt x="66" y="133"/>
                    <a:pt x="67" y="134"/>
                  </a:cubicBezTo>
                  <a:close/>
                  <a:moveTo>
                    <a:pt x="63" y="136"/>
                  </a:moveTo>
                  <a:cubicBezTo>
                    <a:pt x="63" y="136"/>
                    <a:pt x="63" y="137"/>
                    <a:pt x="63" y="137"/>
                  </a:cubicBezTo>
                  <a:cubicBezTo>
                    <a:pt x="63" y="138"/>
                    <a:pt x="62" y="138"/>
                    <a:pt x="62" y="139"/>
                  </a:cubicBezTo>
                  <a:cubicBezTo>
                    <a:pt x="62" y="137"/>
                    <a:pt x="62" y="136"/>
                    <a:pt x="61" y="135"/>
                  </a:cubicBezTo>
                  <a:cubicBezTo>
                    <a:pt x="62" y="135"/>
                    <a:pt x="62" y="134"/>
                    <a:pt x="63" y="134"/>
                  </a:cubicBezTo>
                  <a:cubicBezTo>
                    <a:pt x="63" y="134"/>
                    <a:pt x="63" y="135"/>
                    <a:pt x="63" y="136"/>
                  </a:cubicBezTo>
                  <a:close/>
                  <a:moveTo>
                    <a:pt x="58" y="144"/>
                  </a:moveTo>
                  <a:cubicBezTo>
                    <a:pt x="57" y="145"/>
                    <a:pt x="57" y="145"/>
                    <a:pt x="57" y="146"/>
                  </a:cubicBezTo>
                  <a:cubicBezTo>
                    <a:pt x="56" y="144"/>
                    <a:pt x="55" y="142"/>
                    <a:pt x="55" y="141"/>
                  </a:cubicBezTo>
                  <a:cubicBezTo>
                    <a:pt x="55" y="140"/>
                    <a:pt x="56" y="139"/>
                    <a:pt x="57" y="139"/>
                  </a:cubicBezTo>
                  <a:cubicBezTo>
                    <a:pt x="57" y="141"/>
                    <a:pt x="57" y="142"/>
                    <a:pt x="58" y="144"/>
                  </a:cubicBezTo>
                  <a:close/>
                  <a:moveTo>
                    <a:pt x="43" y="35"/>
                  </a:moveTo>
                  <a:cubicBezTo>
                    <a:pt x="64" y="17"/>
                    <a:pt x="86" y="0"/>
                    <a:pt x="109" y="25"/>
                  </a:cubicBezTo>
                  <a:cubicBezTo>
                    <a:pt x="119" y="36"/>
                    <a:pt x="129" y="48"/>
                    <a:pt x="139" y="60"/>
                  </a:cubicBezTo>
                  <a:cubicBezTo>
                    <a:pt x="130" y="70"/>
                    <a:pt x="119" y="75"/>
                    <a:pt x="109" y="83"/>
                  </a:cubicBezTo>
                  <a:cubicBezTo>
                    <a:pt x="101" y="90"/>
                    <a:pt x="94" y="98"/>
                    <a:pt x="86" y="105"/>
                  </a:cubicBezTo>
                  <a:cubicBezTo>
                    <a:pt x="77" y="112"/>
                    <a:pt x="68" y="120"/>
                    <a:pt x="60" y="129"/>
                  </a:cubicBezTo>
                  <a:cubicBezTo>
                    <a:pt x="60" y="128"/>
                    <a:pt x="60" y="128"/>
                    <a:pt x="60" y="127"/>
                  </a:cubicBezTo>
                  <a:cubicBezTo>
                    <a:pt x="60" y="127"/>
                    <a:pt x="59" y="126"/>
                    <a:pt x="59" y="127"/>
                  </a:cubicBezTo>
                  <a:cubicBezTo>
                    <a:pt x="59" y="128"/>
                    <a:pt x="58" y="129"/>
                    <a:pt x="58" y="129"/>
                  </a:cubicBezTo>
                  <a:cubicBezTo>
                    <a:pt x="58" y="130"/>
                    <a:pt x="58" y="130"/>
                    <a:pt x="58" y="130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2"/>
                    <a:pt x="56" y="132"/>
                    <a:pt x="56" y="133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5" y="131"/>
                    <a:pt x="53" y="132"/>
                    <a:pt x="54" y="133"/>
                  </a:cubicBezTo>
                  <a:cubicBezTo>
                    <a:pt x="54" y="133"/>
                    <a:pt x="55" y="134"/>
                    <a:pt x="55" y="134"/>
                  </a:cubicBezTo>
                  <a:cubicBezTo>
                    <a:pt x="54" y="135"/>
                    <a:pt x="53" y="135"/>
                    <a:pt x="53" y="136"/>
                  </a:cubicBezTo>
                  <a:cubicBezTo>
                    <a:pt x="53" y="135"/>
                    <a:pt x="53" y="135"/>
                    <a:pt x="53" y="134"/>
                  </a:cubicBezTo>
                  <a:cubicBezTo>
                    <a:pt x="54" y="132"/>
                    <a:pt x="54" y="130"/>
                    <a:pt x="54" y="128"/>
                  </a:cubicBezTo>
                  <a:cubicBezTo>
                    <a:pt x="54" y="127"/>
                    <a:pt x="53" y="127"/>
                    <a:pt x="53" y="128"/>
                  </a:cubicBezTo>
                  <a:cubicBezTo>
                    <a:pt x="53" y="130"/>
                    <a:pt x="52" y="132"/>
                    <a:pt x="51" y="134"/>
                  </a:cubicBezTo>
                  <a:cubicBezTo>
                    <a:pt x="50" y="136"/>
                    <a:pt x="49" y="138"/>
                    <a:pt x="49" y="140"/>
                  </a:cubicBezTo>
                  <a:cubicBezTo>
                    <a:pt x="49" y="140"/>
                    <a:pt x="49" y="140"/>
                    <a:pt x="49" y="140"/>
                  </a:cubicBezTo>
                  <a:cubicBezTo>
                    <a:pt x="49" y="140"/>
                    <a:pt x="49" y="140"/>
                    <a:pt x="49" y="141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48" y="141"/>
                    <a:pt x="48" y="141"/>
                    <a:pt x="48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7" y="139"/>
                    <a:pt x="47" y="138"/>
                    <a:pt x="47" y="137"/>
                  </a:cubicBezTo>
                  <a:cubicBezTo>
                    <a:pt x="49" y="132"/>
                    <a:pt x="51" y="127"/>
                    <a:pt x="52" y="122"/>
                  </a:cubicBezTo>
                  <a:cubicBezTo>
                    <a:pt x="52" y="121"/>
                    <a:pt x="51" y="121"/>
                    <a:pt x="51" y="122"/>
                  </a:cubicBezTo>
                  <a:cubicBezTo>
                    <a:pt x="50" y="127"/>
                    <a:pt x="47" y="131"/>
                    <a:pt x="45" y="135"/>
                  </a:cubicBezTo>
                  <a:cubicBezTo>
                    <a:pt x="45" y="136"/>
                    <a:pt x="45" y="137"/>
                    <a:pt x="44" y="138"/>
                  </a:cubicBezTo>
                  <a:cubicBezTo>
                    <a:pt x="44" y="138"/>
                    <a:pt x="43" y="137"/>
                    <a:pt x="43" y="137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3" y="134"/>
                    <a:pt x="44" y="132"/>
                    <a:pt x="44" y="130"/>
                  </a:cubicBezTo>
                  <a:cubicBezTo>
                    <a:pt x="46" y="126"/>
                    <a:pt x="47" y="123"/>
                    <a:pt x="48" y="119"/>
                  </a:cubicBezTo>
                  <a:cubicBezTo>
                    <a:pt x="48" y="117"/>
                    <a:pt x="46" y="117"/>
                    <a:pt x="45" y="119"/>
                  </a:cubicBezTo>
                  <a:cubicBezTo>
                    <a:pt x="44" y="124"/>
                    <a:pt x="41" y="129"/>
                    <a:pt x="40" y="134"/>
                  </a:cubicBezTo>
                  <a:cubicBezTo>
                    <a:pt x="40" y="134"/>
                    <a:pt x="40" y="133"/>
                    <a:pt x="39" y="133"/>
                  </a:cubicBezTo>
                  <a:cubicBezTo>
                    <a:pt x="41" y="131"/>
                    <a:pt x="42" y="127"/>
                    <a:pt x="42" y="125"/>
                  </a:cubicBezTo>
                  <a:cubicBezTo>
                    <a:pt x="43" y="122"/>
                    <a:pt x="43" y="120"/>
                    <a:pt x="44" y="117"/>
                  </a:cubicBezTo>
                  <a:cubicBezTo>
                    <a:pt x="45" y="115"/>
                    <a:pt x="45" y="113"/>
                    <a:pt x="45" y="111"/>
                  </a:cubicBezTo>
                  <a:cubicBezTo>
                    <a:pt x="45" y="111"/>
                    <a:pt x="44" y="111"/>
                    <a:pt x="44" y="111"/>
                  </a:cubicBezTo>
                  <a:cubicBezTo>
                    <a:pt x="41" y="117"/>
                    <a:pt x="38" y="124"/>
                    <a:pt x="37" y="130"/>
                  </a:cubicBezTo>
                  <a:cubicBezTo>
                    <a:pt x="36" y="130"/>
                    <a:pt x="36" y="130"/>
                    <a:pt x="36" y="129"/>
                  </a:cubicBezTo>
                  <a:cubicBezTo>
                    <a:pt x="36" y="129"/>
                    <a:pt x="36" y="129"/>
                    <a:pt x="36" y="129"/>
                  </a:cubicBezTo>
                  <a:cubicBezTo>
                    <a:pt x="36" y="126"/>
                    <a:pt x="37" y="122"/>
                    <a:pt x="38" y="119"/>
                  </a:cubicBezTo>
                  <a:cubicBezTo>
                    <a:pt x="39" y="116"/>
                    <a:pt x="40" y="113"/>
                    <a:pt x="41" y="110"/>
                  </a:cubicBezTo>
                  <a:cubicBezTo>
                    <a:pt x="41" y="109"/>
                    <a:pt x="40" y="108"/>
                    <a:pt x="40" y="109"/>
                  </a:cubicBezTo>
                  <a:cubicBezTo>
                    <a:pt x="38" y="113"/>
                    <a:pt x="36" y="117"/>
                    <a:pt x="35" y="121"/>
                  </a:cubicBezTo>
                  <a:cubicBezTo>
                    <a:pt x="35" y="122"/>
                    <a:pt x="34" y="123"/>
                    <a:pt x="33" y="124"/>
                  </a:cubicBezTo>
                  <a:cubicBezTo>
                    <a:pt x="33" y="121"/>
                    <a:pt x="35" y="117"/>
                    <a:pt x="35" y="114"/>
                  </a:cubicBezTo>
                  <a:cubicBezTo>
                    <a:pt x="36" y="109"/>
                    <a:pt x="38" y="104"/>
                    <a:pt x="39" y="98"/>
                  </a:cubicBezTo>
                  <a:cubicBezTo>
                    <a:pt x="39" y="98"/>
                    <a:pt x="39" y="98"/>
                    <a:pt x="38" y="98"/>
                  </a:cubicBezTo>
                  <a:cubicBezTo>
                    <a:pt x="37" y="104"/>
                    <a:pt x="34" y="110"/>
                    <a:pt x="32" y="115"/>
                  </a:cubicBezTo>
                  <a:cubicBezTo>
                    <a:pt x="32" y="117"/>
                    <a:pt x="30" y="120"/>
                    <a:pt x="30" y="123"/>
                  </a:cubicBezTo>
                  <a:cubicBezTo>
                    <a:pt x="30" y="122"/>
                    <a:pt x="29" y="121"/>
                    <a:pt x="28" y="120"/>
                  </a:cubicBezTo>
                  <a:cubicBezTo>
                    <a:pt x="29" y="120"/>
                    <a:pt x="29" y="119"/>
                    <a:pt x="29" y="119"/>
                  </a:cubicBezTo>
                  <a:cubicBezTo>
                    <a:pt x="30" y="110"/>
                    <a:pt x="34" y="101"/>
                    <a:pt x="35" y="92"/>
                  </a:cubicBezTo>
                  <a:cubicBezTo>
                    <a:pt x="35" y="92"/>
                    <a:pt x="34" y="92"/>
                    <a:pt x="34" y="92"/>
                  </a:cubicBezTo>
                  <a:cubicBezTo>
                    <a:pt x="32" y="101"/>
                    <a:pt x="27" y="108"/>
                    <a:pt x="26" y="117"/>
                  </a:cubicBezTo>
                  <a:cubicBezTo>
                    <a:pt x="25" y="116"/>
                    <a:pt x="25" y="115"/>
                    <a:pt x="24" y="114"/>
                  </a:cubicBezTo>
                  <a:cubicBezTo>
                    <a:pt x="27" y="105"/>
                    <a:pt x="29" y="97"/>
                    <a:pt x="31" y="88"/>
                  </a:cubicBezTo>
                  <a:cubicBezTo>
                    <a:pt x="31" y="88"/>
                    <a:pt x="30" y="87"/>
                    <a:pt x="30" y="88"/>
                  </a:cubicBezTo>
                  <a:cubicBezTo>
                    <a:pt x="27" y="95"/>
                    <a:pt x="24" y="102"/>
                    <a:pt x="21" y="110"/>
                  </a:cubicBezTo>
                  <a:cubicBezTo>
                    <a:pt x="21" y="110"/>
                    <a:pt x="21" y="110"/>
                    <a:pt x="21" y="109"/>
                  </a:cubicBezTo>
                  <a:cubicBezTo>
                    <a:pt x="21" y="109"/>
                    <a:pt x="21" y="109"/>
                    <a:pt x="21" y="108"/>
                  </a:cubicBezTo>
                  <a:cubicBezTo>
                    <a:pt x="21" y="107"/>
                    <a:pt x="22" y="105"/>
                    <a:pt x="22" y="104"/>
                  </a:cubicBezTo>
                  <a:cubicBezTo>
                    <a:pt x="23" y="101"/>
                    <a:pt x="24" y="97"/>
                    <a:pt x="25" y="94"/>
                  </a:cubicBezTo>
                  <a:cubicBezTo>
                    <a:pt x="26" y="88"/>
                    <a:pt x="28" y="83"/>
                    <a:pt x="29" y="77"/>
                  </a:cubicBezTo>
                  <a:cubicBezTo>
                    <a:pt x="29" y="76"/>
                    <a:pt x="28" y="76"/>
                    <a:pt x="27" y="77"/>
                  </a:cubicBezTo>
                  <a:cubicBezTo>
                    <a:pt x="25" y="84"/>
                    <a:pt x="22" y="91"/>
                    <a:pt x="20" y="98"/>
                  </a:cubicBezTo>
                  <a:cubicBezTo>
                    <a:pt x="20" y="99"/>
                    <a:pt x="19" y="102"/>
                    <a:pt x="18" y="105"/>
                  </a:cubicBezTo>
                  <a:cubicBezTo>
                    <a:pt x="18" y="104"/>
                    <a:pt x="17" y="103"/>
                    <a:pt x="17" y="102"/>
                  </a:cubicBezTo>
                  <a:cubicBezTo>
                    <a:pt x="18" y="99"/>
                    <a:pt x="19" y="95"/>
                    <a:pt x="19" y="92"/>
                  </a:cubicBezTo>
                  <a:cubicBezTo>
                    <a:pt x="21" y="86"/>
                    <a:pt x="22" y="80"/>
                    <a:pt x="24" y="74"/>
                  </a:cubicBezTo>
                  <a:cubicBezTo>
                    <a:pt x="24" y="74"/>
                    <a:pt x="23" y="74"/>
                    <a:pt x="23" y="74"/>
                  </a:cubicBezTo>
                  <a:cubicBezTo>
                    <a:pt x="20" y="80"/>
                    <a:pt x="18" y="86"/>
                    <a:pt x="16" y="92"/>
                  </a:cubicBezTo>
                  <a:cubicBezTo>
                    <a:pt x="16" y="94"/>
                    <a:pt x="15" y="96"/>
                    <a:pt x="14" y="97"/>
                  </a:cubicBezTo>
                  <a:cubicBezTo>
                    <a:pt x="14" y="97"/>
                    <a:pt x="13" y="96"/>
                    <a:pt x="13" y="95"/>
                  </a:cubicBezTo>
                  <a:cubicBezTo>
                    <a:pt x="14" y="90"/>
                    <a:pt x="15" y="86"/>
                    <a:pt x="16" y="82"/>
                  </a:cubicBezTo>
                  <a:cubicBezTo>
                    <a:pt x="18" y="75"/>
                    <a:pt x="19" y="69"/>
                    <a:pt x="21" y="62"/>
                  </a:cubicBezTo>
                  <a:cubicBezTo>
                    <a:pt x="21" y="61"/>
                    <a:pt x="20" y="61"/>
                    <a:pt x="20" y="62"/>
                  </a:cubicBezTo>
                  <a:cubicBezTo>
                    <a:pt x="17" y="69"/>
                    <a:pt x="15" y="76"/>
                    <a:pt x="13" y="83"/>
                  </a:cubicBezTo>
                  <a:cubicBezTo>
                    <a:pt x="13" y="85"/>
                    <a:pt x="12" y="87"/>
                    <a:pt x="11" y="90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11" y="83"/>
                    <a:pt x="13" y="79"/>
                    <a:pt x="15" y="74"/>
                  </a:cubicBezTo>
                  <a:cubicBezTo>
                    <a:pt x="16" y="69"/>
                    <a:pt x="17" y="64"/>
                    <a:pt x="19" y="59"/>
                  </a:cubicBezTo>
                  <a:cubicBezTo>
                    <a:pt x="19" y="59"/>
                    <a:pt x="18" y="58"/>
                    <a:pt x="18" y="59"/>
                  </a:cubicBezTo>
                  <a:cubicBezTo>
                    <a:pt x="14" y="62"/>
                    <a:pt x="14" y="68"/>
                    <a:pt x="13" y="73"/>
                  </a:cubicBezTo>
                  <a:cubicBezTo>
                    <a:pt x="12" y="76"/>
                    <a:pt x="11" y="79"/>
                    <a:pt x="10" y="83"/>
                  </a:cubicBezTo>
                  <a:cubicBezTo>
                    <a:pt x="8" y="62"/>
                    <a:pt x="27" y="48"/>
                    <a:pt x="43" y="35"/>
                  </a:cubicBezTo>
                  <a:close/>
                  <a:moveTo>
                    <a:pt x="45" y="152"/>
                  </a:moveTo>
                  <a:cubicBezTo>
                    <a:pt x="35" y="141"/>
                    <a:pt x="22" y="125"/>
                    <a:pt x="13" y="108"/>
                  </a:cubicBezTo>
                  <a:cubicBezTo>
                    <a:pt x="22" y="122"/>
                    <a:pt x="33" y="135"/>
                    <a:pt x="44" y="147"/>
                  </a:cubicBezTo>
                  <a:cubicBezTo>
                    <a:pt x="44" y="147"/>
                    <a:pt x="44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65" y="169"/>
                    <a:pt x="86" y="185"/>
                    <a:pt x="104" y="207"/>
                  </a:cubicBezTo>
                  <a:cubicBezTo>
                    <a:pt x="117" y="223"/>
                    <a:pt x="129" y="240"/>
                    <a:pt x="140" y="257"/>
                  </a:cubicBezTo>
                  <a:cubicBezTo>
                    <a:pt x="131" y="246"/>
                    <a:pt x="122" y="236"/>
                    <a:pt x="112" y="225"/>
                  </a:cubicBezTo>
                  <a:cubicBezTo>
                    <a:pt x="90" y="200"/>
                    <a:pt x="66" y="177"/>
                    <a:pt x="45" y="152"/>
                  </a:cubicBezTo>
                  <a:close/>
                  <a:moveTo>
                    <a:pt x="244" y="370"/>
                  </a:moveTo>
                  <a:cubicBezTo>
                    <a:pt x="223" y="348"/>
                    <a:pt x="202" y="327"/>
                    <a:pt x="182" y="304"/>
                  </a:cubicBezTo>
                  <a:cubicBezTo>
                    <a:pt x="162" y="281"/>
                    <a:pt x="146" y="255"/>
                    <a:pt x="128" y="230"/>
                  </a:cubicBezTo>
                  <a:cubicBezTo>
                    <a:pt x="117" y="215"/>
                    <a:pt x="105" y="199"/>
                    <a:pt x="92" y="184"/>
                  </a:cubicBezTo>
                  <a:cubicBezTo>
                    <a:pt x="101" y="180"/>
                    <a:pt x="109" y="172"/>
                    <a:pt x="117" y="164"/>
                  </a:cubicBezTo>
                  <a:cubicBezTo>
                    <a:pt x="138" y="196"/>
                    <a:pt x="167" y="223"/>
                    <a:pt x="191" y="253"/>
                  </a:cubicBezTo>
                  <a:cubicBezTo>
                    <a:pt x="215" y="284"/>
                    <a:pt x="243" y="312"/>
                    <a:pt x="269" y="341"/>
                  </a:cubicBezTo>
                  <a:cubicBezTo>
                    <a:pt x="293" y="370"/>
                    <a:pt x="322" y="396"/>
                    <a:pt x="344" y="427"/>
                  </a:cubicBezTo>
                  <a:cubicBezTo>
                    <a:pt x="366" y="456"/>
                    <a:pt x="387" y="485"/>
                    <a:pt x="411" y="513"/>
                  </a:cubicBezTo>
                  <a:cubicBezTo>
                    <a:pt x="408" y="515"/>
                    <a:pt x="405" y="515"/>
                    <a:pt x="402" y="515"/>
                  </a:cubicBezTo>
                  <a:cubicBezTo>
                    <a:pt x="398" y="517"/>
                    <a:pt x="395" y="515"/>
                    <a:pt x="391" y="519"/>
                  </a:cubicBezTo>
                  <a:cubicBezTo>
                    <a:pt x="386" y="523"/>
                    <a:pt x="385" y="530"/>
                    <a:pt x="387" y="535"/>
                  </a:cubicBezTo>
                  <a:cubicBezTo>
                    <a:pt x="378" y="527"/>
                    <a:pt x="369" y="516"/>
                    <a:pt x="360" y="508"/>
                  </a:cubicBezTo>
                  <a:cubicBezTo>
                    <a:pt x="318" y="465"/>
                    <a:pt x="285" y="415"/>
                    <a:pt x="244" y="370"/>
                  </a:cubicBezTo>
                  <a:close/>
                  <a:moveTo>
                    <a:pt x="407" y="518"/>
                  </a:moveTo>
                  <a:cubicBezTo>
                    <a:pt x="407" y="518"/>
                    <a:pt x="406" y="518"/>
                    <a:pt x="406" y="518"/>
                  </a:cubicBezTo>
                  <a:cubicBezTo>
                    <a:pt x="406" y="518"/>
                    <a:pt x="407" y="518"/>
                    <a:pt x="407" y="518"/>
                  </a:cubicBezTo>
                  <a:close/>
                  <a:moveTo>
                    <a:pt x="394" y="521"/>
                  </a:moveTo>
                  <a:cubicBezTo>
                    <a:pt x="391" y="524"/>
                    <a:pt x="389" y="528"/>
                    <a:pt x="389" y="532"/>
                  </a:cubicBezTo>
                  <a:cubicBezTo>
                    <a:pt x="387" y="526"/>
                    <a:pt x="389" y="523"/>
                    <a:pt x="394" y="521"/>
                  </a:cubicBezTo>
                  <a:close/>
                  <a:moveTo>
                    <a:pt x="410" y="549"/>
                  </a:moveTo>
                  <a:cubicBezTo>
                    <a:pt x="411" y="546"/>
                    <a:pt x="411" y="542"/>
                    <a:pt x="411" y="539"/>
                  </a:cubicBezTo>
                  <a:cubicBezTo>
                    <a:pt x="411" y="538"/>
                    <a:pt x="410" y="538"/>
                    <a:pt x="410" y="539"/>
                  </a:cubicBezTo>
                  <a:cubicBezTo>
                    <a:pt x="409" y="542"/>
                    <a:pt x="408" y="545"/>
                    <a:pt x="407" y="548"/>
                  </a:cubicBezTo>
                  <a:cubicBezTo>
                    <a:pt x="406" y="548"/>
                    <a:pt x="405" y="547"/>
                    <a:pt x="404" y="547"/>
                  </a:cubicBezTo>
                  <a:cubicBezTo>
                    <a:pt x="404" y="546"/>
                    <a:pt x="404" y="544"/>
                    <a:pt x="405" y="543"/>
                  </a:cubicBezTo>
                  <a:cubicBezTo>
                    <a:pt x="405" y="541"/>
                    <a:pt x="406" y="538"/>
                    <a:pt x="407" y="536"/>
                  </a:cubicBezTo>
                  <a:cubicBezTo>
                    <a:pt x="407" y="535"/>
                    <a:pt x="406" y="534"/>
                    <a:pt x="405" y="535"/>
                  </a:cubicBezTo>
                  <a:cubicBezTo>
                    <a:pt x="404" y="537"/>
                    <a:pt x="403" y="540"/>
                    <a:pt x="402" y="543"/>
                  </a:cubicBezTo>
                  <a:cubicBezTo>
                    <a:pt x="402" y="543"/>
                    <a:pt x="402" y="545"/>
                    <a:pt x="402" y="546"/>
                  </a:cubicBezTo>
                  <a:cubicBezTo>
                    <a:pt x="401" y="545"/>
                    <a:pt x="400" y="545"/>
                    <a:pt x="400" y="545"/>
                  </a:cubicBezTo>
                  <a:cubicBezTo>
                    <a:pt x="400" y="542"/>
                    <a:pt x="400" y="540"/>
                    <a:pt x="401" y="538"/>
                  </a:cubicBezTo>
                  <a:cubicBezTo>
                    <a:pt x="402" y="535"/>
                    <a:pt x="403" y="532"/>
                    <a:pt x="404" y="530"/>
                  </a:cubicBezTo>
                  <a:cubicBezTo>
                    <a:pt x="404" y="530"/>
                    <a:pt x="404" y="530"/>
                    <a:pt x="404" y="530"/>
                  </a:cubicBezTo>
                  <a:cubicBezTo>
                    <a:pt x="401" y="531"/>
                    <a:pt x="400" y="534"/>
                    <a:pt x="399" y="537"/>
                  </a:cubicBezTo>
                  <a:cubicBezTo>
                    <a:pt x="398" y="539"/>
                    <a:pt x="398" y="541"/>
                    <a:pt x="397" y="543"/>
                  </a:cubicBezTo>
                  <a:cubicBezTo>
                    <a:pt x="397" y="543"/>
                    <a:pt x="396" y="542"/>
                    <a:pt x="396" y="542"/>
                  </a:cubicBezTo>
                  <a:cubicBezTo>
                    <a:pt x="395" y="541"/>
                    <a:pt x="394" y="541"/>
                    <a:pt x="393" y="540"/>
                  </a:cubicBezTo>
                  <a:cubicBezTo>
                    <a:pt x="389" y="519"/>
                    <a:pt x="408" y="526"/>
                    <a:pt x="419" y="521"/>
                  </a:cubicBezTo>
                  <a:cubicBezTo>
                    <a:pt x="426" y="518"/>
                    <a:pt x="427" y="512"/>
                    <a:pt x="429" y="505"/>
                  </a:cubicBezTo>
                  <a:cubicBezTo>
                    <a:pt x="434" y="494"/>
                    <a:pt x="437" y="491"/>
                    <a:pt x="449" y="488"/>
                  </a:cubicBezTo>
                  <a:cubicBezTo>
                    <a:pt x="452" y="487"/>
                    <a:pt x="453" y="487"/>
                    <a:pt x="454" y="487"/>
                  </a:cubicBezTo>
                  <a:cubicBezTo>
                    <a:pt x="456" y="487"/>
                    <a:pt x="457" y="487"/>
                    <a:pt x="457" y="486"/>
                  </a:cubicBezTo>
                  <a:cubicBezTo>
                    <a:pt x="458" y="486"/>
                    <a:pt x="458" y="485"/>
                    <a:pt x="458" y="485"/>
                  </a:cubicBezTo>
                  <a:cubicBezTo>
                    <a:pt x="469" y="479"/>
                    <a:pt x="466" y="460"/>
                    <a:pt x="481" y="462"/>
                  </a:cubicBezTo>
                  <a:cubicBezTo>
                    <a:pt x="485" y="474"/>
                    <a:pt x="491" y="486"/>
                    <a:pt x="495" y="498"/>
                  </a:cubicBezTo>
                  <a:cubicBezTo>
                    <a:pt x="499" y="511"/>
                    <a:pt x="501" y="524"/>
                    <a:pt x="503" y="536"/>
                  </a:cubicBezTo>
                  <a:cubicBezTo>
                    <a:pt x="504" y="542"/>
                    <a:pt x="505" y="548"/>
                    <a:pt x="507" y="554"/>
                  </a:cubicBezTo>
                  <a:cubicBezTo>
                    <a:pt x="504" y="554"/>
                    <a:pt x="502" y="555"/>
                    <a:pt x="500" y="556"/>
                  </a:cubicBezTo>
                  <a:cubicBezTo>
                    <a:pt x="495" y="557"/>
                    <a:pt x="490" y="559"/>
                    <a:pt x="487" y="562"/>
                  </a:cubicBezTo>
                  <a:cubicBezTo>
                    <a:pt x="484" y="565"/>
                    <a:pt x="480" y="568"/>
                    <a:pt x="478" y="572"/>
                  </a:cubicBezTo>
                  <a:cubicBezTo>
                    <a:pt x="478" y="571"/>
                    <a:pt x="477" y="571"/>
                    <a:pt x="477" y="572"/>
                  </a:cubicBezTo>
                  <a:cubicBezTo>
                    <a:pt x="476" y="573"/>
                    <a:pt x="476" y="573"/>
                    <a:pt x="475" y="574"/>
                  </a:cubicBezTo>
                  <a:cubicBezTo>
                    <a:pt x="475" y="574"/>
                    <a:pt x="474" y="574"/>
                    <a:pt x="473" y="573"/>
                  </a:cubicBezTo>
                  <a:cubicBezTo>
                    <a:pt x="474" y="572"/>
                    <a:pt x="474" y="570"/>
                    <a:pt x="475" y="568"/>
                  </a:cubicBezTo>
                  <a:cubicBezTo>
                    <a:pt x="475" y="568"/>
                    <a:pt x="474" y="567"/>
                    <a:pt x="474" y="568"/>
                  </a:cubicBezTo>
                  <a:cubicBezTo>
                    <a:pt x="473" y="569"/>
                    <a:pt x="472" y="571"/>
                    <a:pt x="472" y="573"/>
                  </a:cubicBezTo>
                  <a:cubicBezTo>
                    <a:pt x="471" y="572"/>
                    <a:pt x="470" y="572"/>
                    <a:pt x="470" y="572"/>
                  </a:cubicBezTo>
                  <a:cubicBezTo>
                    <a:pt x="470" y="571"/>
                    <a:pt x="470" y="570"/>
                    <a:pt x="470" y="570"/>
                  </a:cubicBezTo>
                  <a:cubicBezTo>
                    <a:pt x="471" y="568"/>
                    <a:pt x="471" y="567"/>
                    <a:pt x="472" y="565"/>
                  </a:cubicBezTo>
                  <a:cubicBezTo>
                    <a:pt x="472" y="565"/>
                    <a:pt x="471" y="565"/>
                    <a:pt x="471" y="565"/>
                  </a:cubicBezTo>
                  <a:cubicBezTo>
                    <a:pt x="470" y="567"/>
                    <a:pt x="468" y="569"/>
                    <a:pt x="468" y="571"/>
                  </a:cubicBezTo>
                  <a:cubicBezTo>
                    <a:pt x="468" y="571"/>
                    <a:pt x="468" y="571"/>
                    <a:pt x="468" y="571"/>
                  </a:cubicBezTo>
                  <a:cubicBezTo>
                    <a:pt x="467" y="571"/>
                    <a:pt x="467" y="570"/>
                    <a:pt x="466" y="570"/>
                  </a:cubicBezTo>
                  <a:cubicBezTo>
                    <a:pt x="467" y="569"/>
                    <a:pt x="466" y="567"/>
                    <a:pt x="466" y="566"/>
                  </a:cubicBezTo>
                  <a:cubicBezTo>
                    <a:pt x="467" y="564"/>
                    <a:pt x="467" y="562"/>
                    <a:pt x="467" y="560"/>
                  </a:cubicBezTo>
                  <a:cubicBezTo>
                    <a:pt x="467" y="559"/>
                    <a:pt x="466" y="558"/>
                    <a:pt x="466" y="559"/>
                  </a:cubicBezTo>
                  <a:cubicBezTo>
                    <a:pt x="465" y="562"/>
                    <a:pt x="465" y="564"/>
                    <a:pt x="464" y="566"/>
                  </a:cubicBezTo>
                  <a:cubicBezTo>
                    <a:pt x="464" y="567"/>
                    <a:pt x="464" y="568"/>
                    <a:pt x="464" y="569"/>
                  </a:cubicBezTo>
                  <a:cubicBezTo>
                    <a:pt x="463" y="569"/>
                    <a:pt x="462" y="569"/>
                    <a:pt x="461" y="568"/>
                  </a:cubicBezTo>
                  <a:cubicBezTo>
                    <a:pt x="462" y="567"/>
                    <a:pt x="462" y="565"/>
                    <a:pt x="462" y="563"/>
                  </a:cubicBezTo>
                  <a:cubicBezTo>
                    <a:pt x="463" y="561"/>
                    <a:pt x="463" y="559"/>
                    <a:pt x="463" y="557"/>
                  </a:cubicBezTo>
                  <a:cubicBezTo>
                    <a:pt x="463" y="556"/>
                    <a:pt x="462" y="555"/>
                    <a:pt x="462" y="556"/>
                  </a:cubicBezTo>
                  <a:cubicBezTo>
                    <a:pt x="461" y="558"/>
                    <a:pt x="461" y="560"/>
                    <a:pt x="460" y="563"/>
                  </a:cubicBezTo>
                  <a:cubicBezTo>
                    <a:pt x="459" y="564"/>
                    <a:pt x="459" y="566"/>
                    <a:pt x="459" y="567"/>
                  </a:cubicBezTo>
                  <a:cubicBezTo>
                    <a:pt x="458" y="567"/>
                    <a:pt x="457" y="566"/>
                    <a:pt x="455" y="566"/>
                  </a:cubicBezTo>
                  <a:cubicBezTo>
                    <a:pt x="456" y="564"/>
                    <a:pt x="456" y="562"/>
                    <a:pt x="456" y="560"/>
                  </a:cubicBezTo>
                  <a:cubicBezTo>
                    <a:pt x="457" y="558"/>
                    <a:pt x="457" y="555"/>
                    <a:pt x="457" y="553"/>
                  </a:cubicBezTo>
                  <a:cubicBezTo>
                    <a:pt x="457" y="552"/>
                    <a:pt x="456" y="552"/>
                    <a:pt x="456" y="553"/>
                  </a:cubicBezTo>
                  <a:cubicBezTo>
                    <a:pt x="455" y="556"/>
                    <a:pt x="455" y="558"/>
                    <a:pt x="454" y="560"/>
                  </a:cubicBezTo>
                  <a:cubicBezTo>
                    <a:pt x="454" y="562"/>
                    <a:pt x="453" y="563"/>
                    <a:pt x="453" y="565"/>
                  </a:cubicBezTo>
                  <a:cubicBezTo>
                    <a:pt x="452" y="565"/>
                    <a:pt x="452" y="564"/>
                    <a:pt x="451" y="564"/>
                  </a:cubicBezTo>
                  <a:cubicBezTo>
                    <a:pt x="451" y="562"/>
                    <a:pt x="451" y="559"/>
                    <a:pt x="452" y="557"/>
                  </a:cubicBezTo>
                  <a:cubicBezTo>
                    <a:pt x="452" y="554"/>
                    <a:pt x="453" y="551"/>
                    <a:pt x="453" y="548"/>
                  </a:cubicBezTo>
                  <a:cubicBezTo>
                    <a:pt x="453" y="547"/>
                    <a:pt x="451" y="547"/>
                    <a:pt x="451" y="548"/>
                  </a:cubicBezTo>
                  <a:cubicBezTo>
                    <a:pt x="450" y="553"/>
                    <a:pt x="448" y="558"/>
                    <a:pt x="448" y="563"/>
                  </a:cubicBezTo>
                  <a:cubicBezTo>
                    <a:pt x="447" y="562"/>
                    <a:pt x="446" y="562"/>
                    <a:pt x="445" y="562"/>
                  </a:cubicBezTo>
                  <a:cubicBezTo>
                    <a:pt x="444" y="556"/>
                    <a:pt x="447" y="550"/>
                    <a:pt x="447" y="544"/>
                  </a:cubicBezTo>
                  <a:cubicBezTo>
                    <a:pt x="447" y="542"/>
                    <a:pt x="445" y="542"/>
                    <a:pt x="445" y="543"/>
                  </a:cubicBezTo>
                  <a:cubicBezTo>
                    <a:pt x="445" y="547"/>
                    <a:pt x="443" y="551"/>
                    <a:pt x="443" y="554"/>
                  </a:cubicBezTo>
                  <a:cubicBezTo>
                    <a:pt x="442" y="556"/>
                    <a:pt x="442" y="558"/>
                    <a:pt x="442" y="560"/>
                  </a:cubicBezTo>
                  <a:cubicBezTo>
                    <a:pt x="441" y="560"/>
                    <a:pt x="440" y="560"/>
                    <a:pt x="440" y="560"/>
                  </a:cubicBezTo>
                  <a:cubicBezTo>
                    <a:pt x="440" y="559"/>
                    <a:pt x="440" y="559"/>
                    <a:pt x="440" y="559"/>
                  </a:cubicBezTo>
                  <a:cubicBezTo>
                    <a:pt x="440" y="558"/>
                    <a:pt x="439" y="556"/>
                    <a:pt x="439" y="555"/>
                  </a:cubicBezTo>
                  <a:cubicBezTo>
                    <a:pt x="439" y="553"/>
                    <a:pt x="439" y="552"/>
                    <a:pt x="439" y="550"/>
                  </a:cubicBezTo>
                  <a:cubicBezTo>
                    <a:pt x="440" y="546"/>
                    <a:pt x="440" y="543"/>
                    <a:pt x="441" y="540"/>
                  </a:cubicBezTo>
                  <a:cubicBezTo>
                    <a:pt x="441" y="539"/>
                    <a:pt x="439" y="539"/>
                    <a:pt x="439" y="540"/>
                  </a:cubicBezTo>
                  <a:cubicBezTo>
                    <a:pt x="438" y="543"/>
                    <a:pt x="437" y="547"/>
                    <a:pt x="437" y="550"/>
                  </a:cubicBezTo>
                  <a:cubicBezTo>
                    <a:pt x="436" y="553"/>
                    <a:pt x="436" y="556"/>
                    <a:pt x="436" y="558"/>
                  </a:cubicBezTo>
                  <a:cubicBezTo>
                    <a:pt x="435" y="558"/>
                    <a:pt x="435" y="558"/>
                    <a:pt x="434" y="557"/>
                  </a:cubicBezTo>
                  <a:cubicBezTo>
                    <a:pt x="434" y="556"/>
                    <a:pt x="433" y="555"/>
                    <a:pt x="433" y="554"/>
                  </a:cubicBezTo>
                  <a:cubicBezTo>
                    <a:pt x="433" y="553"/>
                    <a:pt x="433" y="552"/>
                    <a:pt x="433" y="550"/>
                  </a:cubicBezTo>
                  <a:cubicBezTo>
                    <a:pt x="433" y="548"/>
                    <a:pt x="433" y="545"/>
                    <a:pt x="433" y="543"/>
                  </a:cubicBezTo>
                  <a:cubicBezTo>
                    <a:pt x="434" y="542"/>
                    <a:pt x="432" y="541"/>
                    <a:pt x="432" y="542"/>
                  </a:cubicBezTo>
                  <a:cubicBezTo>
                    <a:pt x="432" y="545"/>
                    <a:pt x="431" y="548"/>
                    <a:pt x="430" y="551"/>
                  </a:cubicBezTo>
                  <a:cubicBezTo>
                    <a:pt x="430" y="553"/>
                    <a:pt x="430" y="555"/>
                    <a:pt x="430" y="556"/>
                  </a:cubicBezTo>
                  <a:cubicBezTo>
                    <a:pt x="430" y="556"/>
                    <a:pt x="430" y="556"/>
                    <a:pt x="430" y="556"/>
                  </a:cubicBezTo>
                  <a:cubicBezTo>
                    <a:pt x="429" y="556"/>
                    <a:pt x="429" y="556"/>
                    <a:pt x="428" y="555"/>
                  </a:cubicBezTo>
                  <a:cubicBezTo>
                    <a:pt x="429" y="551"/>
                    <a:pt x="428" y="546"/>
                    <a:pt x="429" y="541"/>
                  </a:cubicBezTo>
                  <a:cubicBezTo>
                    <a:pt x="429" y="540"/>
                    <a:pt x="428" y="540"/>
                    <a:pt x="428" y="540"/>
                  </a:cubicBezTo>
                  <a:cubicBezTo>
                    <a:pt x="426" y="545"/>
                    <a:pt x="426" y="550"/>
                    <a:pt x="425" y="554"/>
                  </a:cubicBezTo>
                  <a:cubicBezTo>
                    <a:pt x="424" y="554"/>
                    <a:pt x="423" y="554"/>
                    <a:pt x="422" y="553"/>
                  </a:cubicBezTo>
                  <a:cubicBezTo>
                    <a:pt x="422" y="553"/>
                    <a:pt x="422" y="553"/>
                    <a:pt x="422" y="552"/>
                  </a:cubicBezTo>
                  <a:cubicBezTo>
                    <a:pt x="421" y="547"/>
                    <a:pt x="424" y="541"/>
                    <a:pt x="422" y="536"/>
                  </a:cubicBezTo>
                  <a:cubicBezTo>
                    <a:pt x="422" y="536"/>
                    <a:pt x="421" y="536"/>
                    <a:pt x="421" y="536"/>
                  </a:cubicBezTo>
                  <a:cubicBezTo>
                    <a:pt x="420" y="539"/>
                    <a:pt x="419" y="542"/>
                    <a:pt x="419" y="545"/>
                  </a:cubicBezTo>
                  <a:cubicBezTo>
                    <a:pt x="418" y="547"/>
                    <a:pt x="418" y="550"/>
                    <a:pt x="419" y="552"/>
                  </a:cubicBezTo>
                  <a:cubicBezTo>
                    <a:pt x="418" y="552"/>
                    <a:pt x="417" y="552"/>
                    <a:pt x="416" y="551"/>
                  </a:cubicBezTo>
                  <a:cubicBezTo>
                    <a:pt x="417" y="551"/>
                    <a:pt x="417" y="551"/>
                    <a:pt x="417" y="550"/>
                  </a:cubicBezTo>
                  <a:cubicBezTo>
                    <a:pt x="416" y="546"/>
                    <a:pt x="417" y="541"/>
                    <a:pt x="417" y="537"/>
                  </a:cubicBezTo>
                  <a:cubicBezTo>
                    <a:pt x="417" y="536"/>
                    <a:pt x="415" y="536"/>
                    <a:pt x="415" y="537"/>
                  </a:cubicBezTo>
                  <a:cubicBezTo>
                    <a:pt x="415" y="541"/>
                    <a:pt x="413" y="546"/>
                    <a:pt x="414" y="551"/>
                  </a:cubicBezTo>
                  <a:cubicBezTo>
                    <a:pt x="414" y="551"/>
                    <a:pt x="414" y="551"/>
                    <a:pt x="414" y="551"/>
                  </a:cubicBezTo>
                  <a:cubicBezTo>
                    <a:pt x="413" y="550"/>
                    <a:pt x="411" y="550"/>
                    <a:pt x="410" y="549"/>
                  </a:cubicBezTo>
                  <a:close/>
                  <a:moveTo>
                    <a:pt x="468" y="463"/>
                  </a:moveTo>
                  <a:cubicBezTo>
                    <a:pt x="469" y="461"/>
                    <a:pt x="470" y="459"/>
                    <a:pt x="473" y="458"/>
                  </a:cubicBezTo>
                  <a:cubicBezTo>
                    <a:pt x="471" y="459"/>
                    <a:pt x="470" y="461"/>
                    <a:pt x="468" y="463"/>
                  </a:cubicBezTo>
                  <a:close/>
                  <a:moveTo>
                    <a:pt x="509" y="589"/>
                  </a:moveTo>
                  <a:cubicBezTo>
                    <a:pt x="507" y="588"/>
                    <a:pt x="504" y="588"/>
                    <a:pt x="502" y="587"/>
                  </a:cubicBezTo>
                  <a:cubicBezTo>
                    <a:pt x="502" y="586"/>
                    <a:pt x="501" y="585"/>
                    <a:pt x="501" y="584"/>
                  </a:cubicBezTo>
                  <a:cubicBezTo>
                    <a:pt x="501" y="583"/>
                    <a:pt x="500" y="583"/>
                    <a:pt x="499" y="584"/>
                  </a:cubicBezTo>
                  <a:cubicBezTo>
                    <a:pt x="499" y="584"/>
                    <a:pt x="499" y="585"/>
                    <a:pt x="499" y="586"/>
                  </a:cubicBezTo>
                  <a:cubicBezTo>
                    <a:pt x="498" y="586"/>
                    <a:pt x="498" y="585"/>
                    <a:pt x="497" y="585"/>
                  </a:cubicBezTo>
                  <a:cubicBezTo>
                    <a:pt x="497" y="584"/>
                    <a:pt x="497" y="583"/>
                    <a:pt x="498" y="581"/>
                  </a:cubicBezTo>
                  <a:cubicBezTo>
                    <a:pt x="498" y="580"/>
                    <a:pt x="497" y="580"/>
                    <a:pt x="496" y="580"/>
                  </a:cubicBezTo>
                  <a:cubicBezTo>
                    <a:pt x="495" y="581"/>
                    <a:pt x="494" y="582"/>
                    <a:pt x="494" y="584"/>
                  </a:cubicBezTo>
                  <a:cubicBezTo>
                    <a:pt x="494" y="584"/>
                    <a:pt x="494" y="584"/>
                    <a:pt x="494" y="584"/>
                  </a:cubicBezTo>
                  <a:cubicBezTo>
                    <a:pt x="493" y="581"/>
                    <a:pt x="493" y="580"/>
                    <a:pt x="495" y="578"/>
                  </a:cubicBezTo>
                  <a:cubicBezTo>
                    <a:pt x="495" y="577"/>
                    <a:pt x="494" y="577"/>
                    <a:pt x="494" y="577"/>
                  </a:cubicBezTo>
                  <a:cubicBezTo>
                    <a:pt x="492" y="578"/>
                    <a:pt x="491" y="580"/>
                    <a:pt x="491" y="582"/>
                  </a:cubicBezTo>
                  <a:cubicBezTo>
                    <a:pt x="490" y="582"/>
                    <a:pt x="490" y="582"/>
                    <a:pt x="489" y="582"/>
                  </a:cubicBezTo>
                  <a:cubicBezTo>
                    <a:pt x="490" y="580"/>
                    <a:pt x="490" y="579"/>
                    <a:pt x="491" y="577"/>
                  </a:cubicBezTo>
                  <a:cubicBezTo>
                    <a:pt x="492" y="576"/>
                    <a:pt x="493" y="575"/>
                    <a:pt x="494" y="574"/>
                  </a:cubicBezTo>
                  <a:cubicBezTo>
                    <a:pt x="494" y="574"/>
                    <a:pt x="493" y="574"/>
                    <a:pt x="493" y="574"/>
                  </a:cubicBezTo>
                  <a:cubicBezTo>
                    <a:pt x="491" y="575"/>
                    <a:pt x="487" y="577"/>
                    <a:pt x="487" y="580"/>
                  </a:cubicBezTo>
                  <a:cubicBezTo>
                    <a:pt x="486" y="580"/>
                    <a:pt x="486" y="580"/>
                    <a:pt x="485" y="579"/>
                  </a:cubicBezTo>
                  <a:cubicBezTo>
                    <a:pt x="485" y="579"/>
                    <a:pt x="485" y="579"/>
                    <a:pt x="485" y="578"/>
                  </a:cubicBezTo>
                  <a:cubicBezTo>
                    <a:pt x="486" y="577"/>
                    <a:pt x="487" y="576"/>
                    <a:pt x="488" y="576"/>
                  </a:cubicBezTo>
                  <a:cubicBezTo>
                    <a:pt x="489" y="574"/>
                    <a:pt x="490" y="574"/>
                    <a:pt x="491" y="572"/>
                  </a:cubicBezTo>
                  <a:cubicBezTo>
                    <a:pt x="491" y="572"/>
                    <a:pt x="491" y="572"/>
                    <a:pt x="491" y="572"/>
                  </a:cubicBezTo>
                  <a:cubicBezTo>
                    <a:pt x="488" y="572"/>
                    <a:pt x="483" y="575"/>
                    <a:pt x="483" y="578"/>
                  </a:cubicBezTo>
                  <a:cubicBezTo>
                    <a:pt x="482" y="578"/>
                    <a:pt x="482" y="578"/>
                    <a:pt x="481" y="578"/>
                  </a:cubicBezTo>
                  <a:cubicBezTo>
                    <a:pt x="484" y="574"/>
                    <a:pt x="486" y="571"/>
                    <a:pt x="489" y="567"/>
                  </a:cubicBezTo>
                  <a:cubicBezTo>
                    <a:pt x="490" y="566"/>
                    <a:pt x="491" y="565"/>
                    <a:pt x="492" y="564"/>
                  </a:cubicBezTo>
                  <a:cubicBezTo>
                    <a:pt x="497" y="561"/>
                    <a:pt x="503" y="561"/>
                    <a:pt x="508" y="559"/>
                  </a:cubicBezTo>
                  <a:cubicBezTo>
                    <a:pt x="509" y="561"/>
                    <a:pt x="509" y="563"/>
                    <a:pt x="510" y="566"/>
                  </a:cubicBezTo>
                  <a:cubicBezTo>
                    <a:pt x="511" y="568"/>
                    <a:pt x="514" y="574"/>
                    <a:pt x="516" y="580"/>
                  </a:cubicBezTo>
                  <a:cubicBezTo>
                    <a:pt x="516" y="583"/>
                    <a:pt x="516" y="586"/>
                    <a:pt x="516" y="589"/>
                  </a:cubicBezTo>
                  <a:cubicBezTo>
                    <a:pt x="515" y="595"/>
                    <a:pt x="515" y="589"/>
                    <a:pt x="509" y="589"/>
                  </a:cubicBezTo>
                  <a:close/>
                  <a:moveTo>
                    <a:pt x="508" y="536"/>
                  </a:moveTo>
                  <a:cubicBezTo>
                    <a:pt x="510" y="544"/>
                    <a:pt x="512" y="551"/>
                    <a:pt x="513" y="559"/>
                  </a:cubicBezTo>
                  <a:cubicBezTo>
                    <a:pt x="513" y="558"/>
                    <a:pt x="513" y="557"/>
                    <a:pt x="513" y="557"/>
                  </a:cubicBezTo>
                  <a:cubicBezTo>
                    <a:pt x="513" y="556"/>
                    <a:pt x="512" y="556"/>
                    <a:pt x="512" y="555"/>
                  </a:cubicBezTo>
                  <a:cubicBezTo>
                    <a:pt x="512" y="555"/>
                    <a:pt x="512" y="555"/>
                    <a:pt x="512" y="555"/>
                  </a:cubicBezTo>
                  <a:cubicBezTo>
                    <a:pt x="512" y="554"/>
                    <a:pt x="512" y="554"/>
                    <a:pt x="511" y="554"/>
                  </a:cubicBezTo>
                  <a:cubicBezTo>
                    <a:pt x="509" y="548"/>
                    <a:pt x="507" y="542"/>
                    <a:pt x="505" y="536"/>
                  </a:cubicBezTo>
                  <a:cubicBezTo>
                    <a:pt x="502" y="523"/>
                    <a:pt x="500" y="511"/>
                    <a:pt x="497" y="498"/>
                  </a:cubicBezTo>
                  <a:cubicBezTo>
                    <a:pt x="495" y="491"/>
                    <a:pt x="493" y="484"/>
                    <a:pt x="490" y="476"/>
                  </a:cubicBezTo>
                  <a:cubicBezTo>
                    <a:pt x="498" y="495"/>
                    <a:pt x="502" y="517"/>
                    <a:pt x="508" y="536"/>
                  </a:cubicBezTo>
                  <a:close/>
                  <a:moveTo>
                    <a:pt x="338" y="292"/>
                  </a:moveTo>
                  <a:cubicBezTo>
                    <a:pt x="360" y="320"/>
                    <a:pt x="384" y="348"/>
                    <a:pt x="407" y="375"/>
                  </a:cubicBezTo>
                  <a:cubicBezTo>
                    <a:pt x="429" y="400"/>
                    <a:pt x="454" y="424"/>
                    <a:pt x="475" y="449"/>
                  </a:cubicBezTo>
                  <a:cubicBezTo>
                    <a:pt x="476" y="451"/>
                    <a:pt x="478" y="454"/>
                    <a:pt x="480" y="456"/>
                  </a:cubicBezTo>
                  <a:cubicBezTo>
                    <a:pt x="470" y="454"/>
                    <a:pt x="469" y="456"/>
                    <a:pt x="464" y="465"/>
                  </a:cubicBezTo>
                  <a:cubicBezTo>
                    <a:pt x="461" y="471"/>
                    <a:pt x="458" y="475"/>
                    <a:pt x="453" y="478"/>
                  </a:cubicBezTo>
                  <a:cubicBezTo>
                    <a:pt x="403" y="420"/>
                    <a:pt x="354" y="362"/>
                    <a:pt x="302" y="305"/>
                  </a:cubicBezTo>
                  <a:cubicBezTo>
                    <a:pt x="277" y="277"/>
                    <a:pt x="254" y="247"/>
                    <a:pt x="231" y="217"/>
                  </a:cubicBezTo>
                  <a:cubicBezTo>
                    <a:pt x="219" y="203"/>
                    <a:pt x="207" y="189"/>
                    <a:pt x="195" y="175"/>
                  </a:cubicBezTo>
                  <a:cubicBezTo>
                    <a:pt x="183" y="159"/>
                    <a:pt x="167" y="144"/>
                    <a:pt x="156" y="127"/>
                  </a:cubicBezTo>
                  <a:cubicBezTo>
                    <a:pt x="164" y="120"/>
                    <a:pt x="173" y="114"/>
                    <a:pt x="182" y="107"/>
                  </a:cubicBezTo>
                  <a:cubicBezTo>
                    <a:pt x="196" y="121"/>
                    <a:pt x="210" y="135"/>
                    <a:pt x="223" y="150"/>
                  </a:cubicBezTo>
                  <a:cubicBezTo>
                    <a:pt x="265" y="194"/>
                    <a:pt x="300" y="244"/>
                    <a:pt x="338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2"/>
            <p:cNvSpPr/>
            <p:nvPr/>
          </p:nvSpPr>
          <p:spPr bwMode="auto">
            <a:xfrm>
              <a:off x="8475744" y="1870634"/>
              <a:ext cx="1874" cy="1874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/>
        </p:nvSpPr>
        <p:spPr>
          <a:xfrm>
            <a:off x="363489" y="942041"/>
            <a:ext cx="2861571" cy="45719"/>
          </a:xfrm>
          <a:custGeom>
            <a:avLst/>
            <a:gdLst>
              <a:gd name="connsiteX0" fmla="*/ 0 w 1934308"/>
              <a:gd name="connsiteY0" fmla="*/ 70449 h 70560"/>
              <a:gd name="connsiteX1" fmla="*/ 334108 w 1934308"/>
              <a:gd name="connsiteY1" fmla="*/ 17696 h 70560"/>
              <a:gd name="connsiteX2" fmla="*/ 738554 w 1934308"/>
              <a:gd name="connsiteY2" fmla="*/ 70449 h 70560"/>
              <a:gd name="connsiteX3" fmla="*/ 1037492 w 1934308"/>
              <a:gd name="connsiteY3" fmla="*/ 111 h 70560"/>
              <a:gd name="connsiteX4" fmla="*/ 1934308 w 1934308"/>
              <a:gd name="connsiteY4" fmla="*/ 52865 h 70560"/>
              <a:gd name="connsiteX5" fmla="*/ 1934308 w 1934308"/>
              <a:gd name="connsiteY5" fmla="*/ 52865 h 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308" h="70560">
                <a:moveTo>
                  <a:pt x="0" y="70449"/>
                </a:moveTo>
                <a:cubicBezTo>
                  <a:pt x="105508" y="44072"/>
                  <a:pt x="211016" y="17696"/>
                  <a:pt x="334108" y="17696"/>
                </a:cubicBezTo>
                <a:cubicBezTo>
                  <a:pt x="457200" y="17696"/>
                  <a:pt x="621323" y="73380"/>
                  <a:pt x="738554" y="70449"/>
                </a:cubicBezTo>
                <a:cubicBezTo>
                  <a:pt x="855785" y="67518"/>
                  <a:pt x="838200" y="3042"/>
                  <a:pt x="1037492" y="111"/>
                </a:cubicBezTo>
                <a:cubicBezTo>
                  <a:pt x="1236784" y="-2820"/>
                  <a:pt x="1934308" y="52865"/>
                  <a:pt x="1934308" y="52865"/>
                </a:cubicBezTo>
                <a:lnTo>
                  <a:pt x="1934308" y="52865"/>
                </a:lnTo>
              </a:path>
            </a:pathLst>
          </a:custGeom>
          <a:noFill/>
          <a:ln w="12700">
            <a:solidFill>
              <a:srgbClr val="515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76"/>
          <p:cNvSpPr txBox="1"/>
          <p:nvPr/>
        </p:nvSpPr>
        <p:spPr>
          <a:xfrm>
            <a:off x="398429" y="246351"/>
            <a:ext cx="2468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F8930C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基本原则 &amp; 建议</a:t>
            </a:r>
            <a:endParaRPr lang="zh-CN" altLang="en-US" sz="2400" dirty="0" smtClean="0">
              <a:solidFill>
                <a:srgbClr val="F8930C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8430" y="653891"/>
            <a:ext cx="3195994" cy="281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rgbClr val="515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PERSONAL INFORMATION</a:t>
            </a:r>
            <a:endParaRPr lang="en-US" altLang="zh-CN" sz="1050" dirty="0" smtClean="0">
              <a:solidFill>
                <a:srgbClr val="515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1778101" y="2777193"/>
            <a:ext cx="1907377" cy="1417159"/>
            <a:chOff x="2745" y="1420"/>
            <a:chExt cx="2192" cy="1482"/>
          </a:xfrm>
          <a:solidFill>
            <a:srgbClr val="515161"/>
          </a:solidFill>
        </p:grpSpPr>
        <p:sp>
          <p:nvSpPr>
            <p:cNvPr id="11" name="Freeform 5"/>
            <p:cNvSpPr/>
            <p:nvPr/>
          </p:nvSpPr>
          <p:spPr bwMode="auto">
            <a:xfrm>
              <a:off x="2745" y="1432"/>
              <a:ext cx="2192" cy="1470"/>
            </a:xfrm>
            <a:custGeom>
              <a:avLst/>
              <a:gdLst>
                <a:gd name="T0" fmla="*/ 557 w 925"/>
                <a:gd name="T1" fmla="*/ 11 h 619"/>
                <a:gd name="T2" fmla="*/ 494 w 925"/>
                <a:gd name="T3" fmla="*/ 79 h 619"/>
                <a:gd name="T4" fmla="*/ 418 w 925"/>
                <a:gd name="T5" fmla="*/ 155 h 619"/>
                <a:gd name="T6" fmla="*/ 265 w 925"/>
                <a:gd name="T7" fmla="*/ 308 h 619"/>
                <a:gd name="T8" fmla="*/ 5 w 925"/>
                <a:gd name="T9" fmla="*/ 585 h 619"/>
                <a:gd name="T10" fmla="*/ 13 w 925"/>
                <a:gd name="T11" fmla="*/ 600 h 619"/>
                <a:gd name="T12" fmla="*/ 452 w 925"/>
                <a:gd name="T13" fmla="*/ 596 h 619"/>
                <a:gd name="T14" fmla="*/ 912 w 925"/>
                <a:gd name="T15" fmla="*/ 584 h 619"/>
                <a:gd name="T16" fmla="*/ 912 w 925"/>
                <a:gd name="T17" fmla="*/ 564 h 619"/>
                <a:gd name="T18" fmla="*/ 452 w 925"/>
                <a:gd name="T19" fmla="*/ 576 h 619"/>
                <a:gd name="T20" fmla="*/ 13 w 925"/>
                <a:gd name="T21" fmla="*/ 580 h 619"/>
                <a:gd name="T22" fmla="*/ 22 w 925"/>
                <a:gd name="T23" fmla="*/ 595 h 619"/>
                <a:gd name="T24" fmla="*/ 284 w 925"/>
                <a:gd name="T25" fmla="*/ 317 h 619"/>
                <a:gd name="T26" fmla="*/ 438 w 925"/>
                <a:gd name="T27" fmla="*/ 164 h 619"/>
                <a:gd name="T28" fmla="*/ 513 w 925"/>
                <a:gd name="T29" fmla="*/ 88 h 619"/>
                <a:gd name="T30" fmla="*/ 574 w 925"/>
                <a:gd name="T31" fmla="*/ 21 h 619"/>
                <a:gd name="T32" fmla="*/ 557 w 925"/>
                <a:gd name="T33" fmla="*/ 11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5" h="619">
                  <a:moveTo>
                    <a:pt x="557" y="11"/>
                  </a:moveTo>
                  <a:cubicBezTo>
                    <a:pt x="540" y="37"/>
                    <a:pt x="516" y="57"/>
                    <a:pt x="494" y="79"/>
                  </a:cubicBezTo>
                  <a:cubicBezTo>
                    <a:pt x="469" y="104"/>
                    <a:pt x="444" y="130"/>
                    <a:pt x="418" y="155"/>
                  </a:cubicBezTo>
                  <a:cubicBezTo>
                    <a:pt x="367" y="206"/>
                    <a:pt x="315" y="256"/>
                    <a:pt x="265" y="308"/>
                  </a:cubicBezTo>
                  <a:cubicBezTo>
                    <a:pt x="177" y="399"/>
                    <a:pt x="75" y="477"/>
                    <a:pt x="5" y="585"/>
                  </a:cubicBezTo>
                  <a:cubicBezTo>
                    <a:pt x="0" y="592"/>
                    <a:pt x="6" y="599"/>
                    <a:pt x="13" y="600"/>
                  </a:cubicBezTo>
                  <a:cubicBezTo>
                    <a:pt x="159" y="619"/>
                    <a:pt x="306" y="608"/>
                    <a:pt x="452" y="596"/>
                  </a:cubicBezTo>
                  <a:cubicBezTo>
                    <a:pt x="605" y="583"/>
                    <a:pt x="758" y="584"/>
                    <a:pt x="912" y="584"/>
                  </a:cubicBezTo>
                  <a:cubicBezTo>
                    <a:pt x="925" y="584"/>
                    <a:pt x="925" y="564"/>
                    <a:pt x="912" y="564"/>
                  </a:cubicBezTo>
                  <a:cubicBezTo>
                    <a:pt x="758" y="564"/>
                    <a:pt x="605" y="563"/>
                    <a:pt x="452" y="576"/>
                  </a:cubicBezTo>
                  <a:cubicBezTo>
                    <a:pt x="307" y="588"/>
                    <a:pt x="159" y="599"/>
                    <a:pt x="13" y="580"/>
                  </a:cubicBezTo>
                  <a:cubicBezTo>
                    <a:pt x="16" y="585"/>
                    <a:pt x="19" y="590"/>
                    <a:pt x="22" y="595"/>
                  </a:cubicBezTo>
                  <a:cubicBezTo>
                    <a:pt x="92" y="487"/>
                    <a:pt x="196" y="408"/>
                    <a:pt x="284" y="317"/>
                  </a:cubicBezTo>
                  <a:cubicBezTo>
                    <a:pt x="335" y="265"/>
                    <a:pt x="387" y="215"/>
                    <a:pt x="438" y="164"/>
                  </a:cubicBezTo>
                  <a:cubicBezTo>
                    <a:pt x="463" y="139"/>
                    <a:pt x="487" y="113"/>
                    <a:pt x="513" y="88"/>
                  </a:cubicBezTo>
                  <a:cubicBezTo>
                    <a:pt x="534" y="67"/>
                    <a:pt x="557" y="47"/>
                    <a:pt x="574" y="21"/>
                  </a:cubicBezTo>
                  <a:cubicBezTo>
                    <a:pt x="581" y="10"/>
                    <a:pt x="564" y="0"/>
                    <a:pt x="55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/>
            <p:nvPr/>
          </p:nvSpPr>
          <p:spPr bwMode="auto">
            <a:xfrm>
              <a:off x="4023" y="1420"/>
              <a:ext cx="900" cy="1435"/>
            </a:xfrm>
            <a:custGeom>
              <a:avLst/>
              <a:gdLst>
                <a:gd name="T0" fmla="*/ 7 w 380"/>
                <a:gd name="T1" fmla="*/ 21 h 604"/>
                <a:gd name="T2" fmla="*/ 187 w 380"/>
                <a:gd name="T3" fmla="*/ 319 h 604"/>
                <a:gd name="T4" fmla="*/ 358 w 380"/>
                <a:gd name="T5" fmla="*/ 594 h 604"/>
                <a:gd name="T6" fmla="*/ 372 w 380"/>
                <a:gd name="T7" fmla="*/ 580 h 604"/>
                <a:gd name="T8" fmla="*/ 201 w 380"/>
                <a:gd name="T9" fmla="*/ 303 h 604"/>
                <a:gd name="T10" fmla="*/ 24 w 380"/>
                <a:gd name="T11" fmla="*/ 11 h 604"/>
                <a:gd name="T12" fmla="*/ 7 w 380"/>
                <a:gd name="T13" fmla="*/ 21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0" h="604">
                  <a:moveTo>
                    <a:pt x="7" y="21"/>
                  </a:moveTo>
                  <a:cubicBezTo>
                    <a:pt x="73" y="117"/>
                    <a:pt x="134" y="215"/>
                    <a:pt x="187" y="319"/>
                  </a:cubicBezTo>
                  <a:cubicBezTo>
                    <a:pt x="236" y="415"/>
                    <a:pt x="287" y="512"/>
                    <a:pt x="358" y="594"/>
                  </a:cubicBezTo>
                  <a:cubicBezTo>
                    <a:pt x="366" y="604"/>
                    <a:pt x="380" y="589"/>
                    <a:pt x="372" y="580"/>
                  </a:cubicBezTo>
                  <a:cubicBezTo>
                    <a:pt x="301" y="497"/>
                    <a:pt x="251" y="399"/>
                    <a:pt x="201" y="303"/>
                  </a:cubicBezTo>
                  <a:cubicBezTo>
                    <a:pt x="149" y="201"/>
                    <a:pt x="89" y="105"/>
                    <a:pt x="24" y="11"/>
                  </a:cubicBezTo>
                  <a:cubicBezTo>
                    <a:pt x="17" y="0"/>
                    <a:pt x="0" y="10"/>
                    <a:pt x="7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647231" y="3326822"/>
            <a:ext cx="461486" cy="649358"/>
            <a:chOff x="3235325" y="1179513"/>
            <a:chExt cx="581025" cy="817563"/>
          </a:xfrm>
          <a:solidFill>
            <a:srgbClr val="515161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3235325" y="1349376"/>
              <a:ext cx="149225" cy="641350"/>
            </a:xfrm>
            <a:custGeom>
              <a:avLst/>
              <a:gdLst>
                <a:gd name="T0" fmla="*/ 19 w 101"/>
                <a:gd name="T1" fmla="*/ 9 h 433"/>
                <a:gd name="T2" fmla="*/ 0 w 101"/>
                <a:gd name="T3" fmla="*/ 420 h 433"/>
                <a:gd name="T4" fmla="*/ 2 w 101"/>
                <a:gd name="T5" fmla="*/ 423 h 433"/>
                <a:gd name="T6" fmla="*/ 42 w 101"/>
                <a:gd name="T7" fmla="*/ 426 h 433"/>
                <a:gd name="T8" fmla="*/ 77 w 101"/>
                <a:gd name="T9" fmla="*/ 421 h 433"/>
                <a:gd name="T10" fmla="*/ 83 w 101"/>
                <a:gd name="T11" fmla="*/ 416 h 433"/>
                <a:gd name="T12" fmla="*/ 95 w 101"/>
                <a:gd name="T13" fmla="*/ 204 h 433"/>
                <a:gd name="T14" fmla="*/ 97 w 101"/>
                <a:gd name="T15" fmla="*/ 7 h 433"/>
                <a:gd name="T16" fmla="*/ 93 w 101"/>
                <a:gd name="T17" fmla="*/ 3 h 433"/>
                <a:gd name="T18" fmla="*/ 27 w 101"/>
                <a:gd name="T19" fmla="*/ 4 h 433"/>
                <a:gd name="T20" fmla="*/ 20 w 101"/>
                <a:gd name="T21" fmla="*/ 12 h 433"/>
                <a:gd name="T22" fmla="*/ 92 w 101"/>
                <a:gd name="T23" fmla="*/ 12 h 433"/>
                <a:gd name="T24" fmla="*/ 88 w 101"/>
                <a:gd name="T25" fmla="*/ 9 h 433"/>
                <a:gd name="T26" fmla="*/ 87 w 101"/>
                <a:gd name="T27" fmla="*/ 199 h 433"/>
                <a:gd name="T28" fmla="*/ 74 w 101"/>
                <a:gd name="T29" fmla="*/ 418 h 433"/>
                <a:gd name="T30" fmla="*/ 80 w 101"/>
                <a:gd name="T31" fmla="*/ 412 h 433"/>
                <a:gd name="T32" fmla="*/ 8 w 101"/>
                <a:gd name="T33" fmla="*/ 402 h 433"/>
                <a:gd name="T34" fmla="*/ 13 w 101"/>
                <a:gd name="T35" fmla="*/ 261 h 433"/>
                <a:gd name="T36" fmla="*/ 28 w 101"/>
                <a:gd name="T37" fmla="*/ 7 h 433"/>
                <a:gd name="T38" fmla="*/ 19 w 101"/>
                <a:gd name="T39" fmla="*/ 9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1" h="433">
                  <a:moveTo>
                    <a:pt x="19" y="9"/>
                  </a:moveTo>
                  <a:cubicBezTo>
                    <a:pt x="19" y="146"/>
                    <a:pt x="0" y="282"/>
                    <a:pt x="0" y="420"/>
                  </a:cubicBezTo>
                  <a:cubicBezTo>
                    <a:pt x="0" y="421"/>
                    <a:pt x="0" y="423"/>
                    <a:pt x="2" y="423"/>
                  </a:cubicBezTo>
                  <a:cubicBezTo>
                    <a:pt x="15" y="426"/>
                    <a:pt x="28" y="428"/>
                    <a:pt x="42" y="426"/>
                  </a:cubicBezTo>
                  <a:cubicBezTo>
                    <a:pt x="54" y="425"/>
                    <a:pt x="65" y="421"/>
                    <a:pt x="77" y="421"/>
                  </a:cubicBezTo>
                  <a:cubicBezTo>
                    <a:pt x="80" y="421"/>
                    <a:pt x="82" y="418"/>
                    <a:pt x="83" y="416"/>
                  </a:cubicBezTo>
                  <a:cubicBezTo>
                    <a:pt x="93" y="346"/>
                    <a:pt x="88" y="275"/>
                    <a:pt x="95" y="204"/>
                  </a:cubicBezTo>
                  <a:cubicBezTo>
                    <a:pt x="101" y="138"/>
                    <a:pt x="97" y="73"/>
                    <a:pt x="97" y="7"/>
                  </a:cubicBezTo>
                  <a:cubicBezTo>
                    <a:pt x="97" y="4"/>
                    <a:pt x="95" y="3"/>
                    <a:pt x="93" y="3"/>
                  </a:cubicBezTo>
                  <a:cubicBezTo>
                    <a:pt x="69" y="10"/>
                    <a:pt x="49" y="21"/>
                    <a:pt x="27" y="4"/>
                  </a:cubicBezTo>
                  <a:cubicBezTo>
                    <a:pt x="23" y="1"/>
                    <a:pt x="17" y="9"/>
                    <a:pt x="20" y="12"/>
                  </a:cubicBezTo>
                  <a:cubicBezTo>
                    <a:pt x="45" y="30"/>
                    <a:pt x="66" y="19"/>
                    <a:pt x="92" y="12"/>
                  </a:cubicBezTo>
                  <a:cubicBezTo>
                    <a:pt x="91" y="11"/>
                    <a:pt x="90" y="10"/>
                    <a:pt x="88" y="9"/>
                  </a:cubicBezTo>
                  <a:cubicBezTo>
                    <a:pt x="88" y="72"/>
                    <a:pt x="95" y="136"/>
                    <a:pt x="87" y="199"/>
                  </a:cubicBezTo>
                  <a:cubicBezTo>
                    <a:pt x="78" y="272"/>
                    <a:pt x="85" y="345"/>
                    <a:pt x="74" y="418"/>
                  </a:cubicBezTo>
                  <a:cubicBezTo>
                    <a:pt x="76" y="416"/>
                    <a:pt x="78" y="414"/>
                    <a:pt x="80" y="412"/>
                  </a:cubicBezTo>
                  <a:cubicBezTo>
                    <a:pt x="61" y="411"/>
                    <a:pt x="8" y="433"/>
                    <a:pt x="8" y="402"/>
                  </a:cubicBezTo>
                  <a:cubicBezTo>
                    <a:pt x="8" y="355"/>
                    <a:pt x="10" y="308"/>
                    <a:pt x="13" y="261"/>
                  </a:cubicBezTo>
                  <a:cubicBezTo>
                    <a:pt x="17" y="176"/>
                    <a:pt x="27" y="92"/>
                    <a:pt x="28" y="7"/>
                  </a:cubicBezTo>
                  <a:cubicBezTo>
                    <a:pt x="28" y="0"/>
                    <a:pt x="19" y="4"/>
                    <a:pt x="1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/>
            <p:nvPr/>
          </p:nvSpPr>
          <p:spPr bwMode="auto">
            <a:xfrm>
              <a:off x="3259137" y="1184276"/>
              <a:ext cx="180975" cy="185738"/>
            </a:xfrm>
            <a:custGeom>
              <a:avLst/>
              <a:gdLst>
                <a:gd name="T0" fmla="*/ 10 w 122"/>
                <a:gd name="T1" fmla="*/ 122 h 126"/>
                <a:gd name="T2" fmla="*/ 118 w 122"/>
                <a:gd name="T3" fmla="*/ 10 h 126"/>
                <a:gd name="T4" fmla="*/ 113 w 122"/>
                <a:gd name="T5" fmla="*/ 5 h 126"/>
                <a:gd name="T6" fmla="*/ 5 w 122"/>
                <a:gd name="T7" fmla="*/ 117 h 126"/>
                <a:gd name="T8" fmla="*/ 10 w 122"/>
                <a:gd name="T9" fmla="*/ 12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26">
                  <a:moveTo>
                    <a:pt x="10" y="122"/>
                  </a:moveTo>
                  <a:cubicBezTo>
                    <a:pt x="47" y="85"/>
                    <a:pt x="88" y="52"/>
                    <a:pt x="118" y="10"/>
                  </a:cubicBezTo>
                  <a:cubicBezTo>
                    <a:pt x="122" y="5"/>
                    <a:pt x="117" y="0"/>
                    <a:pt x="113" y="5"/>
                  </a:cubicBezTo>
                  <a:cubicBezTo>
                    <a:pt x="83" y="48"/>
                    <a:pt x="42" y="81"/>
                    <a:pt x="5" y="117"/>
                  </a:cubicBezTo>
                  <a:cubicBezTo>
                    <a:pt x="0" y="122"/>
                    <a:pt x="6" y="126"/>
                    <a:pt x="10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3363912" y="1198563"/>
              <a:ext cx="180975" cy="173038"/>
            </a:xfrm>
            <a:custGeom>
              <a:avLst/>
              <a:gdLst>
                <a:gd name="T0" fmla="*/ 6 w 122"/>
                <a:gd name="T1" fmla="*/ 114 h 117"/>
                <a:gd name="T2" fmla="*/ 118 w 122"/>
                <a:gd name="T3" fmla="*/ 10 h 117"/>
                <a:gd name="T4" fmla="*/ 113 w 122"/>
                <a:gd name="T5" fmla="*/ 5 h 117"/>
                <a:gd name="T6" fmla="*/ 5 w 122"/>
                <a:gd name="T7" fmla="*/ 106 h 117"/>
                <a:gd name="T8" fmla="*/ 6 w 122"/>
                <a:gd name="T9" fmla="*/ 11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17">
                  <a:moveTo>
                    <a:pt x="6" y="114"/>
                  </a:moveTo>
                  <a:cubicBezTo>
                    <a:pt x="51" y="89"/>
                    <a:pt x="86" y="48"/>
                    <a:pt x="118" y="10"/>
                  </a:cubicBezTo>
                  <a:cubicBezTo>
                    <a:pt x="122" y="5"/>
                    <a:pt x="117" y="0"/>
                    <a:pt x="113" y="5"/>
                  </a:cubicBezTo>
                  <a:cubicBezTo>
                    <a:pt x="82" y="42"/>
                    <a:pt x="48" y="82"/>
                    <a:pt x="5" y="106"/>
                  </a:cubicBezTo>
                  <a:cubicBezTo>
                    <a:pt x="0" y="108"/>
                    <a:pt x="0" y="117"/>
                    <a:pt x="6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"/>
            <p:cNvSpPr/>
            <p:nvPr/>
          </p:nvSpPr>
          <p:spPr bwMode="auto">
            <a:xfrm>
              <a:off x="3375025" y="1349376"/>
              <a:ext cx="98425" cy="66675"/>
            </a:xfrm>
            <a:custGeom>
              <a:avLst/>
              <a:gdLst>
                <a:gd name="T0" fmla="*/ 2 w 67"/>
                <a:gd name="T1" fmla="*/ 11 h 45"/>
                <a:gd name="T2" fmla="*/ 28 w 67"/>
                <a:gd name="T3" fmla="*/ 40 h 45"/>
                <a:gd name="T4" fmla="*/ 62 w 67"/>
                <a:gd name="T5" fmla="*/ 35 h 45"/>
                <a:gd name="T6" fmla="*/ 61 w 67"/>
                <a:gd name="T7" fmla="*/ 27 h 45"/>
                <a:gd name="T8" fmla="*/ 10 w 67"/>
                <a:gd name="T9" fmla="*/ 5 h 45"/>
                <a:gd name="T10" fmla="*/ 2 w 67"/>
                <a:gd name="T11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45">
                  <a:moveTo>
                    <a:pt x="2" y="11"/>
                  </a:moveTo>
                  <a:cubicBezTo>
                    <a:pt x="8" y="23"/>
                    <a:pt x="16" y="34"/>
                    <a:pt x="28" y="40"/>
                  </a:cubicBezTo>
                  <a:cubicBezTo>
                    <a:pt x="39" y="45"/>
                    <a:pt x="52" y="41"/>
                    <a:pt x="62" y="35"/>
                  </a:cubicBezTo>
                  <a:cubicBezTo>
                    <a:pt x="67" y="33"/>
                    <a:pt x="67" y="24"/>
                    <a:pt x="61" y="27"/>
                  </a:cubicBezTo>
                  <a:cubicBezTo>
                    <a:pt x="37" y="41"/>
                    <a:pt x="21" y="27"/>
                    <a:pt x="10" y="5"/>
                  </a:cubicBezTo>
                  <a:cubicBezTo>
                    <a:pt x="8" y="0"/>
                    <a:pt x="0" y="7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3470275" y="1233488"/>
              <a:ext cx="169863" cy="169863"/>
            </a:xfrm>
            <a:custGeom>
              <a:avLst/>
              <a:gdLst>
                <a:gd name="T0" fmla="*/ 8 w 115"/>
                <a:gd name="T1" fmla="*/ 112 h 115"/>
                <a:gd name="T2" fmla="*/ 111 w 115"/>
                <a:gd name="T3" fmla="*/ 9 h 115"/>
                <a:gd name="T4" fmla="*/ 106 w 115"/>
                <a:gd name="T5" fmla="*/ 4 h 115"/>
                <a:gd name="T6" fmla="*/ 4 w 115"/>
                <a:gd name="T7" fmla="*/ 105 h 115"/>
                <a:gd name="T8" fmla="*/ 8 w 115"/>
                <a:gd name="T9" fmla="*/ 1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15">
                  <a:moveTo>
                    <a:pt x="8" y="112"/>
                  </a:moveTo>
                  <a:cubicBezTo>
                    <a:pt x="48" y="83"/>
                    <a:pt x="77" y="43"/>
                    <a:pt x="111" y="9"/>
                  </a:cubicBezTo>
                  <a:cubicBezTo>
                    <a:pt x="115" y="4"/>
                    <a:pt x="110" y="0"/>
                    <a:pt x="106" y="4"/>
                  </a:cubicBezTo>
                  <a:cubicBezTo>
                    <a:pt x="72" y="38"/>
                    <a:pt x="43" y="77"/>
                    <a:pt x="4" y="105"/>
                  </a:cubicBezTo>
                  <a:cubicBezTo>
                    <a:pt x="0" y="108"/>
                    <a:pt x="3" y="115"/>
                    <a:pt x="8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0"/>
            <p:cNvSpPr/>
            <p:nvPr/>
          </p:nvSpPr>
          <p:spPr bwMode="auto">
            <a:xfrm>
              <a:off x="3344862" y="1385888"/>
              <a:ext cx="150813" cy="604838"/>
            </a:xfrm>
            <a:custGeom>
              <a:avLst/>
              <a:gdLst>
                <a:gd name="T0" fmla="*/ 83 w 102"/>
                <a:gd name="T1" fmla="*/ 8 h 409"/>
                <a:gd name="T2" fmla="*/ 93 w 102"/>
                <a:gd name="T3" fmla="*/ 397 h 409"/>
                <a:gd name="T4" fmla="*/ 97 w 102"/>
                <a:gd name="T5" fmla="*/ 390 h 409"/>
                <a:gd name="T6" fmla="*/ 9 w 102"/>
                <a:gd name="T7" fmla="*/ 388 h 409"/>
                <a:gd name="T8" fmla="*/ 4 w 102"/>
                <a:gd name="T9" fmla="*/ 397 h 409"/>
                <a:gd name="T10" fmla="*/ 97 w 102"/>
                <a:gd name="T11" fmla="*/ 399 h 409"/>
                <a:gd name="T12" fmla="*/ 101 w 102"/>
                <a:gd name="T13" fmla="*/ 393 h 409"/>
                <a:gd name="T14" fmla="*/ 91 w 102"/>
                <a:gd name="T15" fmla="*/ 6 h 409"/>
                <a:gd name="T16" fmla="*/ 83 w 102"/>
                <a:gd name="T17" fmla="*/ 8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409">
                  <a:moveTo>
                    <a:pt x="83" y="8"/>
                  </a:moveTo>
                  <a:cubicBezTo>
                    <a:pt x="87" y="138"/>
                    <a:pt x="79" y="268"/>
                    <a:pt x="93" y="397"/>
                  </a:cubicBezTo>
                  <a:cubicBezTo>
                    <a:pt x="94" y="395"/>
                    <a:pt x="96" y="393"/>
                    <a:pt x="97" y="390"/>
                  </a:cubicBezTo>
                  <a:cubicBezTo>
                    <a:pt x="71" y="399"/>
                    <a:pt x="35" y="400"/>
                    <a:pt x="9" y="388"/>
                  </a:cubicBezTo>
                  <a:cubicBezTo>
                    <a:pt x="5" y="387"/>
                    <a:pt x="0" y="395"/>
                    <a:pt x="4" y="397"/>
                  </a:cubicBezTo>
                  <a:cubicBezTo>
                    <a:pt x="32" y="409"/>
                    <a:pt x="69" y="408"/>
                    <a:pt x="97" y="399"/>
                  </a:cubicBezTo>
                  <a:cubicBezTo>
                    <a:pt x="99" y="398"/>
                    <a:pt x="102" y="395"/>
                    <a:pt x="101" y="393"/>
                  </a:cubicBezTo>
                  <a:cubicBezTo>
                    <a:pt x="88" y="264"/>
                    <a:pt x="95" y="135"/>
                    <a:pt x="91" y="6"/>
                  </a:cubicBezTo>
                  <a:cubicBezTo>
                    <a:pt x="91" y="0"/>
                    <a:pt x="83" y="4"/>
                    <a:pt x="8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1"/>
            <p:cNvSpPr/>
            <p:nvPr/>
          </p:nvSpPr>
          <p:spPr bwMode="auto">
            <a:xfrm>
              <a:off x="3562350" y="1436688"/>
              <a:ext cx="206375" cy="188913"/>
            </a:xfrm>
            <a:custGeom>
              <a:avLst/>
              <a:gdLst>
                <a:gd name="T0" fmla="*/ 11 w 140"/>
                <a:gd name="T1" fmla="*/ 123 h 128"/>
                <a:gd name="T2" fmla="*/ 44 w 140"/>
                <a:gd name="T3" fmla="*/ 89 h 128"/>
                <a:gd name="T4" fmla="*/ 92 w 140"/>
                <a:gd name="T5" fmla="*/ 51 h 128"/>
                <a:gd name="T6" fmla="*/ 129 w 140"/>
                <a:gd name="T7" fmla="*/ 20 h 128"/>
                <a:gd name="T8" fmla="*/ 139 w 140"/>
                <a:gd name="T9" fmla="*/ 6 h 128"/>
                <a:gd name="T10" fmla="*/ 131 w 140"/>
                <a:gd name="T11" fmla="*/ 10 h 128"/>
                <a:gd name="T12" fmla="*/ 124 w 140"/>
                <a:gd name="T13" fmla="*/ 16 h 128"/>
                <a:gd name="T14" fmla="*/ 110 w 140"/>
                <a:gd name="T15" fmla="*/ 28 h 128"/>
                <a:gd name="T16" fmla="*/ 68 w 140"/>
                <a:gd name="T17" fmla="*/ 61 h 128"/>
                <a:gd name="T18" fmla="*/ 4 w 140"/>
                <a:gd name="T19" fmla="*/ 121 h 128"/>
                <a:gd name="T20" fmla="*/ 11 w 140"/>
                <a:gd name="T21" fmla="*/ 12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" h="128">
                  <a:moveTo>
                    <a:pt x="11" y="123"/>
                  </a:moveTo>
                  <a:cubicBezTo>
                    <a:pt x="19" y="110"/>
                    <a:pt x="33" y="99"/>
                    <a:pt x="44" y="89"/>
                  </a:cubicBezTo>
                  <a:cubicBezTo>
                    <a:pt x="60" y="76"/>
                    <a:pt x="76" y="64"/>
                    <a:pt x="92" y="51"/>
                  </a:cubicBezTo>
                  <a:cubicBezTo>
                    <a:pt x="105" y="41"/>
                    <a:pt x="117" y="31"/>
                    <a:pt x="129" y="20"/>
                  </a:cubicBezTo>
                  <a:cubicBezTo>
                    <a:pt x="133" y="17"/>
                    <a:pt x="140" y="11"/>
                    <a:pt x="139" y="6"/>
                  </a:cubicBezTo>
                  <a:cubicBezTo>
                    <a:pt x="138" y="0"/>
                    <a:pt x="130" y="6"/>
                    <a:pt x="131" y="10"/>
                  </a:cubicBezTo>
                  <a:cubicBezTo>
                    <a:pt x="130" y="8"/>
                    <a:pt x="126" y="14"/>
                    <a:pt x="124" y="16"/>
                  </a:cubicBezTo>
                  <a:cubicBezTo>
                    <a:pt x="120" y="20"/>
                    <a:pt x="115" y="24"/>
                    <a:pt x="110" y="28"/>
                  </a:cubicBezTo>
                  <a:cubicBezTo>
                    <a:pt x="96" y="39"/>
                    <a:pt x="82" y="50"/>
                    <a:pt x="68" y="61"/>
                  </a:cubicBezTo>
                  <a:cubicBezTo>
                    <a:pt x="46" y="78"/>
                    <a:pt x="19" y="96"/>
                    <a:pt x="4" y="121"/>
                  </a:cubicBezTo>
                  <a:cubicBezTo>
                    <a:pt x="0" y="126"/>
                    <a:pt x="8" y="128"/>
                    <a:pt x="11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2"/>
            <p:cNvSpPr/>
            <p:nvPr/>
          </p:nvSpPr>
          <p:spPr bwMode="auto">
            <a:xfrm>
              <a:off x="3467100" y="1568451"/>
              <a:ext cx="114300" cy="68263"/>
            </a:xfrm>
            <a:custGeom>
              <a:avLst/>
              <a:gdLst>
                <a:gd name="T0" fmla="*/ 2 w 77"/>
                <a:gd name="T1" fmla="*/ 10 h 46"/>
                <a:gd name="T2" fmla="*/ 28 w 77"/>
                <a:gd name="T3" fmla="*/ 38 h 46"/>
                <a:gd name="T4" fmla="*/ 71 w 77"/>
                <a:gd name="T5" fmla="*/ 37 h 46"/>
                <a:gd name="T6" fmla="*/ 71 w 77"/>
                <a:gd name="T7" fmla="*/ 28 h 46"/>
                <a:gd name="T8" fmla="*/ 32 w 77"/>
                <a:gd name="T9" fmla="*/ 29 h 46"/>
                <a:gd name="T10" fmla="*/ 10 w 77"/>
                <a:gd name="T11" fmla="*/ 4 h 46"/>
                <a:gd name="T12" fmla="*/ 2 w 7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46">
                  <a:moveTo>
                    <a:pt x="2" y="10"/>
                  </a:moveTo>
                  <a:cubicBezTo>
                    <a:pt x="9" y="21"/>
                    <a:pt x="16" y="32"/>
                    <a:pt x="28" y="38"/>
                  </a:cubicBezTo>
                  <a:cubicBezTo>
                    <a:pt x="41" y="46"/>
                    <a:pt x="57" y="42"/>
                    <a:pt x="71" y="37"/>
                  </a:cubicBezTo>
                  <a:cubicBezTo>
                    <a:pt x="75" y="35"/>
                    <a:pt x="77" y="26"/>
                    <a:pt x="71" y="28"/>
                  </a:cubicBezTo>
                  <a:cubicBezTo>
                    <a:pt x="58" y="33"/>
                    <a:pt x="45" y="37"/>
                    <a:pt x="32" y="29"/>
                  </a:cubicBezTo>
                  <a:cubicBezTo>
                    <a:pt x="22" y="24"/>
                    <a:pt x="16" y="13"/>
                    <a:pt x="10" y="4"/>
                  </a:cubicBezTo>
                  <a:cubicBezTo>
                    <a:pt x="7" y="0"/>
                    <a:pt x="0" y="7"/>
                    <a:pt x="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3"/>
            <p:cNvSpPr/>
            <p:nvPr/>
          </p:nvSpPr>
          <p:spPr bwMode="auto">
            <a:xfrm>
              <a:off x="3478212" y="1604963"/>
              <a:ext cx="122238" cy="392113"/>
            </a:xfrm>
            <a:custGeom>
              <a:avLst/>
              <a:gdLst>
                <a:gd name="T0" fmla="*/ 4 w 83"/>
                <a:gd name="T1" fmla="*/ 250 h 265"/>
                <a:gd name="T2" fmla="*/ 78 w 83"/>
                <a:gd name="T3" fmla="*/ 249 h 265"/>
                <a:gd name="T4" fmla="*/ 80 w 83"/>
                <a:gd name="T5" fmla="*/ 233 h 265"/>
                <a:gd name="T6" fmla="*/ 80 w 83"/>
                <a:gd name="T7" fmla="*/ 187 h 265"/>
                <a:gd name="T8" fmla="*/ 77 w 83"/>
                <a:gd name="T9" fmla="*/ 99 h 265"/>
                <a:gd name="T10" fmla="*/ 68 w 83"/>
                <a:gd name="T11" fmla="*/ 5 h 265"/>
                <a:gd name="T12" fmla="*/ 60 w 83"/>
                <a:gd name="T13" fmla="*/ 11 h 265"/>
                <a:gd name="T14" fmla="*/ 69 w 83"/>
                <a:gd name="T15" fmla="*/ 91 h 265"/>
                <a:gd name="T16" fmla="*/ 71 w 83"/>
                <a:gd name="T17" fmla="*/ 161 h 265"/>
                <a:gd name="T18" fmla="*/ 72 w 83"/>
                <a:gd name="T19" fmla="*/ 235 h 265"/>
                <a:gd name="T20" fmla="*/ 72 w 83"/>
                <a:gd name="T21" fmla="*/ 245 h 265"/>
                <a:gd name="T22" fmla="*/ 70 w 83"/>
                <a:gd name="T23" fmla="*/ 245 h 265"/>
                <a:gd name="T24" fmla="*/ 10 w 83"/>
                <a:gd name="T25" fmla="*/ 242 h 265"/>
                <a:gd name="T26" fmla="*/ 4 w 83"/>
                <a:gd name="T27" fmla="*/ 25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" h="265">
                  <a:moveTo>
                    <a:pt x="4" y="250"/>
                  </a:moveTo>
                  <a:cubicBezTo>
                    <a:pt x="27" y="264"/>
                    <a:pt x="55" y="265"/>
                    <a:pt x="78" y="249"/>
                  </a:cubicBezTo>
                  <a:cubicBezTo>
                    <a:pt x="82" y="246"/>
                    <a:pt x="80" y="237"/>
                    <a:pt x="80" y="233"/>
                  </a:cubicBezTo>
                  <a:cubicBezTo>
                    <a:pt x="80" y="218"/>
                    <a:pt x="80" y="203"/>
                    <a:pt x="80" y="187"/>
                  </a:cubicBezTo>
                  <a:cubicBezTo>
                    <a:pt x="79" y="158"/>
                    <a:pt x="77" y="128"/>
                    <a:pt x="77" y="99"/>
                  </a:cubicBezTo>
                  <a:cubicBezTo>
                    <a:pt x="78" y="70"/>
                    <a:pt x="83" y="30"/>
                    <a:pt x="68" y="5"/>
                  </a:cubicBezTo>
                  <a:cubicBezTo>
                    <a:pt x="65" y="0"/>
                    <a:pt x="58" y="7"/>
                    <a:pt x="60" y="11"/>
                  </a:cubicBezTo>
                  <a:cubicBezTo>
                    <a:pt x="73" y="33"/>
                    <a:pt x="69" y="66"/>
                    <a:pt x="69" y="91"/>
                  </a:cubicBezTo>
                  <a:cubicBezTo>
                    <a:pt x="69" y="114"/>
                    <a:pt x="69" y="138"/>
                    <a:pt x="71" y="161"/>
                  </a:cubicBezTo>
                  <a:cubicBezTo>
                    <a:pt x="72" y="186"/>
                    <a:pt x="72" y="211"/>
                    <a:pt x="72" y="235"/>
                  </a:cubicBezTo>
                  <a:cubicBezTo>
                    <a:pt x="72" y="238"/>
                    <a:pt x="72" y="241"/>
                    <a:pt x="72" y="245"/>
                  </a:cubicBezTo>
                  <a:cubicBezTo>
                    <a:pt x="72" y="248"/>
                    <a:pt x="77" y="241"/>
                    <a:pt x="70" y="245"/>
                  </a:cubicBezTo>
                  <a:cubicBezTo>
                    <a:pt x="51" y="256"/>
                    <a:pt x="29" y="253"/>
                    <a:pt x="10" y="242"/>
                  </a:cubicBezTo>
                  <a:cubicBezTo>
                    <a:pt x="6" y="239"/>
                    <a:pt x="0" y="247"/>
                    <a:pt x="4" y="2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4"/>
            <p:cNvSpPr/>
            <p:nvPr/>
          </p:nvSpPr>
          <p:spPr bwMode="auto">
            <a:xfrm>
              <a:off x="3627437" y="1222376"/>
              <a:ext cx="50800" cy="212725"/>
            </a:xfrm>
            <a:custGeom>
              <a:avLst/>
              <a:gdLst>
                <a:gd name="T0" fmla="*/ 3 w 35"/>
                <a:gd name="T1" fmla="*/ 10 h 144"/>
                <a:gd name="T2" fmla="*/ 26 w 35"/>
                <a:gd name="T3" fmla="*/ 138 h 144"/>
                <a:gd name="T4" fmla="*/ 34 w 35"/>
                <a:gd name="T5" fmla="*/ 134 h 144"/>
                <a:gd name="T6" fmla="*/ 10 w 35"/>
                <a:gd name="T7" fmla="*/ 4 h 144"/>
                <a:gd name="T8" fmla="*/ 3 w 35"/>
                <a:gd name="T9" fmla="*/ 1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44">
                  <a:moveTo>
                    <a:pt x="3" y="10"/>
                  </a:moveTo>
                  <a:cubicBezTo>
                    <a:pt x="23" y="49"/>
                    <a:pt x="21" y="96"/>
                    <a:pt x="26" y="138"/>
                  </a:cubicBezTo>
                  <a:cubicBezTo>
                    <a:pt x="26" y="144"/>
                    <a:pt x="35" y="138"/>
                    <a:pt x="34" y="134"/>
                  </a:cubicBezTo>
                  <a:cubicBezTo>
                    <a:pt x="30" y="91"/>
                    <a:pt x="31" y="43"/>
                    <a:pt x="10" y="4"/>
                  </a:cubicBezTo>
                  <a:cubicBezTo>
                    <a:pt x="8" y="0"/>
                    <a:pt x="0" y="6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5"/>
            <p:cNvSpPr/>
            <p:nvPr/>
          </p:nvSpPr>
          <p:spPr bwMode="auto">
            <a:xfrm>
              <a:off x="3529012" y="1198563"/>
              <a:ext cx="117475" cy="41275"/>
            </a:xfrm>
            <a:custGeom>
              <a:avLst/>
              <a:gdLst>
                <a:gd name="T0" fmla="*/ 5 w 79"/>
                <a:gd name="T1" fmla="*/ 10 h 28"/>
                <a:gd name="T2" fmla="*/ 71 w 79"/>
                <a:gd name="T3" fmla="*/ 28 h 28"/>
                <a:gd name="T4" fmla="*/ 74 w 79"/>
                <a:gd name="T5" fmla="*/ 19 h 28"/>
                <a:gd name="T6" fmla="*/ 10 w 79"/>
                <a:gd name="T7" fmla="*/ 1 h 28"/>
                <a:gd name="T8" fmla="*/ 5 w 79"/>
                <a:gd name="T9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28">
                  <a:moveTo>
                    <a:pt x="5" y="10"/>
                  </a:moveTo>
                  <a:cubicBezTo>
                    <a:pt x="27" y="15"/>
                    <a:pt x="48" y="27"/>
                    <a:pt x="71" y="28"/>
                  </a:cubicBezTo>
                  <a:cubicBezTo>
                    <a:pt x="75" y="28"/>
                    <a:pt x="79" y="19"/>
                    <a:pt x="74" y="19"/>
                  </a:cubicBezTo>
                  <a:cubicBezTo>
                    <a:pt x="51" y="18"/>
                    <a:pt x="31" y="6"/>
                    <a:pt x="10" y="1"/>
                  </a:cubicBezTo>
                  <a:cubicBezTo>
                    <a:pt x="5" y="0"/>
                    <a:pt x="0" y="9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6"/>
            <p:cNvSpPr/>
            <p:nvPr/>
          </p:nvSpPr>
          <p:spPr bwMode="auto">
            <a:xfrm>
              <a:off x="3425825" y="1179513"/>
              <a:ext cx="107950" cy="47625"/>
            </a:xfrm>
            <a:custGeom>
              <a:avLst/>
              <a:gdLst>
                <a:gd name="T0" fmla="*/ 4 w 73"/>
                <a:gd name="T1" fmla="*/ 11 h 32"/>
                <a:gd name="T2" fmla="*/ 63 w 73"/>
                <a:gd name="T3" fmla="*/ 31 h 32"/>
                <a:gd name="T4" fmla="*/ 68 w 73"/>
                <a:gd name="T5" fmla="*/ 22 h 32"/>
                <a:gd name="T6" fmla="*/ 9 w 73"/>
                <a:gd name="T7" fmla="*/ 2 h 32"/>
                <a:gd name="T8" fmla="*/ 4 w 73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32">
                  <a:moveTo>
                    <a:pt x="4" y="11"/>
                  </a:moveTo>
                  <a:cubicBezTo>
                    <a:pt x="23" y="20"/>
                    <a:pt x="43" y="26"/>
                    <a:pt x="63" y="31"/>
                  </a:cubicBezTo>
                  <a:cubicBezTo>
                    <a:pt x="68" y="32"/>
                    <a:pt x="73" y="23"/>
                    <a:pt x="68" y="22"/>
                  </a:cubicBezTo>
                  <a:cubicBezTo>
                    <a:pt x="48" y="18"/>
                    <a:pt x="28" y="12"/>
                    <a:pt x="9" y="2"/>
                  </a:cubicBezTo>
                  <a:cubicBezTo>
                    <a:pt x="5" y="0"/>
                    <a:pt x="0" y="9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7"/>
            <p:cNvSpPr/>
            <p:nvPr/>
          </p:nvSpPr>
          <p:spPr bwMode="auto">
            <a:xfrm>
              <a:off x="3582987" y="1436688"/>
              <a:ext cx="227013" cy="542925"/>
            </a:xfrm>
            <a:custGeom>
              <a:avLst/>
              <a:gdLst>
                <a:gd name="T0" fmla="*/ 117 w 154"/>
                <a:gd name="T1" fmla="*/ 10 h 367"/>
                <a:gd name="T2" fmla="*/ 139 w 154"/>
                <a:gd name="T3" fmla="*/ 211 h 367"/>
                <a:gd name="T4" fmla="*/ 142 w 154"/>
                <a:gd name="T5" fmla="*/ 266 h 367"/>
                <a:gd name="T6" fmla="*/ 98 w 154"/>
                <a:gd name="T7" fmla="*/ 299 h 367"/>
                <a:gd name="T8" fmla="*/ 4 w 154"/>
                <a:gd name="T9" fmla="*/ 356 h 367"/>
                <a:gd name="T10" fmla="*/ 6 w 154"/>
                <a:gd name="T11" fmla="*/ 364 h 367"/>
                <a:gd name="T12" fmla="*/ 110 w 154"/>
                <a:gd name="T13" fmla="*/ 300 h 367"/>
                <a:gd name="T14" fmla="*/ 149 w 154"/>
                <a:gd name="T15" fmla="*/ 271 h 367"/>
                <a:gd name="T16" fmla="*/ 149 w 154"/>
                <a:gd name="T17" fmla="*/ 244 h 367"/>
                <a:gd name="T18" fmla="*/ 144 w 154"/>
                <a:gd name="T19" fmla="*/ 121 h 367"/>
                <a:gd name="T20" fmla="*/ 125 w 154"/>
                <a:gd name="T21" fmla="*/ 6 h 367"/>
                <a:gd name="T22" fmla="*/ 117 w 154"/>
                <a:gd name="T23" fmla="*/ 1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367">
                  <a:moveTo>
                    <a:pt x="117" y="10"/>
                  </a:moveTo>
                  <a:cubicBezTo>
                    <a:pt x="133" y="76"/>
                    <a:pt x="136" y="143"/>
                    <a:pt x="139" y="211"/>
                  </a:cubicBezTo>
                  <a:cubicBezTo>
                    <a:pt x="140" y="230"/>
                    <a:pt x="142" y="248"/>
                    <a:pt x="142" y="266"/>
                  </a:cubicBezTo>
                  <a:cubicBezTo>
                    <a:pt x="142" y="275"/>
                    <a:pt x="106" y="294"/>
                    <a:pt x="98" y="299"/>
                  </a:cubicBezTo>
                  <a:cubicBezTo>
                    <a:pt x="67" y="319"/>
                    <a:pt x="35" y="336"/>
                    <a:pt x="4" y="356"/>
                  </a:cubicBezTo>
                  <a:cubicBezTo>
                    <a:pt x="0" y="358"/>
                    <a:pt x="0" y="367"/>
                    <a:pt x="6" y="364"/>
                  </a:cubicBezTo>
                  <a:cubicBezTo>
                    <a:pt x="40" y="341"/>
                    <a:pt x="76" y="322"/>
                    <a:pt x="110" y="300"/>
                  </a:cubicBezTo>
                  <a:cubicBezTo>
                    <a:pt x="122" y="292"/>
                    <a:pt x="140" y="283"/>
                    <a:pt x="149" y="271"/>
                  </a:cubicBezTo>
                  <a:cubicBezTo>
                    <a:pt x="154" y="266"/>
                    <a:pt x="150" y="249"/>
                    <a:pt x="149" y="244"/>
                  </a:cubicBezTo>
                  <a:cubicBezTo>
                    <a:pt x="146" y="203"/>
                    <a:pt x="147" y="162"/>
                    <a:pt x="144" y="121"/>
                  </a:cubicBezTo>
                  <a:cubicBezTo>
                    <a:pt x="140" y="82"/>
                    <a:pt x="134" y="43"/>
                    <a:pt x="125" y="6"/>
                  </a:cubicBezTo>
                  <a:cubicBezTo>
                    <a:pt x="124" y="0"/>
                    <a:pt x="116" y="6"/>
                    <a:pt x="1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8"/>
            <p:cNvSpPr/>
            <p:nvPr/>
          </p:nvSpPr>
          <p:spPr bwMode="auto">
            <a:xfrm>
              <a:off x="3478212" y="1398588"/>
              <a:ext cx="296863" cy="187325"/>
            </a:xfrm>
            <a:custGeom>
              <a:avLst/>
              <a:gdLst>
                <a:gd name="T0" fmla="*/ 10 w 201"/>
                <a:gd name="T1" fmla="*/ 122 h 127"/>
                <a:gd name="T2" fmla="*/ 115 w 201"/>
                <a:gd name="T3" fmla="*/ 35 h 127"/>
                <a:gd name="T4" fmla="*/ 136 w 201"/>
                <a:gd name="T5" fmla="*/ 21 h 127"/>
                <a:gd name="T6" fmla="*/ 152 w 201"/>
                <a:gd name="T7" fmla="*/ 12 h 127"/>
                <a:gd name="T8" fmla="*/ 192 w 201"/>
                <a:gd name="T9" fmla="*/ 34 h 127"/>
                <a:gd name="T10" fmla="*/ 195 w 201"/>
                <a:gd name="T11" fmla="*/ 25 h 127"/>
                <a:gd name="T12" fmla="*/ 156 w 201"/>
                <a:gd name="T13" fmla="*/ 1 h 127"/>
                <a:gd name="T14" fmla="*/ 154 w 201"/>
                <a:gd name="T15" fmla="*/ 0 h 127"/>
                <a:gd name="T16" fmla="*/ 133 w 201"/>
                <a:gd name="T17" fmla="*/ 14 h 127"/>
                <a:gd name="T18" fmla="*/ 88 w 201"/>
                <a:gd name="T19" fmla="*/ 44 h 127"/>
                <a:gd name="T20" fmla="*/ 4 w 201"/>
                <a:gd name="T21" fmla="*/ 118 h 127"/>
                <a:gd name="T22" fmla="*/ 10 w 201"/>
                <a:gd name="T23" fmla="*/ 12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1" h="127">
                  <a:moveTo>
                    <a:pt x="10" y="122"/>
                  </a:moveTo>
                  <a:cubicBezTo>
                    <a:pt x="40" y="88"/>
                    <a:pt x="76" y="59"/>
                    <a:pt x="115" y="35"/>
                  </a:cubicBezTo>
                  <a:cubicBezTo>
                    <a:pt x="123" y="30"/>
                    <a:pt x="129" y="26"/>
                    <a:pt x="136" y="21"/>
                  </a:cubicBezTo>
                  <a:cubicBezTo>
                    <a:pt x="141" y="17"/>
                    <a:pt x="148" y="5"/>
                    <a:pt x="152" y="12"/>
                  </a:cubicBezTo>
                  <a:cubicBezTo>
                    <a:pt x="160" y="27"/>
                    <a:pt x="176" y="35"/>
                    <a:pt x="192" y="34"/>
                  </a:cubicBezTo>
                  <a:cubicBezTo>
                    <a:pt x="197" y="34"/>
                    <a:pt x="201" y="25"/>
                    <a:pt x="195" y="25"/>
                  </a:cubicBezTo>
                  <a:cubicBezTo>
                    <a:pt x="177" y="26"/>
                    <a:pt x="165" y="16"/>
                    <a:pt x="156" y="1"/>
                  </a:cubicBezTo>
                  <a:cubicBezTo>
                    <a:pt x="156" y="0"/>
                    <a:pt x="155" y="0"/>
                    <a:pt x="154" y="0"/>
                  </a:cubicBezTo>
                  <a:cubicBezTo>
                    <a:pt x="143" y="0"/>
                    <a:pt x="141" y="7"/>
                    <a:pt x="133" y="14"/>
                  </a:cubicBezTo>
                  <a:cubicBezTo>
                    <a:pt x="119" y="26"/>
                    <a:pt x="102" y="33"/>
                    <a:pt x="88" y="44"/>
                  </a:cubicBezTo>
                  <a:cubicBezTo>
                    <a:pt x="58" y="67"/>
                    <a:pt x="29" y="89"/>
                    <a:pt x="4" y="118"/>
                  </a:cubicBezTo>
                  <a:cubicBezTo>
                    <a:pt x="0" y="123"/>
                    <a:pt x="6" y="127"/>
                    <a:pt x="10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9"/>
            <p:cNvSpPr/>
            <p:nvPr/>
          </p:nvSpPr>
          <p:spPr bwMode="auto">
            <a:xfrm>
              <a:off x="3530600" y="1357313"/>
              <a:ext cx="109538" cy="90488"/>
            </a:xfrm>
            <a:custGeom>
              <a:avLst/>
              <a:gdLst>
                <a:gd name="T0" fmla="*/ 8 w 74"/>
                <a:gd name="T1" fmla="*/ 57 h 61"/>
                <a:gd name="T2" fmla="*/ 70 w 74"/>
                <a:gd name="T3" fmla="*/ 9 h 61"/>
                <a:gd name="T4" fmla="*/ 65 w 74"/>
                <a:gd name="T5" fmla="*/ 4 h 61"/>
                <a:gd name="T6" fmla="*/ 5 w 74"/>
                <a:gd name="T7" fmla="*/ 51 h 61"/>
                <a:gd name="T8" fmla="*/ 8 w 74"/>
                <a:gd name="T9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61">
                  <a:moveTo>
                    <a:pt x="8" y="57"/>
                  </a:moveTo>
                  <a:cubicBezTo>
                    <a:pt x="30" y="42"/>
                    <a:pt x="52" y="28"/>
                    <a:pt x="70" y="9"/>
                  </a:cubicBezTo>
                  <a:cubicBezTo>
                    <a:pt x="74" y="4"/>
                    <a:pt x="69" y="0"/>
                    <a:pt x="65" y="4"/>
                  </a:cubicBezTo>
                  <a:cubicBezTo>
                    <a:pt x="48" y="23"/>
                    <a:pt x="25" y="36"/>
                    <a:pt x="5" y="51"/>
                  </a:cubicBezTo>
                  <a:cubicBezTo>
                    <a:pt x="0" y="54"/>
                    <a:pt x="3" y="61"/>
                    <a:pt x="8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0"/>
            <p:cNvSpPr/>
            <p:nvPr/>
          </p:nvSpPr>
          <p:spPr bwMode="auto">
            <a:xfrm>
              <a:off x="3605212" y="1631951"/>
              <a:ext cx="179388" cy="273050"/>
            </a:xfrm>
            <a:custGeom>
              <a:avLst/>
              <a:gdLst>
                <a:gd name="T0" fmla="*/ 65 w 121"/>
                <a:gd name="T1" fmla="*/ 179 h 185"/>
                <a:gd name="T2" fmla="*/ 62 w 121"/>
                <a:gd name="T3" fmla="*/ 133 h 185"/>
                <a:gd name="T4" fmla="*/ 43 w 121"/>
                <a:gd name="T5" fmla="*/ 128 h 185"/>
                <a:gd name="T6" fmla="*/ 31 w 121"/>
                <a:gd name="T7" fmla="*/ 120 h 185"/>
                <a:gd name="T8" fmla="*/ 40 w 121"/>
                <a:gd name="T9" fmla="*/ 87 h 185"/>
                <a:gd name="T10" fmla="*/ 13 w 121"/>
                <a:gd name="T11" fmla="*/ 86 h 185"/>
                <a:gd name="T12" fmla="*/ 18 w 121"/>
                <a:gd name="T13" fmla="*/ 89 h 185"/>
                <a:gd name="T14" fmla="*/ 25 w 121"/>
                <a:gd name="T15" fmla="*/ 70 h 185"/>
                <a:gd name="T16" fmla="*/ 27 w 121"/>
                <a:gd name="T17" fmla="*/ 63 h 185"/>
                <a:gd name="T18" fmla="*/ 22 w 121"/>
                <a:gd name="T19" fmla="*/ 27 h 185"/>
                <a:gd name="T20" fmla="*/ 40 w 121"/>
                <a:gd name="T21" fmla="*/ 8 h 185"/>
                <a:gd name="T22" fmla="*/ 34 w 121"/>
                <a:gd name="T23" fmla="*/ 9 h 185"/>
                <a:gd name="T24" fmla="*/ 49 w 121"/>
                <a:gd name="T25" fmla="*/ 43 h 185"/>
                <a:gd name="T26" fmla="*/ 52 w 121"/>
                <a:gd name="T27" fmla="*/ 45 h 185"/>
                <a:gd name="T28" fmla="*/ 68 w 121"/>
                <a:gd name="T29" fmla="*/ 41 h 185"/>
                <a:gd name="T30" fmla="*/ 63 w 121"/>
                <a:gd name="T31" fmla="*/ 39 h 185"/>
                <a:gd name="T32" fmla="*/ 65 w 121"/>
                <a:gd name="T33" fmla="*/ 62 h 185"/>
                <a:gd name="T34" fmla="*/ 68 w 121"/>
                <a:gd name="T35" fmla="*/ 65 h 185"/>
                <a:gd name="T36" fmla="*/ 78 w 121"/>
                <a:gd name="T37" fmla="*/ 80 h 185"/>
                <a:gd name="T38" fmla="*/ 79 w 121"/>
                <a:gd name="T39" fmla="*/ 87 h 185"/>
                <a:gd name="T40" fmla="*/ 98 w 121"/>
                <a:gd name="T41" fmla="*/ 133 h 185"/>
                <a:gd name="T42" fmla="*/ 98 w 121"/>
                <a:gd name="T43" fmla="*/ 140 h 185"/>
                <a:gd name="T44" fmla="*/ 111 w 121"/>
                <a:gd name="T45" fmla="*/ 147 h 185"/>
                <a:gd name="T46" fmla="*/ 117 w 121"/>
                <a:gd name="T47" fmla="*/ 139 h 185"/>
                <a:gd name="T48" fmla="*/ 103 w 121"/>
                <a:gd name="T49" fmla="*/ 131 h 185"/>
                <a:gd name="T50" fmla="*/ 103 w 121"/>
                <a:gd name="T51" fmla="*/ 138 h 185"/>
                <a:gd name="T52" fmla="*/ 82 w 121"/>
                <a:gd name="T53" fmla="*/ 78 h 185"/>
                <a:gd name="T54" fmla="*/ 83 w 121"/>
                <a:gd name="T55" fmla="*/ 84 h 185"/>
                <a:gd name="T56" fmla="*/ 92 w 121"/>
                <a:gd name="T57" fmla="*/ 72 h 185"/>
                <a:gd name="T58" fmla="*/ 92 w 121"/>
                <a:gd name="T59" fmla="*/ 67 h 185"/>
                <a:gd name="T60" fmla="*/ 77 w 121"/>
                <a:gd name="T61" fmla="*/ 57 h 185"/>
                <a:gd name="T62" fmla="*/ 71 w 121"/>
                <a:gd name="T63" fmla="*/ 35 h 185"/>
                <a:gd name="T64" fmla="*/ 66 w 121"/>
                <a:gd name="T65" fmla="*/ 33 h 185"/>
                <a:gd name="T66" fmla="*/ 52 w 121"/>
                <a:gd name="T67" fmla="*/ 22 h 185"/>
                <a:gd name="T68" fmla="*/ 41 w 121"/>
                <a:gd name="T69" fmla="*/ 2 h 185"/>
                <a:gd name="T70" fmla="*/ 35 w 121"/>
                <a:gd name="T71" fmla="*/ 3 h 185"/>
                <a:gd name="T72" fmla="*/ 4 w 121"/>
                <a:gd name="T73" fmla="*/ 38 h 185"/>
                <a:gd name="T74" fmla="*/ 21 w 121"/>
                <a:gd name="T75" fmla="*/ 70 h 185"/>
                <a:gd name="T76" fmla="*/ 22 w 121"/>
                <a:gd name="T77" fmla="*/ 63 h 185"/>
                <a:gd name="T78" fmla="*/ 10 w 121"/>
                <a:gd name="T79" fmla="*/ 91 h 185"/>
                <a:gd name="T80" fmla="*/ 15 w 121"/>
                <a:gd name="T81" fmla="*/ 94 h 185"/>
                <a:gd name="T82" fmla="*/ 31 w 121"/>
                <a:gd name="T83" fmla="*/ 97 h 185"/>
                <a:gd name="T84" fmla="*/ 26 w 121"/>
                <a:gd name="T85" fmla="*/ 112 h 185"/>
                <a:gd name="T86" fmla="*/ 22 w 121"/>
                <a:gd name="T87" fmla="*/ 134 h 185"/>
                <a:gd name="T88" fmla="*/ 35 w 121"/>
                <a:gd name="T89" fmla="*/ 139 h 185"/>
                <a:gd name="T90" fmla="*/ 57 w 121"/>
                <a:gd name="T91" fmla="*/ 179 h 185"/>
                <a:gd name="T92" fmla="*/ 65 w 121"/>
                <a:gd name="T93" fmla="*/ 17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1" h="185">
                  <a:moveTo>
                    <a:pt x="65" y="179"/>
                  </a:moveTo>
                  <a:cubicBezTo>
                    <a:pt x="69" y="163"/>
                    <a:pt x="73" y="145"/>
                    <a:pt x="62" y="133"/>
                  </a:cubicBezTo>
                  <a:cubicBezTo>
                    <a:pt x="57" y="127"/>
                    <a:pt x="49" y="127"/>
                    <a:pt x="43" y="128"/>
                  </a:cubicBezTo>
                  <a:cubicBezTo>
                    <a:pt x="33" y="129"/>
                    <a:pt x="28" y="134"/>
                    <a:pt x="31" y="120"/>
                  </a:cubicBezTo>
                  <a:cubicBezTo>
                    <a:pt x="34" y="109"/>
                    <a:pt x="41" y="98"/>
                    <a:pt x="40" y="87"/>
                  </a:cubicBezTo>
                  <a:cubicBezTo>
                    <a:pt x="39" y="74"/>
                    <a:pt x="18" y="84"/>
                    <a:pt x="13" y="86"/>
                  </a:cubicBezTo>
                  <a:cubicBezTo>
                    <a:pt x="15" y="87"/>
                    <a:pt x="16" y="88"/>
                    <a:pt x="18" y="89"/>
                  </a:cubicBezTo>
                  <a:cubicBezTo>
                    <a:pt x="19" y="82"/>
                    <a:pt x="18" y="75"/>
                    <a:pt x="25" y="70"/>
                  </a:cubicBezTo>
                  <a:cubicBezTo>
                    <a:pt x="27" y="68"/>
                    <a:pt x="29" y="65"/>
                    <a:pt x="27" y="63"/>
                  </a:cubicBezTo>
                  <a:cubicBezTo>
                    <a:pt x="13" y="51"/>
                    <a:pt x="8" y="41"/>
                    <a:pt x="22" y="27"/>
                  </a:cubicBezTo>
                  <a:cubicBezTo>
                    <a:pt x="29" y="21"/>
                    <a:pt x="35" y="15"/>
                    <a:pt x="40" y="8"/>
                  </a:cubicBezTo>
                  <a:cubicBezTo>
                    <a:pt x="38" y="8"/>
                    <a:pt x="36" y="9"/>
                    <a:pt x="34" y="9"/>
                  </a:cubicBezTo>
                  <a:cubicBezTo>
                    <a:pt x="43" y="19"/>
                    <a:pt x="45" y="31"/>
                    <a:pt x="49" y="43"/>
                  </a:cubicBezTo>
                  <a:cubicBezTo>
                    <a:pt x="50" y="44"/>
                    <a:pt x="50" y="45"/>
                    <a:pt x="52" y="45"/>
                  </a:cubicBezTo>
                  <a:cubicBezTo>
                    <a:pt x="58" y="45"/>
                    <a:pt x="62" y="44"/>
                    <a:pt x="68" y="41"/>
                  </a:cubicBezTo>
                  <a:cubicBezTo>
                    <a:pt x="66" y="40"/>
                    <a:pt x="64" y="40"/>
                    <a:pt x="63" y="39"/>
                  </a:cubicBezTo>
                  <a:cubicBezTo>
                    <a:pt x="64" y="47"/>
                    <a:pt x="65" y="54"/>
                    <a:pt x="65" y="62"/>
                  </a:cubicBezTo>
                  <a:cubicBezTo>
                    <a:pt x="65" y="64"/>
                    <a:pt x="66" y="65"/>
                    <a:pt x="68" y="65"/>
                  </a:cubicBezTo>
                  <a:cubicBezTo>
                    <a:pt x="81" y="66"/>
                    <a:pt x="86" y="71"/>
                    <a:pt x="78" y="80"/>
                  </a:cubicBezTo>
                  <a:cubicBezTo>
                    <a:pt x="76" y="82"/>
                    <a:pt x="76" y="86"/>
                    <a:pt x="79" y="87"/>
                  </a:cubicBezTo>
                  <a:cubicBezTo>
                    <a:pt x="98" y="89"/>
                    <a:pt x="109" y="119"/>
                    <a:pt x="98" y="133"/>
                  </a:cubicBezTo>
                  <a:cubicBezTo>
                    <a:pt x="96" y="135"/>
                    <a:pt x="95" y="139"/>
                    <a:pt x="98" y="140"/>
                  </a:cubicBezTo>
                  <a:cubicBezTo>
                    <a:pt x="103" y="141"/>
                    <a:pt x="107" y="144"/>
                    <a:pt x="111" y="147"/>
                  </a:cubicBezTo>
                  <a:cubicBezTo>
                    <a:pt x="115" y="150"/>
                    <a:pt x="121" y="142"/>
                    <a:pt x="117" y="139"/>
                  </a:cubicBezTo>
                  <a:cubicBezTo>
                    <a:pt x="113" y="136"/>
                    <a:pt x="109" y="133"/>
                    <a:pt x="103" y="131"/>
                  </a:cubicBezTo>
                  <a:cubicBezTo>
                    <a:pt x="103" y="133"/>
                    <a:pt x="103" y="135"/>
                    <a:pt x="103" y="138"/>
                  </a:cubicBezTo>
                  <a:cubicBezTo>
                    <a:pt x="118" y="119"/>
                    <a:pt x="108" y="81"/>
                    <a:pt x="82" y="78"/>
                  </a:cubicBezTo>
                  <a:cubicBezTo>
                    <a:pt x="83" y="80"/>
                    <a:pt x="83" y="82"/>
                    <a:pt x="83" y="84"/>
                  </a:cubicBezTo>
                  <a:cubicBezTo>
                    <a:pt x="87" y="80"/>
                    <a:pt x="89" y="76"/>
                    <a:pt x="92" y="72"/>
                  </a:cubicBezTo>
                  <a:cubicBezTo>
                    <a:pt x="93" y="70"/>
                    <a:pt x="93" y="68"/>
                    <a:pt x="92" y="67"/>
                  </a:cubicBezTo>
                  <a:cubicBezTo>
                    <a:pt x="87" y="63"/>
                    <a:pt x="83" y="59"/>
                    <a:pt x="77" y="57"/>
                  </a:cubicBezTo>
                  <a:cubicBezTo>
                    <a:pt x="71" y="54"/>
                    <a:pt x="72" y="41"/>
                    <a:pt x="71" y="35"/>
                  </a:cubicBezTo>
                  <a:cubicBezTo>
                    <a:pt x="71" y="32"/>
                    <a:pt x="68" y="32"/>
                    <a:pt x="66" y="33"/>
                  </a:cubicBezTo>
                  <a:cubicBezTo>
                    <a:pt x="54" y="41"/>
                    <a:pt x="55" y="28"/>
                    <a:pt x="52" y="22"/>
                  </a:cubicBezTo>
                  <a:cubicBezTo>
                    <a:pt x="49" y="14"/>
                    <a:pt x="46" y="8"/>
                    <a:pt x="41" y="2"/>
                  </a:cubicBezTo>
                  <a:cubicBezTo>
                    <a:pt x="39" y="0"/>
                    <a:pt x="36" y="2"/>
                    <a:pt x="35" y="3"/>
                  </a:cubicBezTo>
                  <a:cubicBezTo>
                    <a:pt x="27" y="14"/>
                    <a:pt x="9" y="25"/>
                    <a:pt x="4" y="38"/>
                  </a:cubicBezTo>
                  <a:cubicBezTo>
                    <a:pt x="0" y="52"/>
                    <a:pt x="11" y="62"/>
                    <a:pt x="21" y="70"/>
                  </a:cubicBezTo>
                  <a:cubicBezTo>
                    <a:pt x="21" y="68"/>
                    <a:pt x="22" y="66"/>
                    <a:pt x="22" y="63"/>
                  </a:cubicBezTo>
                  <a:cubicBezTo>
                    <a:pt x="11" y="71"/>
                    <a:pt x="11" y="78"/>
                    <a:pt x="10" y="91"/>
                  </a:cubicBezTo>
                  <a:cubicBezTo>
                    <a:pt x="9" y="94"/>
                    <a:pt x="12" y="95"/>
                    <a:pt x="15" y="94"/>
                  </a:cubicBezTo>
                  <a:cubicBezTo>
                    <a:pt x="21" y="91"/>
                    <a:pt x="34" y="85"/>
                    <a:pt x="31" y="97"/>
                  </a:cubicBezTo>
                  <a:cubicBezTo>
                    <a:pt x="30" y="102"/>
                    <a:pt x="28" y="107"/>
                    <a:pt x="26" y="112"/>
                  </a:cubicBezTo>
                  <a:cubicBezTo>
                    <a:pt x="23" y="119"/>
                    <a:pt x="21" y="127"/>
                    <a:pt x="22" y="134"/>
                  </a:cubicBezTo>
                  <a:cubicBezTo>
                    <a:pt x="23" y="141"/>
                    <a:pt x="30" y="140"/>
                    <a:pt x="35" y="139"/>
                  </a:cubicBezTo>
                  <a:cubicBezTo>
                    <a:pt x="65" y="129"/>
                    <a:pt x="62" y="160"/>
                    <a:pt x="57" y="179"/>
                  </a:cubicBezTo>
                  <a:cubicBezTo>
                    <a:pt x="56" y="185"/>
                    <a:pt x="64" y="183"/>
                    <a:pt x="65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1"/>
            <p:cNvSpPr/>
            <p:nvPr/>
          </p:nvSpPr>
          <p:spPr bwMode="auto">
            <a:xfrm>
              <a:off x="3702050" y="1533526"/>
              <a:ext cx="49213" cy="39688"/>
            </a:xfrm>
            <a:custGeom>
              <a:avLst/>
              <a:gdLst>
                <a:gd name="T0" fmla="*/ 6 w 33"/>
                <a:gd name="T1" fmla="*/ 26 h 27"/>
                <a:gd name="T2" fmla="*/ 30 w 33"/>
                <a:gd name="T3" fmla="*/ 7 h 27"/>
                <a:gd name="T4" fmla="*/ 23 w 33"/>
                <a:gd name="T5" fmla="*/ 4 h 27"/>
                <a:gd name="T6" fmla="*/ 7 w 33"/>
                <a:gd name="T7" fmla="*/ 17 h 27"/>
                <a:gd name="T8" fmla="*/ 6 w 33"/>
                <a:gd name="T9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7">
                  <a:moveTo>
                    <a:pt x="6" y="26"/>
                  </a:moveTo>
                  <a:cubicBezTo>
                    <a:pt x="15" y="23"/>
                    <a:pt x="25" y="15"/>
                    <a:pt x="30" y="7"/>
                  </a:cubicBezTo>
                  <a:cubicBezTo>
                    <a:pt x="33" y="1"/>
                    <a:pt x="25" y="0"/>
                    <a:pt x="23" y="4"/>
                  </a:cubicBezTo>
                  <a:cubicBezTo>
                    <a:pt x="20" y="10"/>
                    <a:pt x="13" y="15"/>
                    <a:pt x="7" y="17"/>
                  </a:cubicBezTo>
                  <a:cubicBezTo>
                    <a:pt x="3" y="18"/>
                    <a:pt x="0" y="27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2"/>
            <p:cNvSpPr/>
            <p:nvPr/>
          </p:nvSpPr>
          <p:spPr bwMode="auto">
            <a:xfrm>
              <a:off x="3417887" y="1603376"/>
              <a:ext cx="34925" cy="306388"/>
            </a:xfrm>
            <a:custGeom>
              <a:avLst/>
              <a:gdLst>
                <a:gd name="T0" fmla="*/ 15 w 24"/>
                <a:gd name="T1" fmla="*/ 198 h 207"/>
                <a:gd name="T2" fmla="*/ 19 w 24"/>
                <a:gd name="T3" fmla="*/ 6 h 207"/>
                <a:gd name="T4" fmla="*/ 10 w 24"/>
                <a:gd name="T5" fmla="*/ 8 h 207"/>
                <a:gd name="T6" fmla="*/ 7 w 24"/>
                <a:gd name="T7" fmla="*/ 201 h 207"/>
                <a:gd name="T8" fmla="*/ 15 w 24"/>
                <a:gd name="T9" fmla="*/ 198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7">
                  <a:moveTo>
                    <a:pt x="15" y="198"/>
                  </a:moveTo>
                  <a:cubicBezTo>
                    <a:pt x="24" y="134"/>
                    <a:pt x="8" y="70"/>
                    <a:pt x="19" y="6"/>
                  </a:cubicBezTo>
                  <a:cubicBezTo>
                    <a:pt x="20" y="0"/>
                    <a:pt x="11" y="4"/>
                    <a:pt x="10" y="8"/>
                  </a:cubicBezTo>
                  <a:cubicBezTo>
                    <a:pt x="0" y="72"/>
                    <a:pt x="15" y="137"/>
                    <a:pt x="7" y="201"/>
                  </a:cubicBezTo>
                  <a:cubicBezTo>
                    <a:pt x="6" y="207"/>
                    <a:pt x="14" y="203"/>
                    <a:pt x="15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3"/>
            <p:cNvSpPr/>
            <p:nvPr/>
          </p:nvSpPr>
          <p:spPr bwMode="auto">
            <a:xfrm>
              <a:off x="3506787" y="1714501"/>
              <a:ext cx="55563" cy="187325"/>
            </a:xfrm>
            <a:custGeom>
              <a:avLst/>
              <a:gdLst>
                <a:gd name="T0" fmla="*/ 6 w 37"/>
                <a:gd name="T1" fmla="*/ 11 h 126"/>
                <a:gd name="T2" fmla="*/ 22 w 37"/>
                <a:gd name="T3" fmla="*/ 9 h 126"/>
                <a:gd name="T4" fmla="*/ 19 w 37"/>
                <a:gd name="T5" fmla="*/ 3 h 126"/>
                <a:gd name="T6" fmla="*/ 13 w 37"/>
                <a:gd name="T7" fmla="*/ 15 h 126"/>
                <a:gd name="T8" fmla="*/ 13 w 37"/>
                <a:gd name="T9" fmla="*/ 20 h 126"/>
                <a:gd name="T10" fmla="*/ 14 w 37"/>
                <a:gd name="T11" fmla="*/ 30 h 126"/>
                <a:gd name="T12" fmla="*/ 11 w 37"/>
                <a:gd name="T13" fmla="*/ 38 h 126"/>
                <a:gd name="T14" fmla="*/ 23 w 37"/>
                <a:gd name="T15" fmla="*/ 48 h 126"/>
                <a:gd name="T16" fmla="*/ 26 w 37"/>
                <a:gd name="T17" fmla="*/ 40 h 126"/>
                <a:gd name="T18" fmla="*/ 13 w 37"/>
                <a:gd name="T19" fmla="*/ 51 h 126"/>
                <a:gd name="T20" fmla="*/ 12 w 37"/>
                <a:gd name="T21" fmla="*/ 58 h 126"/>
                <a:gd name="T22" fmla="*/ 20 w 37"/>
                <a:gd name="T23" fmla="*/ 58 h 126"/>
                <a:gd name="T24" fmla="*/ 19 w 37"/>
                <a:gd name="T25" fmla="*/ 53 h 126"/>
                <a:gd name="T26" fmla="*/ 11 w 37"/>
                <a:gd name="T27" fmla="*/ 64 h 126"/>
                <a:gd name="T28" fmla="*/ 12 w 37"/>
                <a:gd name="T29" fmla="*/ 70 h 126"/>
                <a:gd name="T30" fmla="*/ 23 w 37"/>
                <a:gd name="T31" fmla="*/ 72 h 126"/>
                <a:gd name="T32" fmla="*/ 21 w 37"/>
                <a:gd name="T33" fmla="*/ 67 h 126"/>
                <a:gd name="T34" fmla="*/ 14 w 37"/>
                <a:gd name="T35" fmla="*/ 79 h 126"/>
                <a:gd name="T36" fmla="*/ 13 w 37"/>
                <a:gd name="T37" fmla="*/ 85 h 126"/>
                <a:gd name="T38" fmla="*/ 20 w 37"/>
                <a:gd name="T39" fmla="*/ 89 h 126"/>
                <a:gd name="T40" fmla="*/ 17 w 37"/>
                <a:gd name="T41" fmla="*/ 97 h 126"/>
                <a:gd name="T42" fmla="*/ 18 w 37"/>
                <a:gd name="T43" fmla="*/ 101 h 126"/>
                <a:gd name="T44" fmla="*/ 29 w 37"/>
                <a:gd name="T45" fmla="*/ 113 h 126"/>
                <a:gd name="T46" fmla="*/ 30 w 37"/>
                <a:gd name="T47" fmla="*/ 107 h 126"/>
                <a:gd name="T48" fmla="*/ 22 w 37"/>
                <a:gd name="T49" fmla="*/ 116 h 126"/>
                <a:gd name="T50" fmla="*/ 27 w 37"/>
                <a:gd name="T51" fmla="*/ 121 h 126"/>
                <a:gd name="T52" fmla="*/ 35 w 37"/>
                <a:gd name="T53" fmla="*/ 111 h 126"/>
                <a:gd name="T54" fmla="*/ 36 w 37"/>
                <a:gd name="T55" fmla="*/ 105 h 126"/>
                <a:gd name="T56" fmla="*/ 28 w 37"/>
                <a:gd name="T57" fmla="*/ 85 h 126"/>
                <a:gd name="T58" fmla="*/ 27 w 37"/>
                <a:gd name="T59" fmla="*/ 81 h 126"/>
                <a:gd name="T60" fmla="*/ 20 w 37"/>
                <a:gd name="T61" fmla="*/ 77 h 126"/>
                <a:gd name="T62" fmla="*/ 19 w 37"/>
                <a:gd name="T63" fmla="*/ 83 h 126"/>
                <a:gd name="T64" fmla="*/ 28 w 37"/>
                <a:gd name="T65" fmla="*/ 67 h 126"/>
                <a:gd name="T66" fmla="*/ 26 w 37"/>
                <a:gd name="T67" fmla="*/ 63 h 126"/>
                <a:gd name="T68" fmla="*/ 17 w 37"/>
                <a:gd name="T69" fmla="*/ 61 h 126"/>
                <a:gd name="T70" fmla="*/ 18 w 37"/>
                <a:gd name="T71" fmla="*/ 67 h 126"/>
                <a:gd name="T72" fmla="*/ 26 w 37"/>
                <a:gd name="T73" fmla="*/ 55 h 126"/>
                <a:gd name="T74" fmla="*/ 25 w 37"/>
                <a:gd name="T75" fmla="*/ 49 h 126"/>
                <a:gd name="T76" fmla="*/ 17 w 37"/>
                <a:gd name="T77" fmla="*/ 49 h 126"/>
                <a:gd name="T78" fmla="*/ 16 w 37"/>
                <a:gd name="T79" fmla="*/ 57 h 126"/>
                <a:gd name="T80" fmla="*/ 27 w 37"/>
                <a:gd name="T81" fmla="*/ 48 h 126"/>
                <a:gd name="T82" fmla="*/ 30 w 37"/>
                <a:gd name="T83" fmla="*/ 40 h 126"/>
                <a:gd name="T84" fmla="*/ 18 w 37"/>
                <a:gd name="T85" fmla="*/ 30 h 126"/>
                <a:gd name="T86" fmla="*/ 15 w 37"/>
                <a:gd name="T87" fmla="*/ 38 h 126"/>
                <a:gd name="T88" fmla="*/ 29 w 37"/>
                <a:gd name="T89" fmla="*/ 26 h 126"/>
                <a:gd name="T90" fmla="*/ 30 w 37"/>
                <a:gd name="T91" fmla="*/ 21 h 126"/>
                <a:gd name="T92" fmla="*/ 26 w 37"/>
                <a:gd name="T93" fmla="*/ 6 h 126"/>
                <a:gd name="T94" fmla="*/ 23 w 37"/>
                <a:gd name="T95" fmla="*/ 0 h 126"/>
                <a:gd name="T96" fmla="*/ 7 w 37"/>
                <a:gd name="T97" fmla="*/ 2 h 126"/>
                <a:gd name="T98" fmla="*/ 6 w 37"/>
                <a:gd name="T99" fmla="*/ 1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7" h="126">
                  <a:moveTo>
                    <a:pt x="6" y="11"/>
                  </a:moveTo>
                  <a:cubicBezTo>
                    <a:pt x="10" y="10"/>
                    <a:pt x="18" y="9"/>
                    <a:pt x="22" y="9"/>
                  </a:cubicBezTo>
                  <a:cubicBezTo>
                    <a:pt x="21" y="7"/>
                    <a:pt x="20" y="5"/>
                    <a:pt x="19" y="3"/>
                  </a:cubicBezTo>
                  <a:cubicBezTo>
                    <a:pt x="17" y="7"/>
                    <a:pt x="16" y="11"/>
                    <a:pt x="13" y="15"/>
                  </a:cubicBezTo>
                  <a:cubicBezTo>
                    <a:pt x="12" y="17"/>
                    <a:pt x="12" y="19"/>
                    <a:pt x="13" y="20"/>
                  </a:cubicBezTo>
                  <a:cubicBezTo>
                    <a:pt x="18" y="23"/>
                    <a:pt x="24" y="25"/>
                    <a:pt x="14" y="30"/>
                  </a:cubicBezTo>
                  <a:cubicBezTo>
                    <a:pt x="12" y="31"/>
                    <a:pt x="9" y="36"/>
                    <a:pt x="11" y="38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4" y="45"/>
                    <a:pt x="25" y="43"/>
                    <a:pt x="26" y="40"/>
                  </a:cubicBezTo>
                  <a:cubicBezTo>
                    <a:pt x="21" y="43"/>
                    <a:pt x="17" y="47"/>
                    <a:pt x="13" y="51"/>
                  </a:cubicBezTo>
                  <a:cubicBezTo>
                    <a:pt x="12" y="52"/>
                    <a:pt x="8" y="57"/>
                    <a:pt x="12" y="58"/>
                  </a:cubicBezTo>
                  <a:cubicBezTo>
                    <a:pt x="15" y="58"/>
                    <a:pt x="18" y="58"/>
                    <a:pt x="20" y="58"/>
                  </a:cubicBezTo>
                  <a:cubicBezTo>
                    <a:pt x="20" y="56"/>
                    <a:pt x="19" y="54"/>
                    <a:pt x="19" y="53"/>
                  </a:cubicBezTo>
                  <a:cubicBezTo>
                    <a:pt x="17" y="57"/>
                    <a:pt x="14" y="60"/>
                    <a:pt x="11" y="64"/>
                  </a:cubicBezTo>
                  <a:cubicBezTo>
                    <a:pt x="10" y="66"/>
                    <a:pt x="10" y="69"/>
                    <a:pt x="12" y="70"/>
                  </a:cubicBezTo>
                  <a:cubicBezTo>
                    <a:pt x="16" y="71"/>
                    <a:pt x="19" y="71"/>
                    <a:pt x="23" y="72"/>
                  </a:cubicBezTo>
                  <a:cubicBezTo>
                    <a:pt x="22" y="70"/>
                    <a:pt x="21" y="69"/>
                    <a:pt x="21" y="67"/>
                  </a:cubicBezTo>
                  <a:cubicBezTo>
                    <a:pt x="18" y="71"/>
                    <a:pt x="16" y="75"/>
                    <a:pt x="14" y="79"/>
                  </a:cubicBezTo>
                  <a:cubicBezTo>
                    <a:pt x="13" y="80"/>
                    <a:pt x="11" y="84"/>
                    <a:pt x="13" y="85"/>
                  </a:cubicBezTo>
                  <a:cubicBezTo>
                    <a:pt x="16" y="87"/>
                    <a:pt x="17" y="88"/>
                    <a:pt x="20" y="89"/>
                  </a:cubicBezTo>
                  <a:cubicBezTo>
                    <a:pt x="19" y="88"/>
                    <a:pt x="17" y="97"/>
                    <a:pt x="17" y="97"/>
                  </a:cubicBezTo>
                  <a:cubicBezTo>
                    <a:pt x="16" y="99"/>
                    <a:pt x="16" y="100"/>
                    <a:pt x="18" y="101"/>
                  </a:cubicBezTo>
                  <a:cubicBezTo>
                    <a:pt x="21" y="103"/>
                    <a:pt x="26" y="110"/>
                    <a:pt x="29" y="113"/>
                  </a:cubicBezTo>
                  <a:cubicBezTo>
                    <a:pt x="29" y="111"/>
                    <a:pt x="29" y="109"/>
                    <a:pt x="30" y="107"/>
                  </a:cubicBezTo>
                  <a:cubicBezTo>
                    <a:pt x="27" y="110"/>
                    <a:pt x="24" y="113"/>
                    <a:pt x="22" y="116"/>
                  </a:cubicBezTo>
                  <a:cubicBezTo>
                    <a:pt x="18" y="121"/>
                    <a:pt x="23" y="126"/>
                    <a:pt x="27" y="121"/>
                  </a:cubicBezTo>
                  <a:cubicBezTo>
                    <a:pt x="30" y="118"/>
                    <a:pt x="32" y="114"/>
                    <a:pt x="35" y="111"/>
                  </a:cubicBezTo>
                  <a:cubicBezTo>
                    <a:pt x="36" y="109"/>
                    <a:pt x="37" y="107"/>
                    <a:pt x="36" y="105"/>
                  </a:cubicBezTo>
                  <a:cubicBezTo>
                    <a:pt x="28" y="97"/>
                    <a:pt x="26" y="95"/>
                    <a:pt x="28" y="85"/>
                  </a:cubicBezTo>
                  <a:cubicBezTo>
                    <a:pt x="29" y="84"/>
                    <a:pt x="29" y="82"/>
                    <a:pt x="27" y="81"/>
                  </a:cubicBezTo>
                  <a:cubicBezTo>
                    <a:pt x="24" y="80"/>
                    <a:pt x="22" y="79"/>
                    <a:pt x="20" y="77"/>
                  </a:cubicBezTo>
                  <a:cubicBezTo>
                    <a:pt x="20" y="79"/>
                    <a:pt x="19" y="81"/>
                    <a:pt x="19" y="83"/>
                  </a:cubicBezTo>
                  <a:cubicBezTo>
                    <a:pt x="24" y="78"/>
                    <a:pt x="26" y="74"/>
                    <a:pt x="28" y="67"/>
                  </a:cubicBezTo>
                  <a:cubicBezTo>
                    <a:pt x="29" y="65"/>
                    <a:pt x="28" y="63"/>
                    <a:pt x="26" y="63"/>
                  </a:cubicBezTo>
                  <a:cubicBezTo>
                    <a:pt x="23" y="63"/>
                    <a:pt x="20" y="62"/>
                    <a:pt x="17" y="61"/>
                  </a:cubicBezTo>
                  <a:cubicBezTo>
                    <a:pt x="17" y="63"/>
                    <a:pt x="18" y="65"/>
                    <a:pt x="18" y="67"/>
                  </a:cubicBezTo>
                  <a:cubicBezTo>
                    <a:pt x="21" y="63"/>
                    <a:pt x="23" y="59"/>
                    <a:pt x="26" y="55"/>
                  </a:cubicBezTo>
                  <a:cubicBezTo>
                    <a:pt x="27" y="53"/>
                    <a:pt x="27" y="50"/>
                    <a:pt x="25" y="49"/>
                  </a:cubicBezTo>
                  <a:cubicBezTo>
                    <a:pt x="22" y="49"/>
                    <a:pt x="19" y="50"/>
                    <a:pt x="17" y="49"/>
                  </a:cubicBezTo>
                  <a:cubicBezTo>
                    <a:pt x="17" y="52"/>
                    <a:pt x="17" y="54"/>
                    <a:pt x="16" y="57"/>
                  </a:cubicBezTo>
                  <a:cubicBezTo>
                    <a:pt x="20" y="54"/>
                    <a:pt x="23" y="50"/>
                    <a:pt x="27" y="48"/>
                  </a:cubicBezTo>
                  <a:cubicBezTo>
                    <a:pt x="29" y="46"/>
                    <a:pt x="33" y="42"/>
                    <a:pt x="30" y="40"/>
                  </a:cubicBezTo>
                  <a:cubicBezTo>
                    <a:pt x="25" y="37"/>
                    <a:pt x="22" y="33"/>
                    <a:pt x="18" y="30"/>
                  </a:cubicBezTo>
                  <a:cubicBezTo>
                    <a:pt x="17" y="33"/>
                    <a:pt x="16" y="35"/>
                    <a:pt x="15" y="38"/>
                  </a:cubicBezTo>
                  <a:cubicBezTo>
                    <a:pt x="21" y="35"/>
                    <a:pt x="25" y="31"/>
                    <a:pt x="29" y="26"/>
                  </a:cubicBezTo>
                  <a:cubicBezTo>
                    <a:pt x="30" y="25"/>
                    <a:pt x="31" y="23"/>
                    <a:pt x="30" y="21"/>
                  </a:cubicBezTo>
                  <a:cubicBezTo>
                    <a:pt x="24" y="12"/>
                    <a:pt x="21" y="17"/>
                    <a:pt x="26" y="6"/>
                  </a:cubicBezTo>
                  <a:cubicBezTo>
                    <a:pt x="27" y="3"/>
                    <a:pt x="27" y="0"/>
                    <a:pt x="23" y="0"/>
                  </a:cubicBezTo>
                  <a:cubicBezTo>
                    <a:pt x="16" y="1"/>
                    <a:pt x="13" y="1"/>
                    <a:pt x="7" y="2"/>
                  </a:cubicBezTo>
                  <a:cubicBezTo>
                    <a:pt x="3" y="3"/>
                    <a:pt x="0" y="12"/>
                    <a:pt x="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4"/>
            <p:cNvSpPr/>
            <p:nvPr/>
          </p:nvSpPr>
          <p:spPr bwMode="auto">
            <a:xfrm>
              <a:off x="3290887" y="1473201"/>
              <a:ext cx="55563" cy="17463"/>
            </a:xfrm>
            <a:custGeom>
              <a:avLst/>
              <a:gdLst>
                <a:gd name="T0" fmla="*/ 6 w 37"/>
                <a:gd name="T1" fmla="*/ 12 h 12"/>
                <a:gd name="T2" fmla="*/ 30 w 37"/>
                <a:gd name="T3" fmla="*/ 10 h 12"/>
                <a:gd name="T4" fmla="*/ 31 w 37"/>
                <a:gd name="T5" fmla="*/ 1 h 12"/>
                <a:gd name="T6" fmla="*/ 9 w 37"/>
                <a:gd name="T7" fmla="*/ 3 h 12"/>
                <a:gd name="T8" fmla="*/ 6 w 37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2">
                  <a:moveTo>
                    <a:pt x="6" y="12"/>
                  </a:moveTo>
                  <a:cubicBezTo>
                    <a:pt x="14" y="12"/>
                    <a:pt x="22" y="11"/>
                    <a:pt x="30" y="10"/>
                  </a:cubicBezTo>
                  <a:cubicBezTo>
                    <a:pt x="35" y="9"/>
                    <a:pt x="37" y="0"/>
                    <a:pt x="31" y="1"/>
                  </a:cubicBezTo>
                  <a:cubicBezTo>
                    <a:pt x="24" y="3"/>
                    <a:pt x="16" y="3"/>
                    <a:pt x="9" y="3"/>
                  </a:cubicBezTo>
                  <a:cubicBezTo>
                    <a:pt x="4" y="3"/>
                    <a:pt x="0" y="12"/>
                    <a:pt x="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5"/>
            <p:cNvSpPr/>
            <p:nvPr/>
          </p:nvSpPr>
          <p:spPr bwMode="auto">
            <a:xfrm>
              <a:off x="3290887" y="1506538"/>
              <a:ext cx="47625" cy="11113"/>
            </a:xfrm>
            <a:custGeom>
              <a:avLst/>
              <a:gdLst>
                <a:gd name="T0" fmla="*/ 6 w 32"/>
                <a:gd name="T1" fmla="*/ 8 h 8"/>
                <a:gd name="T2" fmla="*/ 23 w 32"/>
                <a:gd name="T3" fmla="*/ 8 h 8"/>
                <a:gd name="T4" fmla="*/ 26 w 32"/>
                <a:gd name="T5" fmla="*/ 0 h 8"/>
                <a:gd name="T6" fmla="*/ 9 w 32"/>
                <a:gd name="T7" fmla="*/ 0 h 8"/>
                <a:gd name="T8" fmla="*/ 6 w 32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8">
                  <a:moveTo>
                    <a:pt x="6" y="8"/>
                  </a:moveTo>
                  <a:cubicBezTo>
                    <a:pt x="12" y="8"/>
                    <a:pt x="18" y="8"/>
                    <a:pt x="23" y="8"/>
                  </a:cubicBezTo>
                  <a:cubicBezTo>
                    <a:pt x="28" y="8"/>
                    <a:pt x="32" y="0"/>
                    <a:pt x="26" y="0"/>
                  </a:cubicBezTo>
                  <a:cubicBezTo>
                    <a:pt x="20" y="0"/>
                    <a:pt x="15" y="0"/>
                    <a:pt x="9" y="0"/>
                  </a:cubicBezTo>
                  <a:cubicBezTo>
                    <a:pt x="4" y="0"/>
                    <a:pt x="0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6"/>
            <p:cNvSpPr/>
            <p:nvPr/>
          </p:nvSpPr>
          <p:spPr bwMode="auto">
            <a:xfrm>
              <a:off x="3262312" y="1876426"/>
              <a:ext cx="17463" cy="60325"/>
            </a:xfrm>
            <a:custGeom>
              <a:avLst/>
              <a:gdLst>
                <a:gd name="T0" fmla="*/ 1 w 12"/>
                <a:gd name="T1" fmla="*/ 10 h 41"/>
                <a:gd name="T2" fmla="*/ 3 w 12"/>
                <a:gd name="T3" fmla="*/ 34 h 41"/>
                <a:gd name="T4" fmla="*/ 12 w 12"/>
                <a:gd name="T5" fmla="*/ 32 h 41"/>
                <a:gd name="T6" fmla="*/ 10 w 12"/>
                <a:gd name="T7" fmla="*/ 5 h 41"/>
                <a:gd name="T8" fmla="*/ 1 w 12"/>
                <a:gd name="T9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1">
                  <a:moveTo>
                    <a:pt x="1" y="10"/>
                  </a:moveTo>
                  <a:cubicBezTo>
                    <a:pt x="3" y="18"/>
                    <a:pt x="3" y="26"/>
                    <a:pt x="3" y="34"/>
                  </a:cubicBezTo>
                  <a:cubicBezTo>
                    <a:pt x="3" y="41"/>
                    <a:pt x="12" y="37"/>
                    <a:pt x="12" y="32"/>
                  </a:cubicBezTo>
                  <a:cubicBezTo>
                    <a:pt x="12" y="23"/>
                    <a:pt x="12" y="14"/>
                    <a:pt x="10" y="5"/>
                  </a:cubicBezTo>
                  <a:cubicBezTo>
                    <a:pt x="8" y="0"/>
                    <a:pt x="0" y="6"/>
                    <a:pt x="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7"/>
            <p:cNvSpPr/>
            <p:nvPr/>
          </p:nvSpPr>
          <p:spPr bwMode="auto">
            <a:xfrm>
              <a:off x="3286125" y="1879601"/>
              <a:ext cx="17463" cy="53975"/>
            </a:xfrm>
            <a:custGeom>
              <a:avLst/>
              <a:gdLst>
                <a:gd name="T0" fmla="*/ 1 w 12"/>
                <a:gd name="T1" fmla="*/ 10 h 37"/>
                <a:gd name="T2" fmla="*/ 3 w 12"/>
                <a:gd name="T3" fmla="*/ 30 h 37"/>
                <a:gd name="T4" fmla="*/ 11 w 12"/>
                <a:gd name="T5" fmla="*/ 28 h 37"/>
                <a:gd name="T6" fmla="*/ 9 w 12"/>
                <a:gd name="T7" fmla="*/ 5 h 37"/>
                <a:gd name="T8" fmla="*/ 1 w 12"/>
                <a:gd name="T9" fmla="*/ 1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7">
                  <a:moveTo>
                    <a:pt x="1" y="10"/>
                  </a:moveTo>
                  <a:cubicBezTo>
                    <a:pt x="3" y="16"/>
                    <a:pt x="3" y="23"/>
                    <a:pt x="3" y="30"/>
                  </a:cubicBezTo>
                  <a:cubicBezTo>
                    <a:pt x="3" y="37"/>
                    <a:pt x="11" y="33"/>
                    <a:pt x="11" y="28"/>
                  </a:cubicBezTo>
                  <a:cubicBezTo>
                    <a:pt x="11" y="21"/>
                    <a:pt x="12" y="13"/>
                    <a:pt x="9" y="5"/>
                  </a:cubicBezTo>
                  <a:cubicBezTo>
                    <a:pt x="8" y="0"/>
                    <a:pt x="0" y="6"/>
                    <a:pt x="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8"/>
            <p:cNvSpPr/>
            <p:nvPr/>
          </p:nvSpPr>
          <p:spPr bwMode="auto">
            <a:xfrm>
              <a:off x="3313112" y="1876426"/>
              <a:ext cx="17463" cy="53975"/>
            </a:xfrm>
            <a:custGeom>
              <a:avLst/>
              <a:gdLst>
                <a:gd name="T0" fmla="*/ 0 w 11"/>
                <a:gd name="T1" fmla="*/ 9 h 37"/>
                <a:gd name="T2" fmla="*/ 2 w 11"/>
                <a:gd name="T3" fmla="*/ 31 h 37"/>
                <a:gd name="T4" fmla="*/ 10 w 11"/>
                <a:gd name="T5" fmla="*/ 27 h 37"/>
                <a:gd name="T6" fmla="*/ 8 w 11"/>
                <a:gd name="T7" fmla="*/ 7 h 37"/>
                <a:gd name="T8" fmla="*/ 0 w 11"/>
                <a:gd name="T9" fmla="*/ 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7">
                  <a:moveTo>
                    <a:pt x="0" y="9"/>
                  </a:moveTo>
                  <a:cubicBezTo>
                    <a:pt x="0" y="16"/>
                    <a:pt x="0" y="24"/>
                    <a:pt x="2" y="31"/>
                  </a:cubicBezTo>
                  <a:cubicBezTo>
                    <a:pt x="3" y="37"/>
                    <a:pt x="11" y="31"/>
                    <a:pt x="10" y="27"/>
                  </a:cubicBezTo>
                  <a:cubicBezTo>
                    <a:pt x="8" y="20"/>
                    <a:pt x="8" y="14"/>
                    <a:pt x="8" y="7"/>
                  </a:cubicBezTo>
                  <a:cubicBezTo>
                    <a:pt x="8" y="0"/>
                    <a:pt x="0" y="4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9"/>
            <p:cNvSpPr/>
            <p:nvPr/>
          </p:nvSpPr>
          <p:spPr bwMode="auto">
            <a:xfrm>
              <a:off x="3394075" y="1925638"/>
              <a:ext cx="71438" cy="22225"/>
            </a:xfrm>
            <a:custGeom>
              <a:avLst/>
              <a:gdLst>
                <a:gd name="T0" fmla="*/ 6 w 49"/>
                <a:gd name="T1" fmla="*/ 13 h 15"/>
                <a:gd name="T2" fmla="*/ 42 w 49"/>
                <a:gd name="T3" fmla="*/ 10 h 15"/>
                <a:gd name="T4" fmla="*/ 43 w 49"/>
                <a:gd name="T5" fmla="*/ 2 h 15"/>
                <a:gd name="T6" fmla="*/ 8 w 49"/>
                <a:gd name="T7" fmla="*/ 4 h 15"/>
                <a:gd name="T8" fmla="*/ 6 w 49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5">
                  <a:moveTo>
                    <a:pt x="6" y="13"/>
                  </a:moveTo>
                  <a:cubicBezTo>
                    <a:pt x="18" y="14"/>
                    <a:pt x="30" y="15"/>
                    <a:pt x="42" y="10"/>
                  </a:cubicBezTo>
                  <a:cubicBezTo>
                    <a:pt x="46" y="9"/>
                    <a:pt x="49" y="0"/>
                    <a:pt x="43" y="2"/>
                  </a:cubicBezTo>
                  <a:cubicBezTo>
                    <a:pt x="32" y="6"/>
                    <a:pt x="20" y="5"/>
                    <a:pt x="8" y="4"/>
                  </a:cubicBezTo>
                  <a:cubicBezTo>
                    <a:pt x="4" y="3"/>
                    <a:pt x="0" y="12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0"/>
            <p:cNvSpPr/>
            <p:nvPr/>
          </p:nvSpPr>
          <p:spPr bwMode="auto">
            <a:xfrm>
              <a:off x="3521075" y="1911351"/>
              <a:ext cx="58738" cy="17463"/>
            </a:xfrm>
            <a:custGeom>
              <a:avLst/>
              <a:gdLst>
                <a:gd name="T0" fmla="*/ 5 w 40"/>
                <a:gd name="T1" fmla="*/ 10 h 12"/>
                <a:gd name="T2" fmla="*/ 32 w 40"/>
                <a:gd name="T3" fmla="*/ 12 h 12"/>
                <a:gd name="T4" fmla="*/ 35 w 40"/>
                <a:gd name="T5" fmla="*/ 3 h 12"/>
                <a:gd name="T6" fmla="*/ 10 w 40"/>
                <a:gd name="T7" fmla="*/ 1 h 12"/>
                <a:gd name="T8" fmla="*/ 5 w 40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2">
                  <a:moveTo>
                    <a:pt x="5" y="10"/>
                  </a:moveTo>
                  <a:cubicBezTo>
                    <a:pt x="14" y="12"/>
                    <a:pt x="23" y="12"/>
                    <a:pt x="32" y="12"/>
                  </a:cubicBezTo>
                  <a:cubicBezTo>
                    <a:pt x="36" y="12"/>
                    <a:pt x="40" y="3"/>
                    <a:pt x="35" y="3"/>
                  </a:cubicBezTo>
                  <a:cubicBezTo>
                    <a:pt x="26" y="3"/>
                    <a:pt x="18" y="3"/>
                    <a:pt x="10" y="1"/>
                  </a:cubicBezTo>
                  <a:cubicBezTo>
                    <a:pt x="6" y="0"/>
                    <a:pt x="0" y="8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1"/>
            <p:cNvSpPr/>
            <p:nvPr/>
          </p:nvSpPr>
          <p:spPr bwMode="auto">
            <a:xfrm>
              <a:off x="3297237" y="1570038"/>
              <a:ext cx="15875" cy="53975"/>
            </a:xfrm>
            <a:custGeom>
              <a:avLst/>
              <a:gdLst>
                <a:gd name="T0" fmla="*/ 1 w 11"/>
                <a:gd name="T1" fmla="*/ 10 h 37"/>
                <a:gd name="T2" fmla="*/ 3 w 11"/>
                <a:gd name="T3" fmla="*/ 31 h 37"/>
                <a:gd name="T4" fmla="*/ 11 w 11"/>
                <a:gd name="T5" fmla="*/ 29 h 37"/>
                <a:gd name="T6" fmla="*/ 9 w 11"/>
                <a:gd name="T7" fmla="*/ 6 h 37"/>
                <a:gd name="T8" fmla="*/ 1 w 11"/>
                <a:gd name="T9" fmla="*/ 1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7">
                  <a:moveTo>
                    <a:pt x="1" y="10"/>
                  </a:moveTo>
                  <a:cubicBezTo>
                    <a:pt x="3" y="17"/>
                    <a:pt x="3" y="24"/>
                    <a:pt x="3" y="31"/>
                  </a:cubicBezTo>
                  <a:cubicBezTo>
                    <a:pt x="3" y="37"/>
                    <a:pt x="11" y="33"/>
                    <a:pt x="11" y="29"/>
                  </a:cubicBezTo>
                  <a:cubicBezTo>
                    <a:pt x="11" y="21"/>
                    <a:pt x="11" y="13"/>
                    <a:pt x="9" y="6"/>
                  </a:cubicBezTo>
                  <a:cubicBezTo>
                    <a:pt x="8" y="0"/>
                    <a:pt x="0" y="6"/>
                    <a:pt x="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2"/>
            <p:cNvSpPr/>
            <p:nvPr/>
          </p:nvSpPr>
          <p:spPr bwMode="auto">
            <a:xfrm>
              <a:off x="3289300" y="1644651"/>
              <a:ext cx="30163" cy="25400"/>
            </a:xfrm>
            <a:custGeom>
              <a:avLst/>
              <a:gdLst>
                <a:gd name="T0" fmla="*/ 6 w 21"/>
                <a:gd name="T1" fmla="*/ 14 h 18"/>
                <a:gd name="T2" fmla="*/ 6 w 21"/>
                <a:gd name="T3" fmla="*/ 14 h 18"/>
                <a:gd name="T4" fmla="*/ 7 w 21"/>
                <a:gd name="T5" fmla="*/ 14 h 18"/>
                <a:gd name="T6" fmla="*/ 9 w 21"/>
                <a:gd name="T7" fmla="*/ 15 h 18"/>
                <a:gd name="T8" fmla="*/ 13 w 21"/>
                <a:gd name="T9" fmla="*/ 16 h 18"/>
                <a:gd name="T10" fmla="*/ 19 w 21"/>
                <a:gd name="T11" fmla="*/ 12 h 18"/>
                <a:gd name="T12" fmla="*/ 21 w 21"/>
                <a:gd name="T13" fmla="*/ 4 h 18"/>
                <a:gd name="T14" fmla="*/ 15 w 21"/>
                <a:gd name="T15" fmla="*/ 2 h 18"/>
                <a:gd name="T16" fmla="*/ 10 w 21"/>
                <a:gd name="T17" fmla="*/ 8 h 18"/>
                <a:gd name="T18" fmla="*/ 9 w 21"/>
                <a:gd name="T19" fmla="*/ 13 h 18"/>
                <a:gd name="T20" fmla="*/ 14 w 21"/>
                <a:gd name="T21" fmla="*/ 16 h 18"/>
                <a:gd name="T22" fmla="*/ 19 w 21"/>
                <a:gd name="T23" fmla="*/ 10 h 18"/>
                <a:gd name="T24" fmla="*/ 15 w 21"/>
                <a:gd name="T25" fmla="*/ 5 h 18"/>
                <a:gd name="T26" fmla="*/ 9 w 21"/>
                <a:gd name="T27" fmla="*/ 9 h 18"/>
                <a:gd name="T28" fmla="*/ 5 w 21"/>
                <a:gd name="T29" fmla="*/ 15 h 18"/>
                <a:gd name="T30" fmla="*/ 10 w 21"/>
                <a:gd name="T31" fmla="*/ 17 h 18"/>
                <a:gd name="T32" fmla="*/ 14 w 21"/>
                <a:gd name="T33" fmla="*/ 14 h 18"/>
                <a:gd name="T34" fmla="*/ 15 w 21"/>
                <a:gd name="T35" fmla="*/ 14 h 18"/>
                <a:gd name="T36" fmla="*/ 15 w 21"/>
                <a:gd name="T37" fmla="*/ 14 h 18"/>
                <a:gd name="T38" fmla="*/ 11 w 21"/>
                <a:gd name="T39" fmla="*/ 12 h 18"/>
                <a:gd name="T40" fmla="*/ 17 w 21"/>
                <a:gd name="T41" fmla="*/ 7 h 18"/>
                <a:gd name="T42" fmla="*/ 16 w 21"/>
                <a:gd name="T43" fmla="*/ 7 h 18"/>
                <a:gd name="T44" fmla="*/ 17 w 21"/>
                <a:gd name="T45" fmla="*/ 10 h 18"/>
                <a:gd name="T46" fmla="*/ 16 w 21"/>
                <a:gd name="T47" fmla="*/ 11 h 18"/>
                <a:gd name="T48" fmla="*/ 17 w 21"/>
                <a:gd name="T49" fmla="*/ 10 h 18"/>
                <a:gd name="T50" fmla="*/ 18 w 21"/>
                <a:gd name="T51" fmla="*/ 9 h 18"/>
                <a:gd name="T52" fmla="*/ 19 w 21"/>
                <a:gd name="T53" fmla="*/ 9 h 18"/>
                <a:gd name="T54" fmla="*/ 13 w 21"/>
                <a:gd name="T55" fmla="*/ 6 h 18"/>
                <a:gd name="T56" fmla="*/ 13 w 21"/>
                <a:gd name="T57" fmla="*/ 9 h 18"/>
                <a:gd name="T58" fmla="*/ 13 w 21"/>
                <a:gd name="T59" fmla="*/ 10 h 18"/>
                <a:gd name="T60" fmla="*/ 13 w 21"/>
                <a:gd name="T61" fmla="*/ 10 h 18"/>
                <a:gd name="T62" fmla="*/ 15 w 21"/>
                <a:gd name="T63" fmla="*/ 8 h 18"/>
                <a:gd name="T64" fmla="*/ 16 w 21"/>
                <a:gd name="T65" fmla="*/ 7 h 18"/>
                <a:gd name="T66" fmla="*/ 15 w 21"/>
                <a:gd name="T67" fmla="*/ 7 h 18"/>
                <a:gd name="T68" fmla="*/ 9 w 21"/>
                <a:gd name="T69" fmla="*/ 5 h 18"/>
                <a:gd name="T70" fmla="*/ 6 w 21"/>
                <a:gd name="T71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" h="18">
                  <a:moveTo>
                    <a:pt x="6" y="14"/>
                  </a:moveTo>
                  <a:cubicBezTo>
                    <a:pt x="7" y="14"/>
                    <a:pt x="5" y="14"/>
                    <a:pt x="6" y="14"/>
                  </a:cubicBezTo>
                  <a:cubicBezTo>
                    <a:pt x="6" y="14"/>
                    <a:pt x="7" y="14"/>
                    <a:pt x="7" y="14"/>
                  </a:cubicBezTo>
                  <a:cubicBezTo>
                    <a:pt x="7" y="14"/>
                    <a:pt x="8" y="15"/>
                    <a:pt x="9" y="15"/>
                  </a:cubicBezTo>
                  <a:cubicBezTo>
                    <a:pt x="10" y="16"/>
                    <a:pt x="11" y="16"/>
                    <a:pt x="13" y="16"/>
                  </a:cubicBezTo>
                  <a:cubicBezTo>
                    <a:pt x="16" y="17"/>
                    <a:pt x="18" y="14"/>
                    <a:pt x="19" y="12"/>
                  </a:cubicBezTo>
                  <a:cubicBezTo>
                    <a:pt x="21" y="10"/>
                    <a:pt x="21" y="7"/>
                    <a:pt x="21" y="4"/>
                  </a:cubicBezTo>
                  <a:cubicBezTo>
                    <a:pt x="21" y="1"/>
                    <a:pt x="18" y="0"/>
                    <a:pt x="15" y="2"/>
                  </a:cubicBezTo>
                  <a:cubicBezTo>
                    <a:pt x="13" y="4"/>
                    <a:pt x="11" y="6"/>
                    <a:pt x="10" y="8"/>
                  </a:cubicBezTo>
                  <a:cubicBezTo>
                    <a:pt x="9" y="9"/>
                    <a:pt x="8" y="11"/>
                    <a:pt x="9" y="13"/>
                  </a:cubicBezTo>
                  <a:cubicBezTo>
                    <a:pt x="10" y="15"/>
                    <a:pt x="11" y="16"/>
                    <a:pt x="14" y="16"/>
                  </a:cubicBezTo>
                  <a:cubicBezTo>
                    <a:pt x="16" y="16"/>
                    <a:pt x="19" y="13"/>
                    <a:pt x="19" y="10"/>
                  </a:cubicBezTo>
                  <a:cubicBezTo>
                    <a:pt x="19" y="7"/>
                    <a:pt x="18" y="4"/>
                    <a:pt x="15" y="5"/>
                  </a:cubicBezTo>
                  <a:cubicBezTo>
                    <a:pt x="12" y="6"/>
                    <a:pt x="11" y="8"/>
                    <a:pt x="9" y="9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5" y="18"/>
                    <a:pt x="8" y="18"/>
                    <a:pt x="10" y="17"/>
                  </a:cubicBezTo>
                  <a:cubicBezTo>
                    <a:pt x="11" y="16"/>
                    <a:pt x="13" y="15"/>
                    <a:pt x="14" y="14"/>
                  </a:cubicBezTo>
                  <a:cubicBezTo>
                    <a:pt x="14" y="14"/>
                    <a:pt x="15" y="14"/>
                    <a:pt x="15" y="14"/>
                  </a:cubicBezTo>
                  <a:cubicBezTo>
                    <a:pt x="15" y="13"/>
                    <a:pt x="15" y="13"/>
                    <a:pt x="15" y="14"/>
                  </a:cubicBezTo>
                  <a:cubicBezTo>
                    <a:pt x="12" y="14"/>
                    <a:pt x="11" y="14"/>
                    <a:pt x="11" y="12"/>
                  </a:cubicBezTo>
                  <a:cubicBezTo>
                    <a:pt x="13" y="11"/>
                    <a:pt x="15" y="9"/>
                    <a:pt x="17" y="7"/>
                  </a:cubicBezTo>
                  <a:cubicBezTo>
                    <a:pt x="15" y="7"/>
                    <a:pt x="17" y="7"/>
                    <a:pt x="16" y="7"/>
                  </a:cubicBezTo>
                  <a:cubicBezTo>
                    <a:pt x="18" y="7"/>
                    <a:pt x="17" y="9"/>
                    <a:pt x="17" y="10"/>
                  </a:cubicBezTo>
                  <a:cubicBezTo>
                    <a:pt x="17" y="10"/>
                    <a:pt x="16" y="12"/>
                    <a:pt x="16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8" y="9"/>
                    <a:pt x="18" y="9"/>
                  </a:cubicBezTo>
                  <a:cubicBezTo>
                    <a:pt x="18" y="9"/>
                    <a:pt x="19" y="9"/>
                    <a:pt x="19" y="9"/>
                  </a:cubicBezTo>
                  <a:cubicBezTo>
                    <a:pt x="17" y="8"/>
                    <a:pt x="15" y="7"/>
                    <a:pt x="13" y="6"/>
                  </a:cubicBezTo>
                  <a:cubicBezTo>
                    <a:pt x="13" y="7"/>
                    <a:pt x="13" y="8"/>
                    <a:pt x="13" y="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1"/>
                    <a:pt x="13" y="9"/>
                    <a:pt x="13" y="10"/>
                  </a:cubicBezTo>
                  <a:cubicBezTo>
                    <a:pt x="13" y="9"/>
                    <a:pt x="14" y="8"/>
                    <a:pt x="15" y="8"/>
                  </a:cubicBezTo>
                  <a:cubicBezTo>
                    <a:pt x="15" y="8"/>
                    <a:pt x="16" y="7"/>
                    <a:pt x="16" y="7"/>
                  </a:cubicBezTo>
                  <a:cubicBezTo>
                    <a:pt x="17" y="7"/>
                    <a:pt x="15" y="7"/>
                    <a:pt x="15" y="7"/>
                  </a:cubicBezTo>
                  <a:cubicBezTo>
                    <a:pt x="13" y="6"/>
                    <a:pt x="11" y="5"/>
                    <a:pt x="9" y="5"/>
                  </a:cubicBezTo>
                  <a:cubicBezTo>
                    <a:pt x="4" y="5"/>
                    <a:pt x="0" y="14"/>
                    <a:pt x="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3"/>
            <p:cNvSpPr/>
            <p:nvPr/>
          </p:nvSpPr>
          <p:spPr bwMode="auto">
            <a:xfrm>
              <a:off x="3302000" y="1689101"/>
              <a:ext cx="17463" cy="46038"/>
            </a:xfrm>
            <a:custGeom>
              <a:avLst/>
              <a:gdLst>
                <a:gd name="T0" fmla="*/ 0 w 12"/>
                <a:gd name="T1" fmla="*/ 9 h 31"/>
                <a:gd name="T2" fmla="*/ 2 w 12"/>
                <a:gd name="T3" fmla="*/ 26 h 31"/>
                <a:gd name="T4" fmla="*/ 10 w 12"/>
                <a:gd name="T5" fmla="*/ 21 h 31"/>
                <a:gd name="T6" fmla="*/ 8 w 12"/>
                <a:gd name="T7" fmla="*/ 7 h 31"/>
                <a:gd name="T8" fmla="*/ 0 w 12"/>
                <a:gd name="T9" fmla="*/ 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1">
                  <a:moveTo>
                    <a:pt x="0" y="9"/>
                  </a:moveTo>
                  <a:cubicBezTo>
                    <a:pt x="0" y="15"/>
                    <a:pt x="0" y="20"/>
                    <a:pt x="2" y="26"/>
                  </a:cubicBezTo>
                  <a:cubicBezTo>
                    <a:pt x="4" y="31"/>
                    <a:pt x="12" y="26"/>
                    <a:pt x="10" y="21"/>
                  </a:cubicBezTo>
                  <a:cubicBezTo>
                    <a:pt x="9" y="16"/>
                    <a:pt x="8" y="12"/>
                    <a:pt x="8" y="7"/>
                  </a:cubicBezTo>
                  <a:cubicBezTo>
                    <a:pt x="8" y="0"/>
                    <a:pt x="0" y="4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4"/>
            <p:cNvSpPr/>
            <p:nvPr/>
          </p:nvSpPr>
          <p:spPr bwMode="auto">
            <a:xfrm>
              <a:off x="3300412" y="1762126"/>
              <a:ext cx="28575" cy="25400"/>
            </a:xfrm>
            <a:custGeom>
              <a:avLst/>
              <a:gdLst>
                <a:gd name="T0" fmla="*/ 9 w 19"/>
                <a:gd name="T1" fmla="*/ 2 h 17"/>
                <a:gd name="T2" fmla="*/ 1 w 19"/>
                <a:gd name="T3" fmla="*/ 9 h 17"/>
                <a:gd name="T4" fmla="*/ 8 w 19"/>
                <a:gd name="T5" fmla="*/ 14 h 17"/>
                <a:gd name="T6" fmla="*/ 14 w 19"/>
                <a:gd name="T7" fmla="*/ 11 h 17"/>
                <a:gd name="T8" fmla="*/ 19 w 19"/>
                <a:gd name="T9" fmla="*/ 3 h 17"/>
                <a:gd name="T10" fmla="*/ 16 w 19"/>
                <a:gd name="T11" fmla="*/ 0 h 17"/>
                <a:gd name="T12" fmla="*/ 4 w 19"/>
                <a:gd name="T13" fmla="*/ 5 h 17"/>
                <a:gd name="T14" fmla="*/ 1 w 19"/>
                <a:gd name="T15" fmla="*/ 11 h 17"/>
                <a:gd name="T16" fmla="*/ 9 w 19"/>
                <a:gd name="T17" fmla="*/ 9 h 17"/>
                <a:gd name="T18" fmla="*/ 9 w 19"/>
                <a:gd name="T19" fmla="*/ 9 h 17"/>
                <a:gd name="T20" fmla="*/ 9 w 19"/>
                <a:gd name="T21" fmla="*/ 8 h 17"/>
                <a:gd name="T22" fmla="*/ 9 w 19"/>
                <a:gd name="T23" fmla="*/ 9 h 17"/>
                <a:gd name="T24" fmla="*/ 9 w 19"/>
                <a:gd name="T25" fmla="*/ 9 h 17"/>
                <a:gd name="T26" fmla="*/ 9 w 19"/>
                <a:gd name="T27" fmla="*/ 9 h 17"/>
                <a:gd name="T28" fmla="*/ 9 w 19"/>
                <a:gd name="T29" fmla="*/ 9 h 17"/>
                <a:gd name="T30" fmla="*/ 9 w 19"/>
                <a:gd name="T31" fmla="*/ 9 h 17"/>
                <a:gd name="T32" fmla="*/ 14 w 19"/>
                <a:gd name="T33" fmla="*/ 8 h 17"/>
                <a:gd name="T34" fmla="*/ 11 w 19"/>
                <a:gd name="T35" fmla="*/ 5 h 17"/>
                <a:gd name="T36" fmla="*/ 11 w 19"/>
                <a:gd name="T37" fmla="*/ 4 h 17"/>
                <a:gd name="T38" fmla="*/ 11 w 19"/>
                <a:gd name="T39" fmla="*/ 4 h 17"/>
                <a:gd name="T40" fmla="*/ 11 w 19"/>
                <a:gd name="T41" fmla="*/ 4 h 17"/>
                <a:gd name="T42" fmla="*/ 10 w 19"/>
                <a:gd name="T43" fmla="*/ 5 h 17"/>
                <a:gd name="T44" fmla="*/ 7 w 19"/>
                <a:gd name="T45" fmla="*/ 7 h 17"/>
                <a:gd name="T46" fmla="*/ 10 w 19"/>
                <a:gd name="T47" fmla="*/ 5 h 17"/>
                <a:gd name="T48" fmla="*/ 11 w 19"/>
                <a:gd name="T49" fmla="*/ 5 h 17"/>
                <a:gd name="T50" fmla="*/ 10 w 19"/>
                <a:gd name="T51" fmla="*/ 5 h 17"/>
                <a:gd name="T52" fmla="*/ 9 w 19"/>
                <a:gd name="T53" fmla="*/ 5 h 17"/>
                <a:gd name="T54" fmla="*/ 10 w 19"/>
                <a:gd name="T55" fmla="*/ 5 h 17"/>
                <a:gd name="T56" fmla="*/ 9 w 19"/>
                <a:gd name="T57" fmla="*/ 7 h 17"/>
                <a:gd name="T58" fmla="*/ 8 w 19"/>
                <a:gd name="T59" fmla="*/ 9 h 17"/>
                <a:gd name="T60" fmla="*/ 8 w 19"/>
                <a:gd name="T61" fmla="*/ 9 h 17"/>
                <a:gd name="T62" fmla="*/ 5 w 19"/>
                <a:gd name="T63" fmla="*/ 11 h 17"/>
                <a:gd name="T64" fmla="*/ 6 w 19"/>
                <a:gd name="T65" fmla="*/ 10 h 17"/>
                <a:gd name="T66" fmla="*/ 11 w 19"/>
                <a:gd name="T67" fmla="*/ 6 h 17"/>
                <a:gd name="T68" fmla="*/ 9 w 19"/>
                <a:gd name="T6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" h="17">
                  <a:moveTo>
                    <a:pt x="9" y="2"/>
                  </a:moveTo>
                  <a:cubicBezTo>
                    <a:pt x="5" y="2"/>
                    <a:pt x="0" y="5"/>
                    <a:pt x="1" y="9"/>
                  </a:cubicBezTo>
                  <a:cubicBezTo>
                    <a:pt x="2" y="12"/>
                    <a:pt x="5" y="14"/>
                    <a:pt x="8" y="14"/>
                  </a:cubicBezTo>
                  <a:cubicBezTo>
                    <a:pt x="10" y="15"/>
                    <a:pt x="12" y="12"/>
                    <a:pt x="14" y="11"/>
                  </a:cubicBezTo>
                  <a:cubicBezTo>
                    <a:pt x="16" y="9"/>
                    <a:pt x="19" y="6"/>
                    <a:pt x="19" y="3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12" y="0"/>
                    <a:pt x="7" y="1"/>
                    <a:pt x="4" y="5"/>
                  </a:cubicBezTo>
                  <a:cubicBezTo>
                    <a:pt x="2" y="6"/>
                    <a:pt x="1" y="9"/>
                    <a:pt x="1" y="11"/>
                  </a:cubicBezTo>
                  <a:cubicBezTo>
                    <a:pt x="1" y="17"/>
                    <a:pt x="9" y="13"/>
                    <a:pt x="9" y="9"/>
                  </a:cubicBezTo>
                  <a:cubicBezTo>
                    <a:pt x="9" y="8"/>
                    <a:pt x="9" y="10"/>
                    <a:pt x="9" y="9"/>
                  </a:cubicBezTo>
                  <a:cubicBezTo>
                    <a:pt x="9" y="9"/>
                    <a:pt x="9" y="9"/>
                    <a:pt x="9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8"/>
                    <a:pt x="8" y="10"/>
                    <a:pt x="9" y="9"/>
                  </a:cubicBezTo>
                  <a:cubicBezTo>
                    <a:pt x="10" y="8"/>
                    <a:pt x="8" y="10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10" y="9"/>
                    <a:pt x="9" y="9"/>
                  </a:cubicBezTo>
                  <a:cubicBezTo>
                    <a:pt x="11" y="9"/>
                    <a:pt x="12" y="8"/>
                    <a:pt x="14" y="8"/>
                  </a:cubicBezTo>
                  <a:cubicBezTo>
                    <a:pt x="13" y="7"/>
                    <a:pt x="12" y="6"/>
                    <a:pt x="11" y="5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12" y="3"/>
                    <a:pt x="11" y="4"/>
                    <a:pt x="11" y="4"/>
                  </a:cubicBezTo>
                  <a:cubicBezTo>
                    <a:pt x="12" y="3"/>
                    <a:pt x="11" y="4"/>
                    <a:pt x="11" y="4"/>
                  </a:cubicBezTo>
                  <a:cubicBezTo>
                    <a:pt x="10" y="4"/>
                    <a:pt x="10" y="5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6"/>
                    <a:pt x="9" y="6"/>
                    <a:pt x="10" y="5"/>
                  </a:cubicBezTo>
                  <a:cubicBezTo>
                    <a:pt x="11" y="6"/>
                    <a:pt x="11" y="6"/>
                    <a:pt x="11" y="5"/>
                  </a:cubicBezTo>
                  <a:cubicBezTo>
                    <a:pt x="11" y="6"/>
                    <a:pt x="10" y="5"/>
                    <a:pt x="10" y="5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5"/>
                    <a:pt x="10" y="5"/>
                    <a:pt x="10" y="5"/>
                  </a:cubicBezTo>
                  <a:cubicBezTo>
                    <a:pt x="9" y="4"/>
                    <a:pt x="9" y="4"/>
                    <a:pt x="9" y="7"/>
                  </a:cubicBezTo>
                  <a:cubicBezTo>
                    <a:pt x="9" y="7"/>
                    <a:pt x="9" y="8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0"/>
                    <a:pt x="6" y="10"/>
                    <a:pt x="5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10"/>
                    <a:pt x="10" y="8"/>
                    <a:pt x="11" y="6"/>
                  </a:cubicBezTo>
                  <a:cubicBezTo>
                    <a:pt x="12" y="4"/>
                    <a:pt x="11" y="1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5"/>
            <p:cNvSpPr/>
            <p:nvPr/>
          </p:nvSpPr>
          <p:spPr bwMode="auto">
            <a:xfrm>
              <a:off x="3381375" y="1192213"/>
              <a:ext cx="249238" cy="223838"/>
            </a:xfrm>
            <a:custGeom>
              <a:avLst/>
              <a:gdLst>
                <a:gd name="T0" fmla="*/ 5 w 168"/>
                <a:gd name="T1" fmla="*/ 120 h 152"/>
                <a:gd name="T2" fmla="*/ 75 w 168"/>
                <a:gd name="T3" fmla="*/ 58 h 152"/>
                <a:gd name="T4" fmla="*/ 105 w 168"/>
                <a:gd name="T5" fmla="*/ 22 h 152"/>
                <a:gd name="T6" fmla="*/ 160 w 168"/>
                <a:gd name="T7" fmla="*/ 30 h 152"/>
                <a:gd name="T8" fmla="*/ 159 w 168"/>
                <a:gd name="T9" fmla="*/ 24 h 152"/>
                <a:gd name="T10" fmla="*/ 96 w 168"/>
                <a:gd name="T11" fmla="*/ 98 h 152"/>
                <a:gd name="T12" fmla="*/ 67 w 168"/>
                <a:gd name="T13" fmla="*/ 126 h 152"/>
                <a:gd name="T14" fmla="*/ 11 w 168"/>
                <a:gd name="T15" fmla="*/ 122 h 152"/>
                <a:gd name="T16" fmla="*/ 5 w 168"/>
                <a:gd name="T17" fmla="*/ 129 h 152"/>
                <a:gd name="T18" fmla="*/ 79 w 168"/>
                <a:gd name="T19" fmla="*/ 125 h 152"/>
                <a:gd name="T20" fmla="*/ 166 w 168"/>
                <a:gd name="T21" fmla="*/ 27 h 152"/>
                <a:gd name="T22" fmla="*/ 165 w 168"/>
                <a:gd name="T23" fmla="*/ 21 h 152"/>
                <a:gd name="T24" fmla="*/ 94 w 168"/>
                <a:gd name="T25" fmla="*/ 24 h 152"/>
                <a:gd name="T26" fmla="*/ 4 w 168"/>
                <a:gd name="T27" fmla="*/ 113 h 152"/>
                <a:gd name="T28" fmla="*/ 5 w 168"/>
                <a:gd name="T29" fmla="*/ 12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8" h="152">
                  <a:moveTo>
                    <a:pt x="5" y="120"/>
                  </a:moveTo>
                  <a:cubicBezTo>
                    <a:pt x="34" y="106"/>
                    <a:pt x="55" y="82"/>
                    <a:pt x="75" y="58"/>
                  </a:cubicBezTo>
                  <a:cubicBezTo>
                    <a:pt x="85" y="46"/>
                    <a:pt x="94" y="33"/>
                    <a:pt x="105" y="22"/>
                  </a:cubicBezTo>
                  <a:cubicBezTo>
                    <a:pt x="118" y="10"/>
                    <a:pt x="147" y="25"/>
                    <a:pt x="160" y="30"/>
                  </a:cubicBezTo>
                  <a:cubicBezTo>
                    <a:pt x="160" y="28"/>
                    <a:pt x="160" y="26"/>
                    <a:pt x="159" y="24"/>
                  </a:cubicBezTo>
                  <a:cubicBezTo>
                    <a:pt x="145" y="54"/>
                    <a:pt x="121" y="76"/>
                    <a:pt x="96" y="98"/>
                  </a:cubicBezTo>
                  <a:cubicBezTo>
                    <a:pt x="86" y="107"/>
                    <a:pt x="77" y="117"/>
                    <a:pt x="67" y="126"/>
                  </a:cubicBezTo>
                  <a:cubicBezTo>
                    <a:pt x="52" y="140"/>
                    <a:pt x="24" y="136"/>
                    <a:pt x="11" y="122"/>
                  </a:cubicBezTo>
                  <a:cubicBezTo>
                    <a:pt x="8" y="118"/>
                    <a:pt x="1" y="126"/>
                    <a:pt x="5" y="129"/>
                  </a:cubicBezTo>
                  <a:cubicBezTo>
                    <a:pt x="25" y="152"/>
                    <a:pt x="60" y="144"/>
                    <a:pt x="79" y="125"/>
                  </a:cubicBezTo>
                  <a:cubicBezTo>
                    <a:pt x="110" y="94"/>
                    <a:pt x="147" y="67"/>
                    <a:pt x="166" y="27"/>
                  </a:cubicBezTo>
                  <a:cubicBezTo>
                    <a:pt x="167" y="25"/>
                    <a:pt x="168" y="22"/>
                    <a:pt x="165" y="21"/>
                  </a:cubicBezTo>
                  <a:cubicBezTo>
                    <a:pt x="139" y="12"/>
                    <a:pt x="115" y="0"/>
                    <a:pt x="94" y="24"/>
                  </a:cubicBezTo>
                  <a:cubicBezTo>
                    <a:pt x="66" y="55"/>
                    <a:pt x="42" y="93"/>
                    <a:pt x="4" y="113"/>
                  </a:cubicBezTo>
                  <a:cubicBezTo>
                    <a:pt x="0" y="115"/>
                    <a:pt x="0" y="123"/>
                    <a:pt x="5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6"/>
            <p:cNvSpPr/>
            <p:nvPr/>
          </p:nvSpPr>
          <p:spPr bwMode="auto">
            <a:xfrm>
              <a:off x="3287712" y="1255713"/>
              <a:ext cx="120650" cy="119063"/>
            </a:xfrm>
            <a:custGeom>
              <a:avLst/>
              <a:gdLst>
                <a:gd name="T0" fmla="*/ 8 w 82"/>
                <a:gd name="T1" fmla="*/ 78 h 81"/>
                <a:gd name="T2" fmla="*/ 78 w 82"/>
                <a:gd name="T3" fmla="*/ 11 h 81"/>
                <a:gd name="T4" fmla="*/ 75 w 82"/>
                <a:gd name="T5" fmla="*/ 4 h 81"/>
                <a:gd name="T6" fmla="*/ 5 w 82"/>
                <a:gd name="T7" fmla="*/ 71 h 81"/>
                <a:gd name="T8" fmla="*/ 8 w 82"/>
                <a:gd name="T9" fmla="*/ 7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" y="78"/>
                  </a:moveTo>
                  <a:cubicBezTo>
                    <a:pt x="36" y="59"/>
                    <a:pt x="55" y="33"/>
                    <a:pt x="78" y="11"/>
                  </a:cubicBezTo>
                  <a:cubicBezTo>
                    <a:pt x="82" y="7"/>
                    <a:pt x="80" y="0"/>
                    <a:pt x="75" y="4"/>
                  </a:cubicBezTo>
                  <a:cubicBezTo>
                    <a:pt x="51" y="26"/>
                    <a:pt x="32" y="53"/>
                    <a:pt x="5" y="71"/>
                  </a:cubicBezTo>
                  <a:cubicBezTo>
                    <a:pt x="0" y="74"/>
                    <a:pt x="3" y="81"/>
                    <a:pt x="8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7"/>
            <p:cNvSpPr/>
            <p:nvPr/>
          </p:nvSpPr>
          <p:spPr bwMode="auto">
            <a:xfrm>
              <a:off x="3311525" y="1298576"/>
              <a:ext cx="98425" cy="80963"/>
            </a:xfrm>
            <a:custGeom>
              <a:avLst/>
              <a:gdLst>
                <a:gd name="T0" fmla="*/ 7 w 66"/>
                <a:gd name="T1" fmla="*/ 51 h 55"/>
                <a:gd name="T2" fmla="*/ 61 w 66"/>
                <a:gd name="T3" fmla="*/ 9 h 55"/>
                <a:gd name="T4" fmla="*/ 56 w 66"/>
                <a:gd name="T5" fmla="*/ 4 h 55"/>
                <a:gd name="T6" fmla="*/ 4 w 66"/>
                <a:gd name="T7" fmla="*/ 44 h 55"/>
                <a:gd name="T8" fmla="*/ 7 w 66"/>
                <a:gd name="T9" fmla="*/ 5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5">
                  <a:moveTo>
                    <a:pt x="7" y="51"/>
                  </a:moveTo>
                  <a:cubicBezTo>
                    <a:pt x="25" y="36"/>
                    <a:pt x="46" y="26"/>
                    <a:pt x="61" y="9"/>
                  </a:cubicBezTo>
                  <a:cubicBezTo>
                    <a:pt x="66" y="4"/>
                    <a:pt x="60" y="0"/>
                    <a:pt x="56" y="4"/>
                  </a:cubicBezTo>
                  <a:cubicBezTo>
                    <a:pt x="41" y="20"/>
                    <a:pt x="21" y="30"/>
                    <a:pt x="4" y="44"/>
                  </a:cubicBezTo>
                  <a:cubicBezTo>
                    <a:pt x="0" y="48"/>
                    <a:pt x="2" y="55"/>
                    <a:pt x="7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8"/>
            <p:cNvSpPr/>
            <p:nvPr/>
          </p:nvSpPr>
          <p:spPr bwMode="auto">
            <a:xfrm>
              <a:off x="3408362" y="1265238"/>
              <a:ext cx="114300" cy="127000"/>
            </a:xfrm>
            <a:custGeom>
              <a:avLst/>
              <a:gdLst>
                <a:gd name="T0" fmla="*/ 5 w 77"/>
                <a:gd name="T1" fmla="*/ 82 h 86"/>
                <a:gd name="T2" fmla="*/ 23 w 77"/>
                <a:gd name="T3" fmla="*/ 66 h 86"/>
                <a:gd name="T4" fmla="*/ 45 w 77"/>
                <a:gd name="T5" fmla="*/ 46 h 86"/>
                <a:gd name="T6" fmla="*/ 76 w 77"/>
                <a:gd name="T7" fmla="*/ 6 h 86"/>
                <a:gd name="T8" fmla="*/ 68 w 77"/>
                <a:gd name="T9" fmla="*/ 6 h 86"/>
                <a:gd name="T10" fmla="*/ 38 w 77"/>
                <a:gd name="T11" fmla="*/ 42 h 86"/>
                <a:gd name="T12" fmla="*/ 24 w 77"/>
                <a:gd name="T13" fmla="*/ 54 h 86"/>
                <a:gd name="T14" fmla="*/ 4 w 77"/>
                <a:gd name="T15" fmla="*/ 75 h 86"/>
                <a:gd name="T16" fmla="*/ 5 w 77"/>
                <a:gd name="T17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86">
                  <a:moveTo>
                    <a:pt x="5" y="82"/>
                  </a:moveTo>
                  <a:cubicBezTo>
                    <a:pt x="12" y="78"/>
                    <a:pt x="17" y="72"/>
                    <a:pt x="23" y="66"/>
                  </a:cubicBezTo>
                  <a:cubicBezTo>
                    <a:pt x="29" y="58"/>
                    <a:pt x="37" y="52"/>
                    <a:pt x="45" y="46"/>
                  </a:cubicBezTo>
                  <a:cubicBezTo>
                    <a:pt x="58" y="35"/>
                    <a:pt x="71" y="23"/>
                    <a:pt x="76" y="6"/>
                  </a:cubicBezTo>
                  <a:cubicBezTo>
                    <a:pt x="77" y="0"/>
                    <a:pt x="69" y="2"/>
                    <a:pt x="68" y="6"/>
                  </a:cubicBezTo>
                  <a:cubicBezTo>
                    <a:pt x="63" y="22"/>
                    <a:pt x="50" y="32"/>
                    <a:pt x="38" y="42"/>
                  </a:cubicBezTo>
                  <a:cubicBezTo>
                    <a:pt x="33" y="46"/>
                    <a:pt x="29" y="50"/>
                    <a:pt x="24" y="54"/>
                  </a:cubicBezTo>
                  <a:cubicBezTo>
                    <a:pt x="17" y="61"/>
                    <a:pt x="12" y="69"/>
                    <a:pt x="4" y="75"/>
                  </a:cubicBezTo>
                  <a:cubicBezTo>
                    <a:pt x="0" y="77"/>
                    <a:pt x="0" y="86"/>
                    <a:pt x="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9"/>
            <p:cNvSpPr/>
            <p:nvPr/>
          </p:nvSpPr>
          <p:spPr bwMode="auto">
            <a:xfrm>
              <a:off x="3422650" y="1312863"/>
              <a:ext cx="87313" cy="82550"/>
            </a:xfrm>
            <a:custGeom>
              <a:avLst/>
              <a:gdLst>
                <a:gd name="T0" fmla="*/ 9 w 59"/>
                <a:gd name="T1" fmla="*/ 52 h 56"/>
                <a:gd name="T2" fmla="*/ 56 w 59"/>
                <a:gd name="T3" fmla="*/ 8 h 56"/>
                <a:gd name="T4" fmla="*/ 49 w 59"/>
                <a:gd name="T5" fmla="*/ 5 h 56"/>
                <a:gd name="T6" fmla="*/ 4 w 59"/>
                <a:gd name="T7" fmla="*/ 47 h 56"/>
                <a:gd name="T8" fmla="*/ 9 w 59"/>
                <a:gd name="T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6">
                  <a:moveTo>
                    <a:pt x="9" y="52"/>
                  </a:moveTo>
                  <a:cubicBezTo>
                    <a:pt x="25" y="36"/>
                    <a:pt x="46" y="28"/>
                    <a:pt x="56" y="8"/>
                  </a:cubicBezTo>
                  <a:cubicBezTo>
                    <a:pt x="59" y="2"/>
                    <a:pt x="52" y="0"/>
                    <a:pt x="49" y="5"/>
                  </a:cubicBezTo>
                  <a:cubicBezTo>
                    <a:pt x="40" y="24"/>
                    <a:pt x="18" y="33"/>
                    <a:pt x="4" y="47"/>
                  </a:cubicBezTo>
                  <a:cubicBezTo>
                    <a:pt x="0" y="52"/>
                    <a:pt x="5" y="56"/>
                    <a:pt x="9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0"/>
            <p:cNvSpPr/>
            <p:nvPr/>
          </p:nvSpPr>
          <p:spPr bwMode="auto">
            <a:xfrm>
              <a:off x="3490912" y="1474788"/>
              <a:ext cx="123825" cy="136525"/>
            </a:xfrm>
            <a:custGeom>
              <a:avLst/>
              <a:gdLst>
                <a:gd name="T0" fmla="*/ 9 w 84"/>
                <a:gd name="T1" fmla="*/ 88 h 92"/>
                <a:gd name="T2" fmla="*/ 80 w 84"/>
                <a:gd name="T3" fmla="*/ 11 h 92"/>
                <a:gd name="T4" fmla="*/ 77 w 84"/>
                <a:gd name="T5" fmla="*/ 4 h 92"/>
                <a:gd name="T6" fmla="*/ 4 w 84"/>
                <a:gd name="T7" fmla="*/ 83 h 92"/>
                <a:gd name="T8" fmla="*/ 9 w 84"/>
                <a:gd name="T9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92">
                  <a:moveTo>
                    <a:pt x="9" y="88"/>
                  </a:moveTo>
                  <a:cubicBezTo>
                    <a:pt x="33" y="62"/>
                    <a:pt x="55" y="35"/>
                    <a:pt x="80" y="11"/>
                  </a:cubicBezTo>
                  <a:cubicBezTo>
                    <a:pt x="84" y="7"/>
                    <a:pt x="82" y="0"/>
                    <a:pt x="77" y="4"/>
                  </a:cubicBezTo>
                  <a:cubicBezTo>
                    <a:pt x="51" y="29"/>
                    <a:pt x="28" y="56"/>
                    <a:pt x="4" y="83"/>
                  </a:cubicBezTo>
                  <a:cubicBezTo>
                    <a:pt x="0" y="88"/>
                    <a:pt x="5" y="92"/>
                    <a:pt x="9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1"/>
            <p:cNvSpPr/>
            <p:nvPr/>
          </p:nvSpPr>
          <p:spPr bwMode="auto">
            <a:xfrm>
              <a:off x="3514725" y="1501776"/>
              <a:ext cx="101600" cy="111125"/>
            </a:xfrm>
            <a:custGeom>
              <a:avLst/>
              <a:gdLst>
                <a:gd name="T0" fmla="*/ 9 w 69"/>
                <a:gd name="T1" fmla="*/ 71 h 75"/>
                <a:gd name="T2" fmla="*/ 65 w 69"/>
                <a:gd name="T3" fmla="*/ 10 h 75"/>
                <a:gd name="T4" fmla="*/ 60 w 69"/>
                <a:gd name="T5" fmla="*/ 5 h 75"/>
                <a:gd name="T6" fmla="*/ 4 w 69"/>
                <a:gd name="T7" fmla="*/ 66 h 75"/>
                <a:gd name="T8" fmla="*/ 9 w 69"/>
                <a:gd name="T9" fmla="*/ 7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75">
                  <a:moveTo>
                    <a:pt x="9" y="71"/>
                  </a:moveTo>
                  <a:cubicBezTo>
                    <a:pt x="28" y="50"/>
                    <a:pt x="48" y="31"/>
                    <a:pt x="65" y="10"/>
                  </a:cubicBezTo>
                  <a:cubicBezTo>
                    <a:pt x="69" y="5"/>
                    <a:pt x="64" y="0"/>
                    <a:pt x="60" y="5"/>
                  </a:cubicBezTo>
                  <a:cubicBezTo>
                    <a:pt x="43" y="27"/>
                    <a:pt x="22" y="45"/>
                    <a:pt x="4" y="66"/>
                  </a:cubicBezTo>
                  <a:cubicBezTo>
                    <a:pt x="0" y="71"/>
                    <a:pt x="5" y="75"/>
                    <a:pt x="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2"/>
            <p:cNvSpPr/>
            <p:nvPr/>
          </p:nvSpPr>
          <p:spPr bwMode="auto">
            <a:xfrm>
              <a:off x="3516312" y="1541463"/>
              <a:ext cx="98425" cy="93663"/>
            </a:xfrm>
            <a:custGeom>
              <a:avLst/>
              <a:gdLst>
                <a:gd name="T0" fmla="*/ 5 w 67"/>
                <a:gd name="T1" fmla="*/ 60 h 63"/>
                <a:gd name="T2" fmla="*/ 63 w 67"/>
                <a:gd name="T3" fmla="*/ 11 h 63"/>
                <a:gd name="T4" fmla="*/ 60 w 67"/>
                <a:gd name="T5" fmla="*/ 4 h 63"/>
                <a:gd name="T6" fmla="*/ 4 w 67"/>
                <a:gd name="T7" fmla="*/ 53 h 63"/>
                <a:gd name="T8" fmla="*/ 5 w 67"/>
                <a:gd name="T9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3">
                  <a:moveTo>
                    <a:pt x="5" y="60"/>
                  </a:moveTo>
                  <a:cubicBezTo>
                    <a:pt x="28" y="48"/>
                    <a:pt x="45" y="28"/>
                    <a:pt x="63" y="11"/>
                  </a:cubicBezTo>
                  <a:cubicBezTo>
                    <a:pt x="67" y="7"/>
                    <a:pt x="65" y="0"/>
                    <a:pt x="60" y="4"/>
                  </a:cubicBezTo>
                  <a:cubicBezTo>
                    <a:pt x="42" y="21"/>
                    <a:pt x="26" y="41"/>
                    <a:pt x="4" y="53"/>
                  </a:cubicBezTo>
                  <a:cubicBezTo>
                    <a:pt x="0" y="55"/>
                    <a:pt x="0" y="63"/>
                    <a:pt x="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3"/>
            <p:cNvSpPr/>
            <p:nvPr/>
          </p:nvSpPr>
          <p:spPr bwMode="auto">
            <a:xfrm>
              <a:off x="3567112" y="1433513"/>
              <a:ext cx="249238" cy="550863"/>
            </a:xfrm>
            <a:custGeom>
              <a:avLst/>
              <a:gdLst>
                <a:gd name="T0" fmla="*/ 9 w 169"/>
                <a:gd name="T1" fmla="*/ 127 h 372"/>
                <a:gd name="T2" fmla="*/ 67 w 169"/>
                <a:gd name="T3" fmla="*/ 73 h 372"/>
                <a:gd name="T4" fmla="*/ 118 w 169"/>
                <a:gd name="T5" fmla="*/ 24 h 372"/>
                <a:gd name="T6" fmla="*/ 136 w 169"/>
                <a:gd name="T7" fmla="*/ 54 h 372"/>
                <a:gd name="T8" fmla="*/ 137 w 169"/>
                <a:gd name="T9" fmla="*/ 92 h 372"/>
                <a:gd name="T10" fmla="*/ 154 w 169"/>
                <a:gd name="T11" fmla="*/ 174 h 372"/>
                <a:gd name="T12" fmla="*/ 159 w 169"/>
                <a:gd name="T13" fmla="*/ 254 h 372"/>
                <a:gd name="T14" fmla="*/ 106 w 169"/>
                <a:gd name="T15" fmla="*/ 301 h 372"/>
                <a:gd name="T16" fmla="*/ 48 w 169"/>
                <a:gd name="T17" fmla="*/ 339 h 372"/>
                <a:gd name="T18" fmla="*/ 13 w 169"/>
                <a:gd name="T19" fmla="*/ 363 h 372"/>
                <a:gd name="T20" fmla="*/ 18 w 169"/>
                <a:gd name="T21" fmla="*/ 368 h 372"/>
                <a:gd name="T22" fmla="*/ 71 w 169"/>
                <a:gd name="T23" fmla="*/ 334 h 372"/>
                <a:gd name="T24" fmla="*/ 151 w 169"/>
                <a:gd name="T25" fmla="*/ 283 h 372"/>
                <a:gd name="T26" fmla="*/ 168 w 169"/>
                <a:gd name="T27" fmla="*/ 240 h 372"/>
                <a:gd name="T28" fmla="*/ 157 w 169"/>
                <a:gd name="T29" fmla="*/ 147 h 372"/>
                <a:gd name="T30" fmla="*/ 146 w 169"/>
                <a:gd name="T31" fmla="*/ 95 h 372"/>
                <a:gd name="T32" fmla="*/ 145 w 169"/>
                <a:gd name="T33" fmla="*/ 43 h 372"/>
                <a:gd name="T34" fmla="*/ 127 w 169"/>
                <a:gd name="T35" fmla="*/ 8 h 372"/>
                <a:gd name="T36" fmla="*/ 69 w 169"/>
                <a:gd name="T37" fmla="*/ 62 h 372"/>
                <a:gd name="T38" fmla="*/ 4 w 169"/>
                <a:gd name="T39" fmla="*/ 122 h 372"/>
                <a:gd name="T40" fmla="*/ 9 w 169"/>
                <a:gd name="T41" fmla="*/ 127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9" h="372">
                  <a:moveTo>
                    <a:pt x="9" y="127"/>
                  </a:moveTo>
                  <a:cubicBezTo>
                    <a:pt x="27" y="107"/>
                    <a:pt x="47" y="90"/>
                    <a:pt x="67" y="73"/>
                  </a:cubicBezTo>
                  <a:cubicBezTo>
                    <a:pt x="85" y="58"/>
                    <a:pt x="100" y="39"/>
                    <a:pt x="118" y="24"/>
                  </a:cubicBezTo>
                  <a:cubicBezTo>
                    <a:pt x="137" y="9"/>
                    <a:pt x="136" y="45"/>
                    <a:pt x="136" y="54"/>
                  </a:cubicBezTo>
                  <a:cubicBezTo>
                    <a:pt x="137" y="66"/>
                    <a:pt x="136" y="79"/>
                    <a:pt x="137" y="92"/>
                  </a:cubicBezTo>
                  <a:cubicBezTo>
                    <a:pt x="138" y="119"/>
                    <a:pt x="149" y="147"/>
                    <a:pt x="154" y="174"/>
                  </a:cubicBezTo>
                  <a:cubicBezTo>
                    <a:pt x="159" y="200"/>
                    <a:pt x="161" y="227"/>
                    <a:pt x="159" y="254"/>
                  </a:cubicBezTo>
                  <a:cubicBezTo>
                    <a:pt x="158" y="277"/>
                    <a:pt x="124" y="290"/>
                    <a:pt x="106" y="301"/>
                  </a:cubicBezTo>
                  <a:cubicBezTo>
                    <a:pt x="87" y="314"/>
                    <a:pt x="68" y="327"/>
                    <a:pt x="48" y="339"/>
                  </a:cubicBezTo>
                  <a:cubicBezTo>
                    <a:pt x="36" y="346"/>
                    <a:pt x="22" y="352"/>
                    <a:pt x="13" y="363"/>
                  </a:cubicBezTo>
                  <a:cubicBezTo>
                    <a:pt x="9" y="368"/>
                    <a:pt x="14" y="372"/>
                    <a:pt x="18" y="368"/>
                  </a:cubicBezTo>
                  <a:cubicBezTo>
                    <a:pt x="32" y="352"/>
                    <a:pt x="55" y="345"/>
                    <a:pt x="71" y="334"/>
                  </a:cubicBezTo>
                  <a:cubicBezTo>
                    <a:pt x="97" y="316"/>
                    <a:pt x="123" y="298"/>
                    <a:pt x="151" y="283"/>
                  </a:cubicBezTo>
                  <a:cubicBezTo>
                    <a:pt x="167" y="274"/>
                    <a:pt x="168" y="256"/>
                    <a:pt x="168" y="240"/>
                  </a:cubicBezTo>
                  <a:cubicBezTo>
                    <a:pt x="169" y="208"/>
                    <a:pt x="164" y="178"/>
                    <a:pt x="157" y="147"/>
                  </a:cubicBezTo>
                  <a:cubicBezTo>
                    <a:pt x="154" y="130"/>
                    <a:pt x="148" y="112"/>
                    <a:pt x="146" y="95"/>
                  </a:cubicBezTo>
                  <a:cubicBezTo>
                    <a:pt x="143" y="78"/>
                    <a:pt x="146" y="60"/>
                    <a:pt x="145" y="43"/>
                  </a:cubicBezTo>
                  <a:cubicBezTo>
                    <a:pt x="144" y="37"/>
                    <a:pt x="143" y="0"/>
                    <a:pt x="127" y="8"/>
                  </a:cubicBezTo>
                  <a:cubicBezTo>
                    <a:pt x="104" y="21"/>
                    <a:pt x="88" y="45"/>
                    <a:pt x="69" y="62"/>
                  </a:cubicBezTo>
                  <a:cubicBezTo>
                    <a:pt x="47" y="82"/>
                    <a:pt x="24" y="100"/>
                    <a:pt x="4" y="122"/>
                  </a:cubicBezTo>
                  <a:cubicBezTo>
                    <a:pt x="0" y="127"/>
                    <a:pt x="5" y="131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4"/>
            <p:cNvSpPr/>
            <p:nvPr/>
          </p:nvSpPr>
          <p:spPr bwMode="auto">
            <a:xfrm>
              <a:off x="3343275" y="1366838"/>
              <a:ext cx="39688" cy="612775"/>
            </a:xfrm>
            <a:custGeom>
              <a:avLst/>
              <a:gdLst>
                <a:gd name="T0" fmla="*/ 14 w 27"/>
                <a:gd name="T1" fmla="*/ 10 h 414"/>
                <a:gd name="T2" fmla="*/ 16 w 27"/>
                <a:gd name="T3" fmla="*/ 64 h 414"/>
                <a:gd name="T4" fmla="*/ 11 w 27"/>
                <a:gd name="T5" fmla="*/ 167 h 414"/>
                <a:gd name="T6" fmla="*/ 8 w 27"/>
                <a:gd name="T7" fmla="*/ 291 h 414"/>
                <a:gd name="T8" fmla="*/ 5 w 27"/>
                <a:gd name="T9" fmla="*/ 409 h 414"/>
                <a:gd name="T10" fmla="*/ 13 w 27"/>
                <a:gd name="T11" fmla="*/ 405 h 414"/>
                <a:gd name="T12" fmla="*/ 14 w 27"/>
                <a:gd name="T13" fmla="*/ 399 h 414"/>
                <a:gd name="T14" fmla="*/ 6 w 27"/>
                <a:gd name="T15" fmla="*/ 402 h 414"/>
                <a:gd name="T16" fmla="*/ 5 w 27"/>
                <a:gd name="T17" fmla="*/ 408 h 414"/>
                <a:gd name="T18" fmla="*/ 13 w 27"/>
                <a:gd name="T19" fmla="*/ 404 h 414"/>
                <a:gd name="T20" fmla="*/ 17 w 27"/>
                <a:gd name="T21" fmla="*/ 274 h 414"/>
                <a:gd name="T22" fmla="*/ 19 w 27"/>
                <a:gd name="T23" fmla="*/ 135 h 414"/>
                <a:gd name="T24" fmla="*/ 24 w 27"/>
                <a:gd name="T25" fmla="*/ 45 h 414"/>
                <a:gd name="T26" fmla="*/ 19 w 27"/>
                <a:gd name="T27" fmla="*/ 1 h 414"/>
                <a:gd name="T28" fmla="*/ 14 w 27"/>
                <a:gd name="T29" fmla="*/ 1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414">
                  <a:moveTo>
                    <a:pt x="14" y="10"/>
                  </a:moveTo>
                  <a:cubicBezTo>
                    <a:pt x="17" y="10"/>
                    <a:pt x="16" y="58"/>
                    <a:pt x="16" y="64"/>
                  </a:cubicBezTo>
                  <a:cubicBezTo>
                    <a:pt x="15" y="99"/>
                    <a:pt x="10" y="133"/>
                    <a:pt x="11" y="167"/>
                  </a:cubicBezTo>
                  <a:cubicBezTo>
                    <a:pt x="11" y="209"/>
                    <a:pt x="10" y="250"/>
                    <a:pt x="8" y="291"/>
                  </a:cubicBezTo>
                  <a:cubicBezTo>
                    <a:pt x="6" y="330"/>
                    <a:pt x="0" y="370"/>
                    <a:pt x="5" y="409"/>
                  </a:cubicBezTo>
                  <a:cubicBezTo>
                    <a:pt x="5" y="414"/>
                    <a:pt x="12" y="408"/>
                    <a:pt x="13" y="405"/>
                  </a:cubicBezTo>
                  <a:cubicBezTo>
                    <a:pt x="13" y="403"/>
                    <a:pt x="14" y="401"/>
                    <a:pt x="14" y="399"/>
                  </a:cubicBezTo>
                  <a:cubicBezTo>
                    <a:pt x="15" y="393"/>
                    <a:pt x="6" y="397"/>
                    <a:pt x="6" y="402"/>
                  </a:cubicBezTo>
                  <a:cubicBezTo>
                    <a:pt x="5" y="404"/>
                    <a:pt x="5" y="406"/>
                    <a:pt x="5" y="408"/>
                  </a:cubicBezTo>
                  <a:cubicBezTo>
                    <a:pt x="7" y="406"/>
                    <a:pt x="10" y="405"/>
                    <a:pt x="13" y="404"/>
                  </a:cubicBezTo>
                  <a:cubicBezTo>
                    <a:pt x="7" y="362"/>
                    <a:pt x="15" y="316"/>
                    <a:pt x="17" y="274"/>
                  </a:cubicBezTo>
                  <a:cubicBezTo>
                    <a:pt x="19" y="227"/>
                    <a:pt x="18" y="181"/>
                    <a:pt x="19" y="135"/>
                  </a:cubicBezTo>
                  <a:cubicBezTo>
                    <a:pt x="20" y="105"/>
                    <a:pt x="25" y="75"/>
                    <a:pt x="24" y="45"/>
                  </a:cubicBezTo>
                  <a:cubicBezTo>
                    <a:pt x="24" y="39"/>
                    <a:pt x="27" y="3"/>
                    <a:pt x="19" y="1"/>
                  </a:cubicBezTo>
                  <a:cubicBezTo>
                    <a:pt x="15" y="0"/>
                    <a:pt x="10" y="9"/>
                    <a:pt x="1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45"/>
            <p:cNvSpPr/>
            <p:nvPr/>
          </p:nvSpPr>
          <p:spPr bwMode="auto">
            <a:xfrm>
              <a:off x="3462337" y="1392238"/>
              <a:ext cx="33338" cy="587375"/>
            </a:xfrm>
            <a:custGeom>
              <a:avLst/>
              <a:gdLst>
                <a:gd name="T0" fmla="*/ 2 w 22"/>
                <a:gd name="T1" fmla="*/ 10 h 397"/>
                <a:gd name="T2" fmla="*/ 0 w 22"/>
                <a:gd name="T3" fmla="*/ 223 h 397"/>
                <a:gd name="T4" fmla="*/ 4 w 22"/>
                <a:gd name="T5" fmla="*/ 317 h 397"/>
                <a:gd name="T6" fmla="*/ 14 w 22"/>
                <a:gd name="T7" fmla="*/ 393 h 397"/>
                <a:gd name="T8" fmla="*/ 22 w 22"/>
                <a:gd name="T9" fmla="*/ 388 h 397"/>
                <a:gd name="T10" fmla="*/ 20 w 22"/>
                <a:gd name="T11" fmla="*/ 383 h 397"/>
                <a:gd name="T12" fmla="*/ 14 w 22"/>
                <a:gd name="T13" fmla="*/ 390 h 397"/>
                <a:gd name="T14" fmla="*/ 14 w 22"/>
                <a:gd name="T15" fmla="*/ 391 h 397"/>
                <a:gd name="T16" fmla="*/ 22 w 22"/>
                <a:gd name="T17" fmla="*/ 386 h 397"/>
                <a:gd name="T18" fmla="*/ 13 w 22"/>
                <a:gd name="T19" fmla="*/ 301 h 397"/>
                <a:gd name="T20" fmla="*/ 9 w 22"/>
                <a:gd name="T21" fmla="*/ 198 h 397"/>
                <a:gd name="T22" fmla="*/ 10 w 22"/>
                <a:gd name="T23" fmla="*/ 5 h 397"/>
                <a:gd name="T24" fmla="*/ 2 w 22"/>
                <a:gd name="T25" fmla="*/ 1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397">
                  <a:moveTo>
                    <a:pt x="2" y="10"/>
                  </a:moveTo>
                  <a:cubicBezTo>
                    <a:pt x="9" y="81"/>
                    <a:pt x="1" y="152"/>
                    <a:pt x="0" y="223"/>
                  </a:cubicBezTo>
                  <a:cubicBezTo>
                    <a:pt x="0" y="255"/>
                    <a:pt x="4" y="286"/>
                    <a:pt x="4" y="317"/>
                  </a:cubicBezTo>
                  <a:cubicBezTo>
                    <a:pt x="5" y="343"/>
                    <a:pt x="3" y="368"/>
                    <a:pt x="14" y="393"/>
                  </a:cubicBezTo>
                  <a:cubicBezTo>
                    <a:pt x="16" y="397"/>
                    <a:pt x="22" y="391"/>
                    <a:pt x="22" y="388"/>
                  </a:cubicBezTo>
                  <a:cubicBezTo>
                    <a:pt x="22" y="386"/>
                    <a:pt x="22" y="385"/>
                    <a:pt x="20" y="383"/>
                  </a:cubicBezTo>
                  <a:cubicBezTo>
                    <a:pt x="17" y="379"/>
                    <a:pt x="10" y="387"/>
                    <a:pt x="14" y="390"/>
                  </a:cubicBezTo>
                  <a:cubicBezTo>
                    <a:pt x="14" y="390"/>
                    <a:pt x="14" y="390"/>
                    <a:pt x="14" y="391"/>
                  </a:cubicBezTo>
                  <a:cubicBezTo>
                    <a:pt x="16" y="389"/>
                    <a:pt x="19" y="388"/>
                    <a:pt x="22" y="386"/>
                  </a:cubicBezTo>
                  <a:cubicBezTo>
                    <a:pt x="10" y="359"/>
                    <a:pt x="14" y="330"/>
                    <a:pt x="13" y="301"/>
                  </a:cubicBezTo>
                  <a:cubicBezTo>
                    <a:pt x="11" y="267"/>
                    <a:pt x="8" y="233"/>
                    <a:pt x="9" y="198"/>
                  </a:cubicBezTo>
                  <a:cubicBezTo>
                    <a:pt x="10" y="134"/>
                    <a:pt x="17" y="70"/>
                    <a:pt x="10" y="5"/>
                  </a:cubicBezTo>
                  <a:cubicBezTo>
                    <a:pt x="9" y="0"/>
                    <a:pt x="1" y="5"/>
                    <a:pt x="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5" name="TextBox 76"/>
          <p:cNvSpPr txBox="1"/>
          <p:nvPr/>
        </p:nvSpPr>
        <p:spPr>
          <a:xfrm>
            <a:off x="2182519" y="4285385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515161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添加标题</a:t>
            </a:r>
            <a:endParaRPr lang="zh-CN" altLang="en-US" dirty="0">
              <a:solidFill>
                <a:srgbClr val="515161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094469" y="4654717"/>
            <a:ext cx="3274640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100" dirty="0" smtClean="0">
                <a:solidFill>
                  <a:srgbClr val="515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Prompt 最好简洁易懂，并减少歧义</a:t>
            </a:r>
            <a:endParaRPr lang="en-US" altLang="zh-CN" sz="1100" dirty="0" smtClean="0">
              <a:solidFill>
                <a:srgbClr val="515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Group 4"/>
          <p:cNvGrpSpPr>
            <a:grpSpLocks noChangeAspect="1"/>
          </p:cNvGrpSpPr>
          <p:nvPr/>
        </p:nvGrpSpPr>
        <p:grpSpPr bwMode="auto">
          <a:xfrm>
            <a:off x="5116204" y="1448124"/>
            <a:ext cx="1907377" cy="1417159"/>
            <a:chOff x="2745" y="1420"/>
            <a:chExt cx="2192" cy="1482"/>
          </a:xfrm>
          <a:solidFill>
            <a:srgbClr val="F8930C"/>
          </a:solidFill>
        </p:grpSpPr>
        <p:sp>
          <p:nvSpPr>
            <p:cNvPr id="58" name="Freeform 5"/>
            <p:cNvSpPr/>
            <p:nvPr/>
          </p:nvSpPr>
          <p:spPr bwMode="auto">
            <a:xfrm>
              <a:off x="2745" y="1432"/>
              <a:ext cx="2192" cy="1470"/>
            </a:xfrm>
            <a:custGeom>
              <a:avLst/>
              <a:gdLst>
                <a:gd name="T0" fmla="*/ 557 w 925"/>
                <a:gd name="T1" fmla="*/ 11 h 619"/>
                <a:gd name="T2" fmla="*/ 494 w 925"/>
                <a:gd name="T3" fmla="*/ 79 h 619"/>
                <a:gd name="T4" fmla="*/ 418 w 925"/>
                <a:gd name="T5" fmla="*/ 155 h 619"/>
                <a:gd name="T6" fmla="*/ 265 w 925"/>
                <a:gd name="T7" fmla="*/ 308 h 619"/>
                <a:gd name="T8" fmla="*/ 5 w 925"/>
                <a:gd name="T9" fmla="*/ 585 h 619"/>
                <a:gd name="T10" fmla="*/ 13 w 925"/>
                <a:gd name="T11" fmla="*/ 600 h 619"/>
                <a:gd name="T12" fmla="*/ 452 w 925"/>
                <a:gd name="T13" fmla="*/ 596 h 619"/>
                <a:gd name="T14" fmla="*/ 912 w 925"/>
                <a:gd name="T15" fmla="*/ 584 h 619"/>
                <a:gd name="T16" fmla="*/ 912 w 925"/>
                <a:gd name="T17" fmla="*/ 564 h 619"/>
                <a:gd name="T18" fmla="*/ 452 w 925"/>
                <a:gd name="T19" fmla="*/ 576 h 619"/>
                <a:gd name="T20" fmla="*/ 13 w 925"/>
                <a:gd name="T21" fmla="*/ 580 h 619"/>
                <a:gd name="T22" fmla="*/ 22 w 925"/>
                <a:gd name="T23" fmla="*/ 595 h 619"/>
                <a:gd name="T24" fmla="*/ 284 w 925"/>
                <a:gd name="T25" fmla="*/ 317 h 619"/>
                <a:gd name="T26" fmla="*/ 438 w 925"/>
                <a:gd name="T27" fmla="*/ 164 h 619"/>
                <a:gd name="T28" fmla="*/ 513 w 925"/>
                <a:gd name="T29" fmla="*/ 88 h 619"/>
                <a:gd name="T30" fmla="*/ 574 w 925"/>
                <a:gd name="T31" fmla="*/ 21 h 619"/>
                <a:gd name="T32" fmla="*/ 557 w 925"/>
                <a:gd name="T33" fmla="*/ 11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5" h="619">
                  <a:moveTo>
                    <a:pt x="557" y="11"/>
                  </a:moveTo>
                  <a:cubicBezTo>
                    <a:pt x="540" y="37"/>
                    <a:pt x="516" y="57"/>
                    <a:pt x="494" y="79"/>
                  </a:cubicBezTo>
                  <a:cubicBezTo>
                    <a:pt x="469" y="104"/>
                    <a:pt x="444" y="130"/>
                    <a:pt x="418" y="155"/>
                  </a:cubicBezTo>
                  <a:cubicBezTo>
                    <a:pt x="367" y="206"/>
                    <a:pt x="315" y="256"/>
                    <a:pt x="265" y="308"/>
                  </a:cubicBezTo>
                  <a:cubicBezTo>
                    <a:pt x="177" y="399"/>
                    <a:pt x="75" y="477"/>
                    <a:pt x="5" y="585"/>
                  </a:cubicBezTo>
                  <a:cubicBezTo>
                    <a:pt x="0" y="592"/>
                    <a:pt x="6" y="599"/>
                    <a:pt x="13" y="600"/>
                  </a:cubicBezTo>
                  <a:cubicBezTo>
                    <a:pt x="159" y="619"/>
                    <a:pt x="306" y="608"/>
                    <a:pt x="452" y="596"/>
                  </a:cubicBezTo>
                  <a:cubicBezTo>
                    <a:pt x="605" y="583"/>
                    <a:pt x="758" y="584"/>
                    <a:pt x="912" y="584"/>
                  </a:cubicBezTo>
                  <a:cubicBezTo>
                    <a:pt x="925" y="584"/>
                    <a:pt x="925" y="564"/>
                    <a:pt x="912" y="564"/>
                  </a:cubicBezTo>
                  <a:cubicBezTo>
                    <a:pt x="758" y="564"/>
                    <a:pt x="605" y="563"/>
                    <a:pt x="452" y="576"/>
                  </a:cubicBezTo>
                  <a:cubicBezTo>
                    <a:pt x="307" y="588"/>
                    <a:pt x="159" y="599"/>
                    <a:pt x="13" y="580"/>
                  </a:cubicBezTo>
                  <a:cubicBezTo>
                    <a:pt x="16" y="585"/>
                    <a:pt x="19" y="590"/>
                    <a:pt x="22" y="595"/>
                  </a:cubicBezTo>
                  <a:cubicBezTo>
                    <a:pt x="92" y="487"/>
                    <a:pt x="196" y="408"/>
                    <a:pt x="284" y="317"/>
                  </a:cubicBezTo>
                  <a:cubicBezTo>
                    <a:pt x="335" y="265"/>
                    <a:pt x="387" y="215"/>
                    <a:pt x="438" y="164"/>
                  </a:cubicBezTo>
                  <a:cubicBezTo>
                    <a:pt x="463" y="139"/>
                    <a:pt x="487" y="113"/>
                    <a:pt x="513" y="88"/>
                  </a:cubicBezTo>
                  <a:cubicBezTo>
                    <a:pt x="534" y="67"/>
                    <a:pt x="557" y="47"/>
                    <a:pt x="574" y="21"/>
                  </a:cubicBezTo>
                  <a:cubicBezTo>
                    <a:pt x="581" y="10"/>
                    <a:pt x="564" y="0"/>
                    <a:pt x="55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6"/>
            <p:cNvSpPr/>
            <p:nvPr/>
          </p:nvSpPr>
          <p:spPr bwMode="auto">
            <a:xfrm>
              <a:off x="4023" y="1420"/>
              <a:ext cx="900" cy="1435"/>
            </a:xfrm>
            <a:custGeom>
              <a:avLst/>
              <a:gdLst>
                <a:gd name="T0" fmla="*/ 7 w 380"/>
                <a:gd name="T1" fmla="*/ 21 h 604"/>
                <a:gd name="T2" fmla="*/ 187 w 380"/>
                <a:gd name="T3" fmla="*/ 319 h 604"/>
                <a:gd name="T4" fmla="*/ 358 w 380"/>
                <a:gd name="T5" fmla="*/ 594 h 604"/>
                <a:gd name="T6" fmla="*/ 372 w 380"/>
                <a:gd name="T7" fmla="*/ 580 h 604"/>
                <a:gd name="T8" fmla="*/ 201 w 380"/>
                <a:gd name="T9" fmla="*/ 303 h 604"/>
                <a:gd name="T10" fmla="*/ 24 w 380"/>
                <a:gd name="T11" fmla="*/ 11 h 604"/>
                <a:gd name="T12" fmla="*/ 7 w 380"/>
                <a:gd name="T13" fmla="*/ 21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0" h="604">
                  <a:moveTo>
                    <a:pt x="7" y="21"/>
                  </a:moveTo>
                  <a:cubicBezTo>
                    <a:pt x="73" y="117"/>
                    <a:pt x="134" y="215"/>
                    <a:pt x="187" y="319"/>
                  </a:cubicBezTo>
                  <a:cubicBezTo>
                    <a:pt x="236" y="415"/>
                    <a:pt x="287" y="512"/>
                    <a:pt x="358" y="594"/>
                  </a:cubicBezTo>
                  <a:cubicBezTo>
                    <a:pt x="366" y="604"/>
                    <a:pt x="380" y="589"/>
                    <a:pt x="372" y="580"/>
                  </a:cubicBezTo>
                  <a:cubicBezTo>
                    <a:pt x="301" y="497"/>
                    <a:pt x="251" y="399"/>
                    <a:pt x="201" y="303"/>
                  </a:cubicBezTo>
                  <a:cubicBezTo>
                    <a:pt x="149" y="201"/>
                    <a:pt x="89" y="105"/>
                    <a:pt x="24" y="11"/>
                  </a:cubicBezTo>
                  <a:cubicBezTo>
                    <a:pt x="17" y="0"/>
                    <a:pt x="0" y="10"/>
                    <a:pt x="7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2" name="TextBox 76"/>
          <p:cNvSpPr txBox="1"/>
          <p:nvPr/>
        </p:nvSpPr>
        <p:spPr>
          <a:xfrm>
            <a:off x="5520622" y="2956316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8930C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添加标题</a:t>
            </a:r>
            <a:endParaRPr lang="zh-CN" altLang="en-US" dirty="0">
              <a:solidFill>
                <a:srgbClr val="F8930C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432572" y="3325648"/>
            <a:ext cx="3274640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100" dirty="0" smtClean="0">
                <a:solidFill>
                  <a:srgbClr val="515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Prompt 要使用正确的语法、拼写，以及标点</a:t>
            </a:r>
            <a:endParaRPr lang="en-US" altLang="zh-CN" sz="1100" dirty="0" smtClean="0">
              <a:solidFill>
                <a:srgbClr val="515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4" name="Group 4"/>
          <p:cNvGrpSpPr>
            <a:grpSpLocks noChangeAspect="1"/>
          </p:cNvGrpSpPr>
          <p:nvPr/>
        </p:nvGrpSpPr>
        <p:grpSpPr bwMode="auto">
          <a:xfrm>
            <a:off x="8448948" y="2777193"/>
            <a:ext cx="1907377" cy="1417159"/>
            <a:chOff x="2745" y="1420"/>
            <a:chExt cx="2192" cy="1482"/>
          </a:xfrm>
          <a:solidFill>
            <a:srgbClr val="515161"/>
          </a:solidFill>
        </p:grpSpPr>
        <p:sp>
          <p:nvSpPr>
            <p:cNvPr id="105" name="Freeform 5"/>
            <p:cNvSpPr/>
            <p:nvPr/>
          </p:nvSpPr>
          <p:spPr bwMode="auto">
            <a:xfrm>
              <a:off x="2745" y="1432"/>
              <a:ext cx="2192" cy="1470"/>
            </a:xfrm>
            <a:custGeom>
              <a:avLst/>
              <a:gdLst>
                <a:gd name="T0" fmla="*/ 557 w 925"/>
                <a:gd name="T1" fmla="*/ 11 h 619"/>
                <a:gd name="T2" fmla="*/ 494 w 925"/>
                <a:gd name="T3" fmla="*/ 79 h 619"/>
                <a:gd name="T4" fmla="*/ 418 w 925"/>
                <a:gd name="T5" fmla="*/ 155 h 619"/>
                <a:gd name="T6" fmla="*/ 265 w 925"/>
                <a:gd name="T7" fmla="*/ 308 h 619"/>
                <a:gd name="T8" fmla="*/ 5 w 925"/>
                <a:gd name="T9" fmla="*/ 585 h 619"/>
                <a:gd name="T10" fmla="*/ 13 w 925"/>
                <a:gd name="T11" fmla="*/ 600 h 619"/>
                <a:gd name="T12" fmla="*/ 452 w 925"/>
                <a:gd name="T13" fmla="*/ 596 h 619"/>
                <a:gd name="T14" fmla="*/ 912 w 925"/>
                <a:gd name="T15" fmla="*/ 584 h 619"/>
                <a:gd name="T16" fmla="*/ 912 w 925"/>
                <a:gd name="T17" fmla="*/ 564 h 619"/>
                <a:gd name="T18" fmla="*/ 452 w 925"/>
                <a:gd name="T19" fmla="*/ 576 h 619"/>
                <a:gd name="T20" fmla="*/ 13 w 925"/>
                <a:gd name="T21" fmla="*/ 580 h 619"/>
                <a:gd name="T22" fmla="*/ 22 w 925"/>
                <a:gd name="T23" fmla="*/ 595 h 619"/>
                <a:gd name="T24" fmla="*/ 284 w 925"/>
                <a:gd name="T25" fmla="*/ 317 h 619"/>
                <a:gd name="T26" fmla="*/ 438 w 925"/>
                <a:gd name="T27" fmla="*/ 164 h 619"/>
                <a:gd name="T28" fmla="*/ 513 w 925"/>
                <a:gd name="T29" fmla="*/ 88 h 619"/>
                <a:gd name="T30" fmla="*/ 574 w 925"/>
                <a:gd name="T31" fmla="*/ 21 h 619"/>
                <a:gd name="T32" fmla="*/ 557 w 925"/>
                <a:gd name="T33" fmla="*/ 11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5" h="619">
                  <a:moveTo>
                    <a:pt x="557" y="11"/>
                  </a:moveTo>
                  <a:cubicBezTo>
                    <a:pt x="540" y="37"/>
                    <a:pt x="516" y="57"/>
                    <a:pt x="494" y="79"/>
                  </a:cubicBezTo>
                  <a:cubicBezTo>
                    <a:pt x="469" y="104"/>
                    <a:pt x="444" y="130"/>
                    <a:pt x="418" y="155"/>
                  </a:cubicBezTo>
                  <a:cubicBezTo>
                    <a:pt x="367" y="206"/>
                    <a:pt x="315" y="256"/>
                    <a:pt x="265" y="308"/>
                  </a:cubicBezTo>
                  <a:cubicBezTo>
                    <a:pt x="177" y="399"/>
                    <a:pt x="75" y="477"/>
                    <a:pt x="5" y="585"/>
                  </a:cubicBezTo>
                  <a:cubicBezTo>
                    <a:pt x="0" y="592"/>
                    <a:pt x="6" y="599"/>
                    <a:pt x="13" y="600"/>
                  </a:cubicBezTo>
                  <a:cubicBezTo>
                    <a:pt x="159" y="619"/>
                    <a:pt x="306" y="608"/>
                    <a:pt x="452" y="596"/>
                  </a:cubicBezTo>
                  <a:cubicBezTo>
                    <a:pt x="605" y="583"/>
                    <a:pt x="758" y="584"/>
                    <a:pt x="912" y="584"/>
                  </a:cubicBezTo>
                  <a:cubicBezTo>
                    <a:pt x="925" y="584"/>
                    <a:pt x="925" y="564"/>
                    <a:pt x="912" y="564"/>
                  </a:cubicBezTo>
                  <a:cubicBezTo>
                    <a:pt x="758" y="564"/>
                    <a:pt x="605" y="563"/>
                    <a:pt x="452" y="576"/>
                  </a:cubicBezTo>
                  <a:cubicBezTo>
                    <a:pt x="307" y="588"/>
                    <a:pt x="159" y="599"/>
                    <a:pt x="13" y="580"/>
                  </a:cubicBezTo>
                  <a:cubicBezTo>
                    <a:pt x="16" y="585"/>
                    <a:pt x="19" y="590"/>
                    <a:pt x="22" y="595"/>
                  </a:cubicBezTo>
                  <a:cubicBezTo>
                    <a:pt x="92" y="487"/>
                    <a:pt x="196" y="408"/>
                    <a:pt x="284" y="317"/>
                  </a:cubicBezTo>
                  <a:cubicBezTo>
                    <a:pt x="335" y="265"/>
                    <a:pt x="387" y="215"/>
                    <a:pt x="438" y="164"/>
                  </a:cubicBezTo>
                  <a:cubicBezTo>
                    <a:pt x="463" y="139"/>
                    <a:pt x="487" y="113"/>
                    <a:pt x="513" y="88"/>
                  </a:cubicBezTo>
                  <a:cubicBezTo>
                    <a:pt x="534" y="67"/>
                    <a:pt x="557" y="47"/>
                    <a:pt x="574" y="21"/>
                  </a:cubicBezTo>
                  <a:cubicBezTo>
                    <a:pt x="581" y="10"/>
                    <a:pt x="564" y="0"/>
                    <a:pt x="55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6"/>
            <p:cNvSpPr/>
            <p:nvPr/>
          </p:nvSpPr>
          <p:spPr bwMode="auto">
            <a:xfrm>
              <a:off x="4023" y="1420"/>
              <a:ext cx="900" cy="1435"/>
            </a:xfrm>
            <a:custGeom>
              <a:avLst/>
              <a:gdLst>
                <a:gd name="T0" fmla="*/ 7 w 380"/>
                <a:gd name="T1" fmla="*/ 21 h 604"/>
                <a:gd name="T2" fmla="*/ 187 w 380"/>
                <a:gd name="T3" fmla="*/ 319 h 604"/>
                <a:gd name="T4" fmla="*/ 358 w 380"/>
                <a:gd name="T5" fmla="*/ 594 h 604"/>
                <a:gd name="T6" fmla="*/ 372 w 380"/>
                <a:gd name="T7" fmla="*/ 580 h 604"/>
                <a:gd name="T8" fmla="*/ 201 w 380"/>
                <a:gd name="T9" fmla="*/ 303 h 604"/>
                <a:gd name="T10" fmla="*/ 24 w 380"/>
                <a:gd name="T11" fmla="*/ 11 h 604"/>
                <a:gd name="T12" fmla="*/ 7 w 380"/>
                <a:gd name="T13" fmla="*/ 21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0" h="604">
                  <a:moveTo>
                    <a:pt x="7" y="21"/>
                  </a:moveTo>
                  <a:cubicBezTo>
                    <a:pt x="73" y="117"/>
                    <a:pt x="134" y="215"/>
                    <a:pt x="187" y="319"/>
                  </a:cubicBezTo>
                  <a:cubicBezTo>
                    <a:pt x="236" y="415"/>
                    <a:pt x="287" y="512"/>
                    <a:pt x="358" y="594"/>
                  </a:cubicBezTo>
                  <a:cubicBezTo>
                    <a:pt x="366" y="604"/>
                    <a:pt x="380" y="589"/>
                    <a:pt x="372" y="580"/>
                  </a:cubicBezTo>
                  <a:cubicBezTo>
                    <a:pt x="301" y="497"/>
                    <a:pt x="251" y="399"/>
                    <a:pt x="201" y="303"/>
                  </a:cubicBezTo>
                  <a:cubicBezTo>
                    <a:pt x="149" y="201"/>
                    <a:pt x="89" y="105"/>
                    <a:pt x="24" y="11"/>
                  </a:cubicBezTo>
                  <a:cubicBezTo>
                    <a:pt x="17" y="0"/>
                    <a:pt x="0" y="10"/>
                    <a:pt x="7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9" name="TextBox 76"/>
          <p:cNvSpPr txBox="1"/>
          <p:nvPr/>
        </p:nvSpPr>
        <p:spPr>
          <a:xfrm>
            <a:off x="8853366" y="4285385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515161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添加标题</a:t>
            </a:r>
            <a:endParaRPr lang="zh-CN" altLang="en-US" dirty="0">
              <a:solidFill>
                <a:srgbClr val="515161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7765316" y="4654717"/>
            <a:ext cx="3274640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100" dirty="0" smtClean="0">
                <a:solidFill>
                  <a:srgbClr val="515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从简单的先开始，并给产品多一点耐心</a:t>
            </a:r>
            <a:endParaRPr lang="en-US" altLang="zh-CN" sz="1100" dirty="0" smtClean="0">
              <a:solidFill>
                <a:srgbClr val="515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9143793" y="3289822"/>
            <a:ext cx="632074" cy="667880"/>
            <a:chOff x="7181851" y="5786438"/>
            <a:chExt cx="644525" cy="681037"/>
          </a:xfrm>
          <a:solidFill>
            <a:srgbClr val="515161"/>
          </a:solidFill>
        </p:grpSpPr>
        <p:sp>
          <p:nvSpPr>
            <p:cNvPr id="152" name="Freeform 41"/>
            <p:cNvSpPr/>
            <p:nvPr/>
          </p:nvSpPr>
          <p:spPr bwMode="auto">
            <a:xfrm>
              <a:off x="7445376" y="5786438"/>
              <a:ext cx="381000" cy="592137"/>
            </a:xfrm>
            <a:custGeom>
              <a:avLst/>
              <a:gdLst>
                <a:gd name="T0" fmla="*/ 11 w 130"/>
                <a:gd name="T1" fmla="*/ 196 h 202"/>
                <a:gd name="T2" fmla="*/ 24 w 130"/>
                <a:gd name="T3" fmla="*/ 161 h 202"/>
                <a:gd name="T4" fmla="*/ 44 w 130"/>
                <a:gd name="T5" fmla="*/ 101 h 202"/>
                <a:gd name="T6" fmla="*/ 56 w 130"/>
                <a:gd name="T7" fmla="*/ 57 h 202"/>
                <a:gd name="T8" fmla="*/ 67 w 130"/>
                <a:gd name="T9" fmla="*/ 31 h 202"/>
                <a:gd name="T10" fmla="*/ 74 w 130"/>
                <a:gd name="T11" fmla="*/ 6 h 202"/>
                <a:gd name="T12" fmla="*/ 63 w 130"/>
                <a:gd name="T13" fmla="*/ 8 h 202"/>
                <a:gd name="T14" fmla="*/ 97 w 130"/>
                <a:gd name="T15" fmla="*/ 32 h 202"/>
                <a:gd name="T16" fmla="*/ 117 w 130"/>
                <a:gd name="T17" fmla="*/ 51 h 202"/>
                <a:gd name="T18" fmla="*/ 111 w 130"/>
                <a:gd name="T19" fmla="*/ 73 h 202"/>
                <a:gd name="T20" fmla="*/ 108 w 130"/>
                <a:gd name="T21" fmla="*/ 94 h 202"/>
                <a:gd name="T22" fmla="*/ 96 w 130"/>
                <a:gd name="T23" fmla="*/ 84 h 202"/>
                <a:gd name="T24" fmla="*/ 49 w 130"/>
                <a:gd name="T25" fmla="*/ 74 h 202"/>
                <a:gd name="T26" fmla="*/ 45 w 130"/>
                <a:gd name="T27" fmla="*/ 82 h 202"/>
                <a:gd name="T28" fmla="*/ 80 w 130"/>
                <a:gd name="T29" fmla="*/ 87 h 202"/>
                <a:gd name="T30" fmla="*/ 103 w 130"/>
                <a:gd name="T31" fmla="*/ 103 h 202"/>
                <a:gd name="T32" fmla="*/ 118 w 130"/>
                <a:gd name="T33" fmla="*/ 94 h 202"/>
                <a:gd name="T34" fmla="*/ 123 w 130"/>
                <a:gd name="T35" fmla="*/ 65 h 202"/>
                <a:gd name="T36" fmla="*/ 130 w 130"/>
                <a:gd name="T37" fmla="*/ 42 h 202"/>
                <a:gd name="T38" fmla="*/ 106 w 130"/>
                <a:gd name="T39" fmla="*/ 26 h 202"/>
                <a:gd name="T40" fmla="*/ 73 w 130"/>
                <a:gd name="T41" fmla="*/ 4 h 202"/>
                <a:gd name="T42" fmla="*/ 63 w 130"/>
                <a:gd name="T43" fmla="*/ 6 h 202"/>
                <a:gd name="T44" fmla="*/ 58 w 130"/>
                <a:gd name="T45" fmla="*/ 21 h 202"/>
                <a:gd name="T46" fmla="*/ 47 w 130"/>
                <a:gd name="T47" fmla="*/ 52 h 202"/>
                <a:gd name="T48" fmla="*/ 43 w 130"/>
                <a:gd name="T49" fmla="*/ 70 h 202"/>
                <a:gd name="T50" fmla="*/ 33 w 130"/>
                <a:gd name="T51" fmla="*/ 101 h 202"/>
                <a:gd name="T52" fmla="*/ 17 w 130"/>
                <a:gd name="T53" fmla="*/ 148 h 202"/>
                <a:gd name="T54" fmla="*/ 0 w 130"/>
                <a:gd name="T55" fmla="*/ 197 h 202"/>
                <a:gd name="T56" fmla="*/ 11 w 130"/>
                <a:gd name="T57" fmla="*/ 196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0" h="202">
                  <a:moveTo>
                    <a:pt x="11" y="196"/>
                  </a:moveTo>
                  <a:cubicBezTo>
                    <a:pt x="11" y="185"/>
                    <a:pt x="20" y="171"/>
                    <a:pt x="24" y="161"/>
                  </a:cubicBezTo>
                  <a:cubicBezTo>
                    <a:pt x="31" y="141"/>
                    <a:pt x="36" y="121"/>
                    <a:pt x="44" y="101"/>
                  </a:cubicBezTo>
                  <a:cubicBezTo>
                    <a:pt x="50" y="87"/>
                    <a:pt x="54" y="72"/>
                    <a:pt x="56" y="57"/>
                  </a:cubicBezTo>
                  <a:cubicBezTo>
                    <a:pt x="58" y="48"/>
                    <a:pt x="64" y="40"/>
                    <a:pt x="67" y="31"/>
                  </a:cubicBezTo>
                  <a:cubicBezTo>
                    <a:pt x="70" y="22"/>
                    <a:pt x="69" y="14"/>
                    <a:pt x="74" y="6"/>
                  </a:cubicBezTo>
                  <a:cubicBezTo>
                    <a:pt x="70" y="7"/>
                    <a:pt x="67" y="8"/>
                    <a:pt x="63" y="8"/>
                  </a:cubicBezTo>
                  <a:cubicBezTo>
                    <a:pt x="72" y="19"/>
                    <a:pt x="84" y="25"/>
                    <a:pt x="97" y="32"/>
                  </a:cubicBezTo>
                  <a:cubicBezTo>
                    <a:pt x="102" y="35"/>
                    <a:pt x="121" y="41"/>
                    <a:pt x="117" y="51"/>
                  </a:cubicBezTo>
                  <a:cubicBezTo>
                    <a:pt x="114" y="58"/>
                    <a:pt x="112" y="65"/>
                    <a:pt x="111" y="73"/>
                  </a:cubicBezTo>
                  <a:cubicBezTo>
                    <a:pt x="110" y="75"/>
                    <a:pt x="106" y="92"/>
                    <a:pt x="108" y="94"/>
                  </a:cubicBezTo>
                  <a:cubicBezTo>
                    <a:pt x="104" y="91"/>
                    <a:pt x="100" y="87"/>
                    <a:pt x="96" y="84"/>
                  </a:cubicBezTo>
                  <a:cubicBezTo>
                    <a:pt x="82" y="75"/>
                    <a:pt x="65" y="75"/>
                    <a:pt x="49" y="74"/>
                  </a:cubicBezTo>
                  <a:cubicBezTo>
                    <a:pt x="45" y="74"/>
                    <a:pt x="38" y="81"/>
                    <a:pt x="45" y="82"/>
                  </a:cubicBezTo>
                  <a:cubicBezTo>
                    <a:pt x="56" y="82"/>
                    <a:pt x="70" y="82"/>
                    <a:pt x="80" y="87"/>
                  </a:cubicBezTo>
                  <a:cubicBezTo>
                    <a:pt x="87" y="90"/>
                    <a:pt x="95" y="101"/>
                    <a:pt x="103" y="103"/>
                  </a:cubicBezTo>
                  <a:cubicBezTo>
                    <a:pt x="110" y="104"/>
                    <a:pt x="116" y="101"/>
                    <a:pt x="118" y="94"/>
                  </a:cubicBezTo>
                  <a:cubicBezTo>
                    <a:pt x="120" y="84"/>
                    <a:pt x="121" y="75"/>
                    <a:pt x="123" y="65"/>
                  </a:cubicBezTo>
                  <a:cubicBezTo>
                    <a:pt x="124" y="57"/>
                    <a:pt x="130" y="50"/>
                    <a:pt x="130" y="42"/>
                  </a:cubicBezTo>
                  <a:cubicBezTo>
                    <a:pt x="129" y="36"/>
                    <a:pt x="110" y="28"/>
                    <a:pt x="106" y="26"/>
                  </a:cubicBezTo>
                  <a:cubicBezTo>
                    <a:pt x="94" y="20"/>
                    <a:pt x="81" y="14"/>
                    <a:pt x="73" y="4"/>
                  </a:cubicBezTo>
                  <a:cubicBezTo>
                    <a:pt x="71" y="0"/>
                    <a:pt x="65" y="3"/>
                    <a:pt x="63" y="6"/>
                  </a:cubicBezTo>
                  <a:cubicBezTo>
                    <a:pt x="60" y="11"/>
                    <a:pt x="59" y="15"/>
                    <a:pt x="58" y="21"/>
                  </a:cubicBezTo>
                  <a:cubicBezTo>
                    <a:pt x="57" y="32"/>
                    <a:pt x="52" y="42"/>
                    <a:pt x="47" y="52"/>
                  </a:cubicBezTo>
                  <a:cubicBezTo>
                    <a:pt x="44" y="57"/>
                    <a:pt x="44" y="65"/>
                    <a:pt x="43" y="70"/>
                  </a:cubicBezTo>
                  <a:cubicBezTo>
                    <a:pt x="41" y="80"/>
                    <a:pt x="37" y="91"/>
                    <a:pt x="33" y="101"/>
                  </a:cubicBezTo>
                  <a:cubicBezTo>
                    <a:pt x="27" y="116"/>
                    <a:pt x="22" y="132"/>
                    <a:pt x="17" y="148"/>
                  </a:cubicBezTo>
                  <a:cubicBezTo>
                    <a:pt x="12" y="164"/>
                    <a:pt x="0" y="180"/>
                    <a:pt x="0" y="197"/>
                  </a:cubicBezTo>
                  <a:cubicBezTo>
                    <a:pt x="0" y="202"/>
                    <a:pt x="11" y="200"/>
                    <a:pt x="11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3" name="Freeform 42"/>
            <p:cNvSpPr/>
            <p:nvPr/>
          </p:nvSpPr>
          <p:spPr bwMode="auto">
            <a:xfrm>
              <a:off x="7181851" y="6111875"/>
              <a:ext cx="292100" cy="355600"/>
            </a:xfrm>
            <a:custGeom>
              <a:avLst/>
              <a:gdLst>
                <a:gd name="T0" fmla="*/ 87 w 100"/>
                <a:gd name="T1" fmla="*/ 82 h 121"/>
                <a:gd name="T2" fmla="*/ 87 w 100"/>
                <a:gd name="T3" fmla="*/ 82 h 121"/>
                <a:gd name="T4" fmla="*/ 85 w 100"/>
                <a:gd name="T5" fmla="*/ 85 h 121"/>
                <a:gd name="T6" fmla="*/ 28 w 100"/>
                <a:gd name="T7" fmla="*/ 90 h 121"/>
                <a:gd name="T8" fmla="*/ 12 w 100"/>
                <a:gd name="T9" fmla="*/ 30 h 121"/>
                <a:gd name="T10" fmla="*/ 52 w 100"/>
                <a:gd name="T11" fmla="*/ 11 h 121"/>
                <a:gd name="T12" fmla="*/ 69 w 100"/>
                <a:gd name="T13" fmla="*/ 36 h 121"/>
                <a:gd name="T14" fmla="*/ 88 w 100"/>
                <a:gd name="T15" fmla="*/ 81 h 121"/>
                <a:gd name="T16" fmla="*/ 99 w 100"/>
                <a:gd name="T17" fmla="*/ 77 h 121"/>
                <a:gd name="T18" fmla="*/ 96 w 100"/>
                <a:gd name="T19" fmla="*/ 72 h 121"/>
                <a:gd name="T20" fmla="*/ 85 w 100"/>
                <a:gd name="T21" fmla="*/ 75 h 121"/>
                <a:gd name="T22" fmla="*/ 87 w 100"/>
                <a:gd name="T23" fmla="*/ 80 h 121"/>
                <a:gd name="T24" fmla="*/ 98 w 100"/>
                <a:gd name="T25" fmla="*/ 77 h 121"/>
                <a:gd name="T26" fmla="*/ 44 w 100"/>
                <a:gd name="T27" fmla="*/ 1 h 121"/>
                <a:gd name="T28" fmla="*/ 1 w 100"/>
                <a:gd name="T29" fmla="*/ 38 h 121"/>
                <a:gd name="T30" fmla="*/ 14 w 100"/>
                <a:gd name="T31" fmla="*/ 91 h 121"/>
                <a:gd name="T32" fmla="*/ 59 w 100"/>
                <a:gd name="T33" fmla="*/ 112 h 121"/>
                <a:gd name="T34" fmla="*/ 89 w 100"/>
                <a:gd name="T35" fmla="*/ 104 h 121"/>
                <a:gd name="T36" fmla="*/ 98 w 100"/>
                <a:gd name="T37" fmla="*/ 82 h 121"/>
                <a:gd name="T38" fmla="*/ 99 w 100"/>
                <a:gd name="T39" fmla="*/ 80 h 121"/>
                <a:gd name="T40" fmla="*/ 99 w 100"/>
                <a:gd name="T41" fmla="*/ 79 h 121"/>
                <a:gd name="T42" fmla="*/ 87 w 100"/>
                <a:gd name="T43" fmla="*/ 8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0" h="121">
                  <a:moveTo>
                    <a:pt x="87" y="82"/>
                  </a:moveTo>
                  <a:cubicBezTo>
                    <a:pt x="87" y="82"/>
                    <a:pt x="87" y="82"/>
                    <a:pt x="87" y="82"/>
                  </a:cubicBezTo>
                  <a:cubicBezTo>
                    <a:pt x="87" y="83"/>
                    <a:pt x="85" y="84"/>
                    <a:pt x="85" y="85"/>
                  </a:cubicBezTo>
                  <a:cubicBezTo>
                    <a:pt x="84" y="121"/>
                    <a:pt x="46" y="101"/>
                    <a:pt x="28" y="90"/>
                  </a:cubicBezTo>
                  <a:cubicBezTo>
                    <a:pt x="11" y="78"/>
                    <a:pt x="13" y="49"/>
                    <a:pt x="12" y="30"/>
                  </a:cubicBezTo>
                  <a:cubicBezTo>
                    <a:pt x="11" y="10"/>
                    <a:pt x="37" y="0"/>
                    <a:pt x="52" y="11"/>
                  </a:cubicBezTo>
                  <a:cubicBezTo>
                    <a:pt x="61" y="18"/>
                    <a:pt x="66" y="26"/>
                    <a:pt x="69" y="36"/>
                  </a:cubicBezTo>
                  <a:cubicBezTo>
                    <a:pt x="75" y="52"/>
                    <a:pt x="77" y="68"/>
                    <a:pt x="88" y="81"/>
                  </a:cubicBezTo>
                  <a:cubicBezTo>
                    <a:pt x="89" y="82"/>
                    <a:pt x="99" y="80"/>
                    <a:pt x="99" y="77"/>
                  </a:cubicBezTo>
                  <a:cubicBezTo>
                    <a:pt x="99" y="75"/>
                    <a:pt x="98" y="74"/>
                    <a:pt x="96" y="72"/>
                  </a:cubicBezTo>
                  <a:cubicBezTo>
                    <a:pt x="95" y="70"/>
                    <a:pt x="84" y="74"/>
                    <a:pt x="85" y="75"/>
                  </a:cubicBezTo>
                  <a:cubicBezTo>
                    <a:pt x="87" y="77"/>
                    <a:pt x="87" y="78"/>
                    <a:pt x="87" y="80"/>
                  </a:cubicBezTo>
                  <a:cubicBezTo>
                    <a:pt x="91" y="79"/>
                    <a:pt x="95" y="78"/>
                    <a:pt x="98" y="77"/>
                  </a:cubicBezTo>
                  <a:cubicBezTo>
                    <a:pt x="79" y="54"/>
                    <a:pt x="84" y="2"/>
                    <a:pt x="44" y="1"/>
                  </a:cubicBezTo>
                  <a:cubicBezTo>
                    <a:pt x="20" y="1"/>
                    <a:pt x="0" y="13"/>
                    <a:pt x="1" y="38"/>
                  </a:cubicBezTo>
                  <a:cubicBezTo>
                    <a:pt x="2" y="56"/>
                    <a:pt x="0" y="78"/>
                    <a:pt x="14" y="91"/>
                  </a:cubicBezTo>
                  <a:cubicBezTo>
                    <a:pt x="24" y="100"/>
                    <a:pt x="44" y="112"/>
                    <a:pt x="59" y="112"/>
                  </a:cubicBezTo>
                  <a:cubicBezTo>
                    <a:pt x="70" y="112"/>
                    <a:pt x="79" y="110"/>
                    <a:pt x="89" y="104"/>
                  </a:cubicBezTo>
                  <a:cubicBezTo>
                    <a:pt x="97" y="98"/>
                    <a:pt x="93" y="85"/>
                    <a:pt x="98" y="82"/>
                  </a:cubicBezTo>
                  <a:cubicBezTo>
                    <a:pt x="98" y="82"/>
                    <a:pt x="100" y="81"/>
                    <a:pt x="99" y="80"/>
                  </a:cubicBezTo>
                  <a:cubicBezTo>
                    <a:pt x="99" y="80"/>
                    <a:pt x="99" y="80"/>
                    <a:pt x="99" y="79"/>
                  </a:cubicBezTo>
                  <a:cubicBezTo>
                    <a:pt x="97" y="77"/>
                    <a:pt x="86" y="81"/>
                    <a:pt x="8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4" name="Freeform 43"/>
            <p:cNvSpPr/>
            <p:nvPr/>
          </p:nvSpPr>
          <p:spPr bwMode="auto">
            <a:xfrm>
              <a:off x="7199313" y="6129338"/>
              <a:ext cx="163513" cy="73025"/>
            </a:xfrm>
            <a:custGeom>
              <a:avLst/>
              <a:gdLst>
                <a:gd name="T0" fmla="*/ 5 w 56"/>
                <a:gd name="T1" fmla="*/ 24 h 25"/>
                <a:gd name="T2" fmla="*/ 24 w 56"/>
                <a:gd name="T3" fmla="*/ 15 h 25"/>
                <a:gd name="T4" fmla="*/ 52 w 56"/>
                <a:gd name="T5" fmla="*/ 2 h 25"/>
                <a:gd name="T6" fmla="*/ 48 w 56"/>
                <a:gd name="T7" fmla="*/ 1 h 25"/>
                <a:gd name="T8" fmla="*/ 25 w 56"/>
                <a:gd name="T9" fmla="*/ 12 h 25"/>
                <a:gd name="T10" fmla="*/ 4 w 56"/>
                <a:gd name="T11" fmla="*/ 22 h 25"/>
                <a:gd name="T12" fmla="*/ 5 w 56"/>
                <a:gd name="T13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25">
                  <a:moveTo>
                    <a:pt x="5" y="24"/>
                  </a:moveTo>
                  <a:cubicBezTo>
                    <a:pt x="12" y="22"/>
                    <a:pt x="17" y="19"/>
                    <a:pt x="24" y="15"/>
                  </a:cubicBezTo>
                  <a:cubicBezTo>
                    <a:pt x="33" y="11"/>
                    <a:pt x="43" y="7"/>
                    <a:pt x="52" y="2"/>
                  </a:cubicBezTo>
                  <a:cubicBezTo>
                    <a:pt x="56" y="0"/>
                    <a:pt x="49" y="0"/>
                    <a:pt x="48" y="1"/>
                  </a:cubicBezTo>
                  <a:cubicBezTo>
                    <a:pt x="40" y="5"/>
                    <a:pt x="33" y="8"/>
                    <a:pt x="25" y="12"/>
                  </a:cubicBezTo>
                  <a:cubicBezTo>
                    <a:pt x="18" y="15"/>
                    <a:pt x="11" y="20"/>
                    <a:pt x="4" y="22"/>
                  </a:cubicBezTo>
                  <a:cubicBezTo>
                    <a:pt x="0" y="23"/>
                    <a:pt x="0" y="25"/>
                    <a:pt x="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5" name="Freeform 44"/>
            <p:cNvSpPr/>
            <p:nvPr/>
          </p:nvSpPr>
          <p:spPr bwMode="auto">
            <a:xfrm>
              <a:off x="7210426" y="6164263"/>
              <a:ext cx="138113" cy="93662"/>
            </a:xfrm>
            <a:custGeom>
              <a:avLst/>
              <a:gdLst>
                <a:gd name="T0" fmla="*/ 8 w 47"/>
                <a:gd name="T1" fmla="*/ 28 h 32"/>
                <a:gd name="T2" fmla="*/ 22 w 47"/>
                <a:gd name="T3" fmla="*/ 16 h 32"/>
                <a:gd name="T4" fmla="*/ 42 w 47"/>
                <a:gd name="T5" fmla="*/ 6 h 32"/>
                <a:gd name="T6" fmla="*/ 39 w 47"/>
                <a:gd name="T7" fmla="*/ 2 h 32"/>
                <a:gd name="T8" fmla="*/ 14 w 47"/>
                <a:gd name="T9" fmla="*/ 14 h 32"/>
                <a:gd name="T10" fmla="*/ 1 w 47"/>
                <a:gd name="T11" fmla="*/ 28 h 32"/>
                <a:gd name="T12" fmla="*/ 8 w 47"/>
                <a:gd name="T13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8" y="28"/>
                  </a:moveTo>
                  <a:cubicBezTo>
                    <a:pt x="9" y="22"/>
                    <a:pt x="18" y="18"/>
                    <a:pt x="22" y="16"/>
                  </a:cubicBezTo>
                  <a:cubicBezTo>
                    <a:pt x="29" y="12"/>
                    <a:pt x="36" y="9"/>
                    <a:pt x="42" y="6"/>
                  </a:cubicBezTo>
                  <a:cubicBezTo>
                    <a:pt x="47" y="3"/>
                    <a:pt x="43" y="0"/>
                    <a:pt x="39" y="2"/>
                  </a:cubicBezTo>
                  <a:cubicBezTo>
                    <a:pt x="31" y="6"/>
                    <a:pt x="22" y="9"/>
                    <a:pt x="14" y="14"/>
                  </a:cubicBezTo>
                  <a:cubicBezTo>
                    <a:pt x="9" y="18"/>
                    <a:pt x="2" y="22"/>
                    <a:pt x="1" y="28"/>
                  </a:cubicBezTo>
                  <a:cubicBezTo>
                    <a:pt x="0" y="32"/>
                    <a:pt x="8" y="31"/>
                    <a:pt x="8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6" name="Freeform 45"/>
            <p:cNvSpPr/>
            <p:nvPr/>
          </p:nvSpPr>
          <p:spPr bwMode="auto">
            <a:xfrm>
              <a:off x="7204076" y="6176963"/>
              <a:ext cx="185738" cy="114300"/>
            </a:xfrm>
            <a:custGeom>
              <a:avLst/>
              <a:gdLst>
                <a:gd name="T0" fmla="*/ 9 w 63"/>
                <a:gd name="T1" fmla="*/ 37 h 39"/>
                <a:gd name="T2" fmla="*/ 35 w 63"/>
                <a:gd name="T3" fmla="*/ 18 h 39"/>
                <a:gd name="T4" fmla="*/ 46 w 63"/>
                <a:gd name="T5" fmla="*/ 11 h 39"/>
                <a:gd name="T6" fmla="*/ 58 w 63"/>
                <a:gd name="T7" fmla="*/ 5 h 39"/>
                <a:gd name="T8" fmla="*/ 53 w 63"/>
                <a:gd name="T9" fmla="*/ 2 h 39"/>
                <a:gd name="T10" fmla="*/ 40 w 63"/>
                <a:gd name="T11" fmla="*/ 9 h 39"/>
                <a:gd name="T12" fmla="*/ 25 w 63"/>
                <a:gd name="T13" fmla="*/ 17 h 39"/>
                <a:gd name="T14" fmla="*/ 2 w 63"/>
                <a:gd name="T15" fmla="*/ 36 h 39"/>
                <a:gd name="T16" fmla="*/ 9 w 63"/>
                <a:gd name="T17" fmla="*/ 3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39">
                  <a:moveTo>
                    <a:pt x="9" y="37"/>
                  </a:moveTo>
                  <a:cubicBezTo>
                    <a:pt x="14" y="29"/>
                    <a:pt x="27" y="22"/>
                    <a:pt x="35" y="18"/>
                  </a:cubicBezTo>
                  <a:cubicBezTo>
                    <a:pt x="39" y="16"/>
                    <a:pt x="43" y="13"/>
                    <a:pt x="46" y="11"/>
                  </a:cubicBezTo>
                  <a:cubicBezTo>
                    <a:pt x="50" y="9"/>
                    <a:pt x="55" y="8"/>
                    <a:pt x="58" y="5"/>
                  </a:cubicBezTo>
                  <a:cubicBezTo>
                    <a:pt x="63" y="3"/>
                    <a:pt x="56" y="0"/>
                    <a:pt x="53" y="2"/>
                  </a:cubicBezTo>
                  <a:cubicBezTo>
                    <a:pt x="50" y="5"/>
                    <a:pt x="44" y="6"/>
                    <a:pt x="40" y="9"/>
                  </a:cubicBezTo>
                  <a:cubicBezTo>
                    <a:pt x="35" y="11"/>
                    <a:pt x="30" y="14"/>
                    <a:pt x="25" y="17"/>
                  </a:cubicBezTo>
                  <a:cubicBezTo>
                    <a:pt x="17" y="22"/>
                    <a:pt x="7" y="28"/>
                    <a:pt x="2" y="36"/>
                  </a:cubicBezTo>
                  <a:cubicBezTo>
                    <a:pt x="0" y="39"/>
                    <a:pt x="7" y="39"/>
                    <a:pt x="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7" name="Freeform 46"/>
            <p:cNvSpPr/>
            <p:nvPr/>
          </p:nvSpPr>
          <p:spPr bwMode="auto">
            <a:xfrm>
              <a:off x="7210426" y="6253163"/>
              <a:ext cx="141288" cy="96837"/>
            </a:xfrm>
            <a:custGeom>
              <a:avLst/>
              <a:gdLst>
                <a:gd name="T0" fmla="*/ 9 w 48"/>
                <a:gd name="T1" fmla="*/ 30 h 33"/>
                <a:gd name="T2" fmla="*/ 43 w 48"/>
                <a:gd name="T3" fmla="*/ 2 h 33"/>
                <a:gd name="T4" fmla="*/ 39 w 48"/>
                <a:gd name="T5" fmla="*/ 0 h 33"/>
                <a:gd name="T6" fmla="*/ 2 w 48"/>
                <a:gd name="T7" fmla="*/ 31 h 33"/>
                <a:gd name="T8" fmla="*/ 9 w 48"/>
                <a:gd name="T9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3">
                  <a:moveTo>
                    <a:pt x="9" y="30"/>
                  </a:moveTo>
                  <a:cubicBezTo>
                    <a:pt x="19" y="18"/>
                    <a:pt x="29" y="8"/>
                    <a:pt x="43" y="2"/>
                  </a:cubicBezTo>
                  <a:cubicBezTo>
                    <a:pt x="48" y="0"/>
                    <a:pt x="40" y="0"/>
                    <a:pt x="39" y="0"/>
                  </a:cubicBezTo>
                  <a:cubicBezTo>
                    <a:pt x="23" y="7"/>
                    <a:pt x="12" y="18"/>
                    <a:pt x="2" y="31"/>
                  </a:cubicBezTo>
                  <a:cubicBezTo>
                    <a:pt x="0" y="33"/>
                    <a:pt x="8" y="32"/>
                    <a:pt x="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8" name="Freeform 47"/>
            <p:cNvSpPr/>
            <p:nvPr/>
          </p:nvSpPr>
          <p:spPr bwMode="auto">
            <a:xfrm>
              <a:off x="7245351" y="6296025"/>
              <a:ext cx="111125" cy="85725"/>
            </a:xfrm>
            <a:custGeom>
              <a:avLst/>
              <a:gdLst>
                <a:gd name="T0" fmla="*/ 8 w 38"/>
                <a:gd name="T1" fmla="*/ 25 h 29"/>
                <a:gd name="T2" fmla="*/ 19 w 38"/>
                <a:gd name="T3" fmla="*/ 15 h 29"/>
                <a:gd name="T4" fmla="*/ 33 w 38"/>
                <a:gd name="T5" fmla="*/ 5 h 29"/>
                <a:gd name="T6" fmla="*/ 30 w 38"/>
                <a:gd name="T7" fmla="*/ 2 h 29"/>
                <a:gd name="T8" fmla="*/ 13 w 38"/>
                <a:gd name="T9" fmla="*/ 13 h 29"/>
                <a:gd name="T10" fmla="*/ 1 w 38"/>
                <a:gd name="T11" fmla="*/ 26 h 29"/>
                <a:gd name="T12" fmla="*/ 8 w 38"/>
                <a:gd name="T13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9">
                  <a:moveTo>
                    <a:pt x="8" y="25"/>
                  </a:moveTo>
                  <a:cubicBezTo>
                    <a:pt x="10" y="20"/>
                    <a:pt x="15" y="17"/>
                    <a:pt x="19" y="15"/>
                  </a:cubicBezTo>
                  <a:cubicBezTo>
                    <a:pt x="24" y="11"/>
                    <a:pt x="28" y="8"/>
                    <a:pt x="33" y="5"/>
                  </a:cubicBezTo>
                  <a:cubicBezTo>
                    <a:pt x="38" y="2"/>
                    <a:pt x="34" y="0"/>
                    <a:pt x="30" y="2"/>
                  </a:cubicBezTo>
                  <a:cubicBezTo>
                    <a:pt x="24" y="5"/>
                    <a:pt x="19" y="9"/>
                    <a:pt x="13" y="13"/>
                  </a:cubicBezTo>
                  <a:cubicBezTo>
                    <a:pt x="8" y="17"/>
                    <a:pt x="3" y="20"/>
                    <a:pt x="1" y="26"/>
                  </a:cubicBezTo>
                  <a:cubicBezTo>
                    <a:pt x="0" y="29"/>
                    <a:pt x="8" y="28"/>
                    <a:pt x="8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9" name="Freeform 48"/>
            <p:cNvSpPr/>
            <p:nvPr/>
          </p:nvSpPr>
          <p:spPr bwMode="auto">
            <a:xfrm>
              <a:off x="7280276" y="6353175"/>
              <a:ext cx="58738" cy="42862"/>
            </a:xfrm>
            <a:custGeom>
              <a:avLst/>
              <a:gdLst>
                <a:gd name="T0" fmla="*/ 8 w 20"/>
                <a:gd name="T1" fmla="*/ 13 h 15"/>
                <a:gd name="T2" fmla="*/ 17 w 20"/>
                <a:gd name="T3" fmla="*/ 6 h 15"/>
                <a:gd name="T4" fmla="*/ 19 w 20"/>
                <a:gd name="T5" fmla="*/ 2 h 15"/>
                <a:gd name="T6" fmla="*/ 14 w 20"/>
                <a:gd name="T7" fmla="*/ 1 h 15"/>
                <a:gd name="T8" fmla="*/ 1 w 20"/>
                <a:gd name="T9" fmla="*/ 10 h 15"/>
                <a:gd name="T10" fmla="*/ 3 w 20"/>
                <a:gd name="T11" fmla="*/ 14 h 15"/>
                <a:gd name="T12" fmla="*/ 8 w 20"/>
                <a:gd name="T13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">
                  <a:moveTo>
                    <a:pt x="8" y="13"/>
                  </a:moveTo>
                  <a:cubicBezTo>
                    <a:pt x="11" y="10"/>
                    <a:pt x="14" y="8"/>
                    <a:pt x="17" y="6"/>
                  </a:cubicBezTo>
                  <a:cubicBezTo>
                    <a:pt x="19" y="5"/>
                    <a:pt x="20" y="3"/>
                    <a:pt x="19" y="2"/>
                  </a:cubicBezTo>
                  <a:cubicBezTo>
                    <a:pt x="18" y="0"/>
                    <a:pt x="16" y="0"/>
                    <a:pt x="14" y="1"/>
                  </a:cubicBezTo>
                  <a:cubicBezTo>
                    <a:pt x="9" y="4"/>
                    <a:pt x="5" y="7"/>
                    <a:pt x="1" y="10"/>
                  </a:cubicBezTo>
                  <a:cubicBezTo>
                    <a:pt x="0" y="12"/>
                    <a:pt x="1" y="14"/>
                    <a:pt x="3" y="14"/>
                  </a:cubicBezTo>
                  <a:cubicBezTo>
                    <a:pt x="4" y="15"/>
                    <a:pt x="6" y="14"/>
                    <a:pt x="8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0" name="Freeform 49"/>
            <p:cNvSpPr/>
            <p:nvPr/>
          </p:nvSpPr>
          <p:spPr bwMode="auto">
            <a:xfrm>
              <a:off x="7334251" y="6392863"/>
              <a:ext cx="31750" cy="17462"/>
            </a:xfrm>
            <a:custGeom>
              <a:avLst/>
              <a:gdLst>
                <a:gd name="T0" fmla="*/ 7 w 11"/>
                <a:gd name="T1" fmla="*/ 4 h 6"/>
                <a:gd name="T2" fmla="*/ 10 w 11"/>
                <a:gd name="T3" fmla="*/ 2 h 6"/>
                <a:gd name="T4" fmla="*/ 9 w 11"/>
                <a:gd name="T5" fmla="*/ 0 h 6"/>
                <a:gd name="T6" fmla="*/ 4 w 11"/>
                <a:gd name="T7" fmla="*/ 1 h 6"/>
                <a:gd name="T8" fmla="*/ 1 w 11"/>
                <a:gd name="T9" fmla="*/ 3 h 6"/>
                <a:gd name="T10" fmla="*/ 1 w 11"/>
                <a:gd name="T11" fmla="*/ 5 h 6"/>
                <a:gd name="T12" fmla="*/ 7 w 11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6">
                  <a:moveTo>
                    <a:pt x="7" y="4"/>
                  </a:moveTo>
                  <a:cubicBezTo>
                    <a:pt x="8" y="3"/>
                    <a:pt x="9" y="3"/>
                    <a:pt x="10" y="2"/>
                  </a:cubicBezTo>
                  <a:cubicBezTo>
                    <a:pt x="11" y="1"/>
                    <a:pt x="11" y="0"/>
                    <a:pt x="9" y="0"/>
                  </a:cubicBezTo>
                  <a:cubicBezTo>
                    <a:pt x="8" y="0"/>
                    <a:pt x="5" y="0"/>
                    <a:pt x="4" y="1"/>
                  </a:cubicBezTo>
                  <a:cubicBezTo>
                    <a:pt x="3" y="2"/>
                    <a:pt x="2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3" y="6"/>
                    <a:pt x="5" y="5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5838899" y="1954046"/>
            <a:ext cx="692627" cy="772088"/>
            <a:chOff x="2967038" y="2862263"/>
            <a:chExt cx="927101" cy="1033462"/>
          </a:xfrm>
          <a:solidFill>
            <a:srgbClr val="F8930C"/>
          </a:solidFill>
        </p:grpSpPr>
        <p:sp>
          <p:nvSpPr>
            <p:cNvPr id="162" name="Freeform 50"/>
            <p:cNvSpPr/>
            <p:nvPr/>
          </p:nvSpPr>
          <p:spPr bwMode="auto">
            <a:xfrm>
              <a:off x="2967038" y="3055938"/>
              <a:ext cx="927100" cy="566737"/>
            </a:xfrm>
            <a:custGeom>
              <a:avLst/>
              <a:gdLst>
                <a:gd name="T0" fmla="*/ 299 w 316"/>
                <a:gd name="T1" fmla="*/ 23 h 193"/>
                <a:gd name="T2" fmla="*/ 268 w 316"/>
                <a:gd name="T3" fmla="*/ 86 h 193"/>
                <a:gd name="T4" fmla="*/ 205 w 316"/>
                <a:gd name="T5" fmla="*/ 139 h 193"/>
                <a:gd name="T6" fmla="*/ 122 w 316"/>
                <a:gd name="T7" fmla="*/ 176 h 193"/>
                <a:gd name="T8" fmla="*/ 75 w 316"/>
                <a:gd name="T9" fmla="*/ 186 h 193"/>
                <a:gd name="T10" fmla="*/ 30 w 316"/>
                <a:gd name="T11" fmla="*/ 174 h 193"/>
                <a:gd name="T12" fmla="*/ 55 w 316"/>
                <a:gd name="T13" fmla="*/ 101 h 193"/>
                <a:gd name="T14" fmla="*/ 137 w 316"/>
                <a:gd name="T15" fmla="*/ 61 h 193"/>
                <a:gd name="T16" fmla="*/ 208 w 316"/>
                <a:gd name="T17" fmla="*/ 33 h 193"/>
                <a:gd name="T18" fmla="*/ 299 w 316"/>
                <a:gd name="T19" fmla="*/ 23 h 193"/>
                <a:gd name="T20" fmla="*/ 307 w 316"/>
                <a:gd name="T21" fmla="*/ 20 h 193"/>
                <a:gd name="T22" fmla="*/ 239 w 316"/>
                <a:gd name="T23" fmla="*/ 17 h 193"/>
                <a:gd name="T24" fmla="*/ 198 w 316"/>
                <a:gd name="T25" fmla="*/ 31 h 193"/>
                <a:gd name="T26" fmla="*/ 140 w 316"/>
                <a:gd name="T27" fmla="*/ 54 h 193"/>
                <a:gd name="T28" fmla="*/ 48 w 316"/>
                <a:gd name="T29" fmla="*/ 99 h 193"/>
                <a:gd name="T30" fmla="*/ 19 w 316"/>
                <a:gd name="T31" fmla="*/ 174 h 193"/>
                <a:gd name="T32" fmla="*/ 81 w 316"/>
                <a:gd name="T33" fmla="*/ 190 h 193"/>
                <a:gd name="T34" fmla="*/ 191 w 316"/>
                <a:gd name="T35" fmla="*/ 153 h 193"/>
                <a:gd name="T36" fmla="*/ 271 w 316"/>
                <a:gd name="T37" fmla="*/ 92 h 193"/>
                <a:gd name="T38" fmla="*/ 308 w 316"/>
                <a:gd name="T39" fmla="*/ 20 h 193"/>
                <a:gd name="T40" fmla="*/ 299 w 316"/>
                <a:gd name="T41" fmla="*/ 2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6" h="193">
                  <a:moveTo>
                    <a:pt x="299" y="23"/>
                  </a:moveTo>
                  <a:cubicBezTo>
                    <a:pt x="306" y="45"/>
                    <a:pt x="282" y="72"/>
                    <a:pt x="268" y="86"/>
                  </a:cubicBezTo>
                  <a:cubicBezTo>
                    <a:pt x="249" y="105"/>
                    <a:pt x="228" y="124"/>
                    <a:pt x="205" y="139"/>
                  </a:cubicBezTo>
                  <a:cubicBezTo>
                    <a:pt x="180" y="155"/>
                    <a:pt x="151" y="167"/>
                    <a:pt x="122" y="176"/>
                  </a:cubicBezTo>
                  <a:cubicBezTo>
                    <a:pt x="107" y="180"/>
                    <a:pt x="91" y="183"/>
                    <a:pt x="75" y="186"/>
                  </a:cubicBezTo>
                  <a:cubicBezTo>
                    <a:pt x="63" y="187"/>
                    <a:pt x="37" y="181"/>
                    <a:pt x="30" y="174"/>
                  </a:cubicBezTo>
                  <a:cubicBezTo>
                    <a:pt x="6" y="151"/>
                    <a:pt x="39" y="117"/>
                    <a:pt x="55" y="101"/>
                  </a:cubicBezTo>
                  <a:cubicBezTo>
                    <a:pt x="77" y="79"/>
                    <a:pt x="109" y="72"/>
                    <a:pt x="137" y="61"/>
                  </a:cubicBezTo>
                  <a:cubicBezTo>
                    <a:pt x="161" y="51"/>
                    <a:pt x="185" y="42"/>
                    <a:pt x="208" y="33"/>
                  </a:cubicBezTo>
                  <a:cubicBezTo>
                    <a:pt x="224" y="27"/>
                    <a:pt x="287" y="5"/>
                    <a:pt x="299" y="23"/>
                  </a:cubicBezTo>
                  <a:cubicBezTo>
                    <a:pt x="301" y="26"/>
                    <a:pt x="310" y="23"/>
                    <a:pt x="307" y="20"/>
                  </a:cubicBezTo>
                  <a:cubicBezTo>
                    <a:pt x="294" y="0"/>
                    <a:pt x="257" y="14"/>
                    <a:pt x="239" y="17"/>
                  </a:cubicBezTo>
                  <a:cubicBezTo>
                    <a:pt x="225" y="20"/>
                    <a:pt x="211" y="26"/>
                    <a:pt x="198" y="31"/>
                  </a:cubicBezTo>
                  <a:cubicBezTo>
                    <a:pt x="179" y="39"/>
                    <a:pt x="159" y="45"/>
                    <a:pt x="140" y="54"/>
                  </a:cubicBezTo>
                  <a:cubicBezTo>
                    <a:pt x="108" y="67"/>
                    <a:pt x="74" y="75"/>
                    <a:pt x="48" y="99"/>
                  </a:cubicBezTo>
                  <a:cubicBezTo>
                    <a:pt x="29" y="116"/>
                    <a:pt x="0" y="148"/>
                    <a:pt x="19" y="174"/>
                  </a:cubicBezTo>
                  <a:cubicBezTo>
                    <a:pt x="32" y="193"/>
                    <a:pt x="60" y="193"/>
                    <a:pt x="81" y="190"/>
                  </a:cubicBezTo>
                  <a:cubicBezTo>
                    <a:pt x="119" y="185"/>
                    <a:pt x="157" y="171"/>
                    <a:pt x="191" y="153"/>
                  </a:cubicBezTo>
                  <a:cubicBezTo>
                    <a:pt x="221" y="138"/>
                    <a:pt x="248" y="115"/>
                    <a:pt x="271" y="92"/>
                  </a:cubicBezTo>
                  <a:cubicBezTo>
                    <a:pt x="288" y="75"/>
                    <a:pt x="316" y="47"/>
                    <a:pt x="308" y="20"/>
                  </a:cubicBezTo>
                  <a:cubicBezTo>
                    <a:pt x="307" y="17"/>
                    <a:pt x="298" y="19"/>
                    <a:pt x="29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51"/>
            <p:cNvSpPr/>
            <p:nvPr/>
          </p:nvSpPr>
          <p:spPr bwMode="auto">
            <a:xfrm>
              <a:off x="3016251" y="3041650"/>
              <a:ext cx="877888" cy="593725"/>
            </a:xfrm>
            <a:custGeom>
              <a:avLst/>
              <a:gdLst>
                <a:gd name="T0" fmla="*/ 287 w 299"/>
                <a:gd name="T1" fmla="*/ 177 h 202"/>
                <a:gd name="T2" fmla="*/ 229 w 299"/>
                <a:gd name="T3" fmla="*/ 186 h 202"/>
                <a:gd name="T4" fmla="*/ 203 w 299"/>
                <a:gd name="T5" fmla="*/ 180 h 202"/>
                <a:gd name="T6" fmla="*/ 130 w 299"/>
                <a:gd name="T7" fmla="*/ 150 h 202"/>
                <a:gd name="T8" fmla="*/ 64 w 299"/>
                <a:gd name="T9" fmla="*/ 108 h 202"/>
                <a:gd name="T10" fmla="*/ 47 w 299"/>
                <a:gd name="T11" fmla="*/ 96 h 202"/>
                <a:gd name="T12" fmla="*/ 36 w 299"/>
                <a:gd name="T13" fmla="*/ 84 h 202"/>
                <a:gd name="T14" fmla="*/ 12 w 299"/>
                <a:gd name="T15" fmla="*/ 36 h 202"/>
                <a:gd name="T16" fmla="*/ 84 w 299"/>
                <a:gd name="T17" fmla="*/ 21 h 202"/>
                <a:gd name="T18" fmla="*/ 124 w 299"/>
                <a:gd name="T19" fmla="*/ 42 h 202"/>
                <a:gd name="T20" fmla="*/ 140 w 299"/>
                <a:gd name="T21" fmla="*/ 49 h 202"/>
                <a:gd name="T22" fmla="*/ 161 w 299"/>
                <a:gd name="T23" fmla="*/ 60 h 202"/>
                <a:gd name="T24" fmla="*/ 231 w 299"/>
                <a:gd name="T25" fmla="*/ 107 h 202"/>
                <a:gd name="T26" fmla="*/ 257 w 299"/>
                <a:gd name="T27" fmla="*/ 128 h 202"/>
                <a:gd name="T28" fmla="*/ 275 w 299"/>
                <a:gd name="T29" fmla="*/ 150 h 202"/>
                <a:gd name="T30" fmla="*/ 287 w 299"/>
                <a:gd name="T31" fmla="*/ 178 h 202"/>
                <a:gd name="T32" fmla="*/ 296 w 299"/>
                <a:gd name="T33" fmla="*/ 177 h 202"/>
                <a:gd name="T34" fmla="*/ 280 w 299"/>
                <a:gd name="T35" fmla="*/ 141 h 202"/>
                <a:gd name="T36" fmla="*/ 264 w 299"/>
                <a:gd name="T37" fmla="*/ 123 h 202"/>
                <a:gd name="T38" fmla="*/ 243 w 299"/>
                <a:gd name="T39" fmla="*/ 105 h 202"/>
                <a:gd name="T40" fmla="*/ 226 w 299"/>
                <a:gd name="T41" fmla="*/ 92 h 202"/>
                <a:gd name="T42" fmla="*/ 202 w 299"/>
                <a:gd name="T43" fmla="*/ 75 h 202"/>
                <a:gd name="T44" fmla="*/ 156 w 299"/>
                <a:gd name="T45" fmla="*/ 48 h 202"/>
                <a:gd name="T46" fmla="*/ 131 w 299"/>
                <a:gd name="T47" fmla="*/ 37 h 202"/>
                <a:gd name="T48" fmla="*/ 106 w 299"/>
                <a:gd name="T49" fmla="*/ 22 h 202"/>
                <a:gd name="T50" fmla="*/ 67 w 299"/>
                <a:gd name="T51" fmla="*/ 8 h 202"/>
                <a:gd name="T52" fmla="*/ 43 w 299"/>
                <a:gd name="T53" fmla="*/ 4 h 202"/>
                <a:gd name="T54" fmla="*/ 24 w 299"/>
                <a:gd name="T55" fmla="*/ 9 h 202"/>
                <a:gd name="T56" fmla="*/ 4 w 299"/>
                <a:gd name="T57" fmla="*/ 32 h 202"/>
                <a:gd name="T58" fmla="*/ 43 w 299"/>
                <a:gd name="T59" fmla="*/ 104 h 202"/>
                <a:gd name="T60" fmla="*/ 87 w 299"/>
                <a:gd name="T61" fmla="*/ 136 h 202"/>
                <a:gd name="T62" fmla="*/ 137 w 299"/>
                <a:gd name="T63" fmla="*/ 162 h 202"/>
                <a:gd name="T64" fmla="*/ 187 w 299"/>
                <a:gd name="T65" fmla="*/ 184 h 202"/>
                <a:gd name="T66" fmla="*/ 211 w 299"/>
                <a:gd name="T67" fmla="*/ 192 h 202"/>
                <a:gd name="T68" fmla="*/ 219 w 299"/>
                <a:gd name="T69" fmla="*/ 193 h 202"/>
                <a:gd name="T70" fmla="*/ 264 w 299"/>
                <a:gd name="T71" fmla="*/ 198 h 202"/>
                <a:gd name="T72" fmla="*/ 295 w 299"/>
                <a:gd name="T73" fmla="*/ 178 h 202"/>
                <a:gd name="T74" fmla="*/ 287 w 299"/>
                <a:gd name="T75" fmla="*/ 177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9" h="202">
                  <a:moveTo>
                    <a:pt x="287" y="177"/>
                  </a:moveTo>
                  <a:cubicBezTo>
                    <a:pt x="269" y="202"/>
                    <a:pt x="251" y="188"/>
                    <a:pt x="229" y="186"/>
                  </a:cubicBezTo>
                  <a:cubicBezTo>
                    <a:pt x="220" y="186"/>
                    <a:pt x="212" y="184"/>
                    <a:pt x="203" y="180"/>
                  </a:cubicBezTo>
                  <a:cubicBezTo>
                    <a:pt x="178" y="171"/>
                    <a:pt x="154" y="161"/>
                    <a:pt x="130" y="150"/>
                  </a:cubicBezTo>
                  <a:cubicBezTo>
                    <a:pt x="105" y="139"/>
                    <a:pt x="85" y="125"/>
                    <a:pt x="64" y="108"/>
                  </a:cubicBezTo>
                  <a:cubicBezTo>
                    <a:pt x="58" y="104"/>
                    <a:pt x="52" y="101"/>
                    <a:pt x="47" y="96"/>
                  </a:cubicBezTo>
                  <a:cubicBezTo>
                    <a:pt x="45" y="94"/>
                    <a:pt x="39" y="86"/>
                    <a:pt x="36" y="84"/>
                  </a:cubicBezTo>
                  <a:cubicBezTo>
                    <a:pt x="24" y="77"/>
                    <a:pt x="13" y="48"/>
                    <a:pt x="12" y="36"/>
                  </a:cubicBezTo>
                  <a:cubicBezTo>
                    <a:pt x="11" y="0"/>
                    <a:pt x="66" y="13"/>
                    <a:pt x="84" y="21"/>
                  </a:cubicBezTo>
                  <a:cubicBezTo>
                    <a:pt x="97" y="28"/>
                    <a:pt x="110" y="34"/>
                    <a:pt x="124" y="42"/>
                  </a:cubicBezTo>
                  <a:cubicBezTo>
                    <a:pt x="129" y="45"/>
                    <a:pt x="135" y="47"/>
                    <a:pt x="140" y="49"/>
                  </a:cubicBezTo>
                  <a:cubicBezTo>
                    <a:pt x="147" y="52"/>
                    <a:pt x="154" y="58"/>
                    <a:pt x="161" y="60"/>
                  </a:cubicBezTo>
                  <a:cubicBezTo>
                    <a:pt x="189" y="67"/>
                    <a:pt x="208" y="93"/>
                    <a:pt x="231" y="107"/>
                  </a:cubicBezTo>
                  <a:cubicBezTo>
                    <a:pt x="241" y="113"/>
                    <a:pt x="248" y="122"/>
                    <a:pt x="257" y="128"/>
                  </a:cubicBezTo>
                  <a:cubicBezTo>
                    <a:pt x="265" y="133"/>
                    <a:pt x="270" y="143"/>
                    <a:pt x="275" y="150"/>
                  </a:cubicBezTo>
                  <a:cubicBezTo>
                    <a:pt x="281" y="159"/>
                    <a:pt x="289" y="165"/>
                    <a:pt x="287" y="178"/>
                  </a:cubicBezTo>
                  <a:cubicBezTo>
                    <a:pt x="286" y="182"/>
                    <a:pt x="295" y="181"/>
                    <a:pt x="296" y="177"/>
                  </a:cubicBezTo>
                  <a:cubicBezTo>
                    <a:pt x="299" y="162"/>
                    <a:pt x="287" y="153"/>
                    <a:pt x="280" y="141"/>
                  </a:cubicBezTo>
                  <a:cubicBezTo>
                    <a:pt x="275" y="134"/>
                    <a:pt x="271" y="128"/>
                    <a:pt x="264" y="123"/>
                  </a:cubicBezTo>
                  <a:cubicBezTo>
                    <a:pt x="257" y="117"/>
                    <a:pt x="249" y="114"/>
                    <a:pt x="243" y="105"/>
                  </a:cubicBezTo>
                  <a:cubicBezTo>
                    <a:pt x="240" y="101"/>
                    <a:pt x="231" y="96"/>
                    <a:pt x="226" y="92"/>
                  </a:cubicBezTo>
                  <a:cubicBezTo>
                    <a:pt x="218" y="86"/>
                    <a:pt x="210" y="80"/>
                    <a:pt x="202" y="75"/>
                  </a:cubicBezTo>
                  <a:cubicBezTo>
                    <a:pt x="186" y="65"/>
                    <a:pt x="173" y="55"/>
                    <a:pt x="156" y="48"/>
                  </a:cubicBezTo>
                  <a:cubicBezTo>
                    <a:pt x="148" y="44"/>
                    <a:pt x="139" y="41"/>
                    <a:pt x="131" y="37"/>
                  </a:cubicBezTo>
                  <a:cubicBezTo>
                    <a:pt x="122" y="33"/>
                    <a:pt x="114" y="26"/>
                    <a:pt x="106" y="22"/>
                  </a:cubicBezTo>
                  <a:cubicBezTo>
                    <a:pt x="96" y="18"/>
                    <a:pt x="78" y="8"/>
                    <a:pt x="67" y="8"/>
                  </a:cubicBezTo>
                  <a:cubicBezTo>
                    <a:pt x="58" y="8"/>
                    <a:pt x="51" y="4"/>
                    <a:pt x="43" y="4"/>
                  </a:cubicBezTo>
                  <a:cubicBezTo>
                    <a:pt x="37" y="4"/>
                    <a:pt x="30" y="7"/>
                    <a:pt x="24" y="9"/>
                  </a:cubicBezTo>
                  <a:cubicBezTo>
                    <a:pt x="14" y="11"/>
                    <a:pt x="6" y="23"/>
                    <a:pt x="4" y="32"/>
                  </a:cubicBezTo>
                  <a:cubicBezTo>
                    <a:pt x="0" y="56"/>
                    <a:pt x="22" y="92"/>
                    <a:pt x="43" y="104"/>
                  </a:cubicBezTo>
                  <a:cubicBezTo>
                    <a:pt x="59" y="114"/>
                    <a:pt x="71" y="127"/>
                    <a:pt x="87" y="136"/>
                  </a:cubicBezTo>
                  <a:cubicBezTo>
                    <a:pt x="103" y="146"/>
                    <a:pt x="121" y="153"/>
                    <a:pt x="137" y="162"/>
                  </a:cubicBezTo>
                  <a:cubicBezTo>
                    <a:pt x="152" y="172"/>
                    <a:pt x="171" y="175"/>
                    <a:pt x="187" y="184"/>
                  </a:cubicBezTo>
                  <a:cubicBezTo>
                    <a:pt x="194" y="188"/>
                    <a:pt x="203" y="187"/>
                    <a:pt x="211" y="192"/>
                  </a:cubicBezTo>
                  <a:cubicBezTo>
                    <a:pt x="213" y="193"/>
                    <a:pt x="216" y="193"/>
                    <a:pt x="219" y="193"/>
                  </a:cubicBezTo>
                  <a:cubicBezTo>
                    <a:pt x="234" y="190"/>
                    <a:pt x="249" y="201"/>
                    <a:pt x="264" y="198"/>
                  </a:cubicBezTo>
                  <a:cubicBezTo>
                    <a:pt x="278" y="195"/>
                    <a:pt x="287" y="189"/>
                    <a:pt x="295" y="178"/>
                  </a:cubicBezTo>
                  <a:cubicBezTo>
                    <a:pt x="298" y="174"/>
                    <a:pt x="289" y="174"/>
                    <a:pt x="287" y="1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52"/>
            <p:cNvSpPr/>
            <p:nvPr/>
          </p:nvSpPr>
          <p:spPr bwMode="auto">
            <a:xfrm>
              <a:off x="3254376" y="2862263"/>
              <a:ext cx="393700" cy="1033462"/>
            </a:xfrm>
            <a:custGeom>
              <a:avLst/>
              <a:gdLst>
                <a:gd name="T0" fmla="*/ 92 w 134"/>
                <a:gd name="T1" fmla="*/ 307 h 352"/>
                <a:gd name="T2" fmla="*/ 35 w 134"/>
                <a:gd name="T3" fmla="*/ 263 h 352"/>
                <a:gd name="T4" fmla="*/ 19 w 134"/>
                <a:gd name="T5" fmla="*/ 187 h 352"/>
                <a:gd name="T6" fmla="*/ 37 w 134"/>
                <a:gd name="T7" fmla="*/ 25 h 352"/>
                <a:gd name="T8" fmla="*/ 93 w 134"/>
                <a:gd name="T9" fmla="*/ 26 h 352"/>
                <a:gd name="T10" fmla="*/ 106 w 134"/>
                <a:gd name="T11" fmla="*/ 67 h 352"/>
                <a:gd name="T12" fmla="*/ 112 w 134"/>
                <a:gd name="T13" fmla="*/ 147 h 352"/>
                <a:gd name="T14" fmla="*/ 92 w 134"/>
                <a:gd name="T15" fmla="*/ 307 h 352"/>
                <a:gd name="T16" fmla="*/ 101 w 134"/>
                <a:gd name="T17" fmla="*/ 307 h 352"/>
                <a:gd name="T18" fmla="*/ 119 w 134"/>
                <a:gd name="T19" fmla="*/ 92 h 352"/>
                <a:gd name="T20" fmla="*/ 82 w 134"/>
                <a:gd name="T21" fmla="*/ 9 h 352"/>
                <a:gd name="T22" fmla="*/ 27 w 134"/>
                <a:gd name="T23" fmla="*/ 27 h 352"/>
                <a:gd name="T24" fmla="*/ 3 w 134"/>
                <a:gd name="T25" fmla="*/ 112 h 352"/>
                <a:gd name="T26" fmla="*/ 18 w 134"/>
                <a:gd name="T27" fmla="*/ 231 h 352"/>
                <a:gd name="T28" fmla="*/ 32 w 134"/>
                <a:gd name="T29" fmla="*/ 284 h 352"/>
                <a:gd name="T30" fmla="*/ 54 w 134"/>
                <a:gd name="T31" fmla="*/ 320 h 352"/>
                <a:gd name="T32" fmla="*/ 101 w 134"/>
                <a:gd name="T33" fmla="*/ 307 h 352"/>
                <a:gd name="T34" fmla="*/ 92 w 134"/>
                <a:gd name="T35" fmla="*/ 30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4" h="352">
                  <a:moveTo>
                    <a:pt x="92" y="307"/>
                  </a:moveTo>
                  <a:cubicBezTo>
                    <a:pt x="64" y="352"/>
                    <a:pt x="41" y="281"/>
                    <a:pt x="35" y="263"/>
                  </a:cubicBezTo>
                  <a:cubicBezTo>
                    <a:pt x="27" y="238"/>
                    <a:pt x="24" y="212"/>
                    <a:pt x="19" y="187"/>
                  </a:cubicBezTo>
                  <a:cubicBezTo>
                    <a:pt x="10" y="136"/>
                    <a:pt x="0" y="67"/>
                    <a:pt x="37" y="25"/>
                  </a:cubicBezTo>
                  <a:cubicBezTo>
                    <a:pt x="55" y="5"/>
                    <a:pt x="78" y="11"/>
                    <a:pt x="93" y="26"/>
                  </a:cubicBezTo>
                  <a:cubicBezTo>
                    <a:pt x="103" y="37"/>
                    <a:pt x="104" y="54"/>
                    <a:pt x="106" y="67"/>
                  </a:cubicBezTo>
                  <a:cubicBezTo>
                    <a:pt x="110" y="94"/>
                    <a:pt x="110" y="120"/>
                    <a:pt x="112" y="147"/>
                  </a:cubicBezTo>
                  <a:cubicBezTo>
                    <a:pt x="115" y="199"/>
                    <a:pt x="117" y="259"/>
                    <a:pt x="92" y="307"/>
                  </a:cubicBezTo>
                  <a:cubicBezTo>
                    <a:pt x="90" y="311"/>
                    <a:pt x="99" y="310"/>
                    <a:pt x="101" y="307"/>
                  </a:cubicBezTo>
                  <a:cubicBezTo>
                    <a:pt x="134" y="244"/>
                    <a:pt x="123" y="161"/>
                    <a:pt x="119" y="92"/>
                  </a:cubicBezTo>
                  <a:cubicBezTo>
                    <a:pt x="117" y="61"/>
                    <a:pt x="114" y="23"/>
                    <a:pt x="82" y="9"/>
                  </a:cubicBezTo>
                  <a:cubicBezTo>
                    <a:pt x="62" y="0"/>
                    <a:pt x="40" y="12"/>
                    <a:pt x="27" y="27"/>
                  </a:cubicBezTo>
                  <a:cubicBezTo>
                    <a:pt x="7" y="49"/>
                    <a:pt x="3" y="84"/>
                    <a:pt x="3" y="112"/>
                  </a:cubicBezTo>
                  <a:cubicBezTo>
                    <a:pt x="2" y="152"/>
                    <a:pt x="11" y="192"/>
                    <a:pt x="18" y="231"/>
                  </a:cubicBezTo>
                  <a:cubicBezTo>
                    <a:pt x="21" y="249"/>
                    <a:pt x="26" y="267"/>
                    <a:pt x="32" y="284"/>
                  </a:cubicBezTo>
                  <a:cubicBezTo>
                    <a:pt x="38" y="298"/>
                    <a:pt x="41" y="311"/>
                    <a:pt x="54" y="320"/>
                  </a:cubicBezTo>
                  <a:cubicBezTo>
                    <a:pt x="74" y="334"/>
                    <a:pt x="89" y="326"/>
                    <a:pt x="101" y="307"/>
                  </a:cubicBezTo>
                  <a:cubicBezTo>
                    <a:pt x="103" y="303"/>
                    <a:pt x="94" y="304"/>
                    <a:pt x="92" y="3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53"/>
            <p:cNvSpPr/>
            <p:nvPr/>
          </p:nvSpPr>
          <p:spPr bwMode="auto">
            <a:xfrm>
              <a:off x="3336926" y="3276600"/>
              <a:ext cx="220663" cy="152400"/>
            </a:xfrm>
            <a:custGeom>
              <a:avLst/>
              <a:gdLst>
                <a:gd name="T0" fmla="*/ 38 w 75"/>
                <a:gd name="T1" fmla="*/ 20 h 52"/>
                <a:gd name="T2" fmla="*/ 21 w 75"/>
                <a:gd name="T3" fmla="*/ 26 h 52"/>
                <a:gd name="T4" fmla="*/ 18 w 75"/>
                <a:gd name="T5" fmla="*/ 44 h 52"/>
                <a:gd name="T6" fmla="*/ 49 w 75"/>
                <a:gd name="T7" fmla="*/ 39 h 52"/>
                <a:gd name="T8" fmla="*/ 59 w 75"/>
                <a:gd name="T9" fmla="*/ 16 h 52"/>
                <a:gd name="T10" fmla="*/ 30 w 75"/>
                <a:gd name="T11" fmla="*/ 24 h 52"/>
                <a:gd name="T12" fmla="*/ 31 w 75"/>
                <a:gd name="T13" fmla="*/ 40 h 52"/>
                <a:gd name="T14" fmla="*/ 46 w 75"/>
                <a:gd name="T15" fmla="*/ 35 h 52"/>
                <a:gd name="T16" fmla="*/ 54 w 75"/>
                <a:gd name="T17" fmla="*/ 12 h 52"/>
                <a:gd name="T18" fmla="*/ 37 w 75"/>
                <a:gd name="T19" fmla="*/ 19 h 52"/>
                <a:gd name="T20" fmla="*/ 30 w 75"/>
                <a:gd name="T21" fmla="*/ 41 h 52"/>
                <a:gd name="T22" fmla="*/ 43 w 75"/>
                <a:gd name="T23" fmla="*/ 39 h 52"/>
                <a:gd name="T24" fmla="*/ 54 w 75"/>
                <a:gd name="T25" fmla="*/ 23 h 52"/>
                <a:gd name="T26" fmla="*/ 43 w 75"/>
                <a:gd name="T27" fmla="*/ 21 h 52"/>
                <a:gd name="T28" fmla="*/ 28 w 75"/>
                <a:gd name="T29" fmla="*/ 27 h 52"/>
                <a:gd name="T30" fmla="*/ 29 w 75"/>
                <a:gd name="T31" fmla="*/ 35 h 52"/>
                <a:gd name="T32" fmla="*/ 44 w 75"/>
                <a:gd name="T33" fmla="*/ 29 h 52"/>
                <a:gd name="T34" fmla="*/ 49 w 75"/>
                <a:gd name="T35" fmla="*/ 15 h 52"/>
                <a:gd name="T36" fmla="*/ 38 w 75"/>
                <a:gd name="T37" fmla="*/ 12 h 52"/>
                <a:gd name="T38" fmla="*/ 17 w 75"/>
                <a:gd name="T39" fmla="*/ 27 h 52"/>
                <a:gd name="T40" fmla="*/ 18 w 75"/>
                <a:gd name="T41" fmla="*/ 27 h 52"/>
                <a:gd name="T42" fmla="*/ 48 w 75"/>
                <a:gd name="T43" fmla="*/ 13 h 52"/>
                <a:gd name="T44" fmla="*/ 23 w 75"/>
                <a:gd name="T45" fmla="*/ 19 h 52"/>
                <a:gd name="T46" fmla="*/ 18 w 75"/>
                <a:gd name="T47" fmla="*/ 42 h 52"/>
                <a:gd name="T48" fmla="*/ 53 w 75"/>
                <a:gd name="T49" fmla="*/ 20 h 52"/>
                <a:gd name="T50" fmla="*/ 22 w 75"/>
                <a:gd name="T51" fmla="*/ 29 h 52"/>
                <a:gd name="T52" fmla="*/ 44 w 75"/>
                <a:gd name="T53" fmla="*/ 35 h 52"/>
                <a:gd name="T54" fmla="*/ 51 w 75"/>
                <a:gd name="T55" fmla="*/ 10 h 52"/>
                <a:gd name="T56" fmla="*/ 46 w 75"/>
                <a:gd name="T57" fmla="*/ 13 h 52"/>
                <a:gd name="T58" fmla="*/ 50 w 75"/>
                <a:gd name="T59" fmla="*/ 24 h 52"/>
                <a:gd name="T60" fmla="*/ 33 w 75"/>
                <a:gd name="T61" fmla="*/ 33 h 52"/>
                <a:gd name="T62" fmla="*/ 30 w 75"/>
                <a:gd name="T63" fmla="*/ 24 h 52"/>
                <a:gd name="T64" fmla="*/ 40 w 75"/>
                <a:gd name="T65" fmla="*/ 15 h 52"/>
                <a:gd name="T66" fmla="*/ 45 w 75"/>
                <a:gd name="T67" fmla="*/ 23 h 52"/>
                <a:gd name="T68" fmla="*/ 17 w 75"/>
                <a:gd name="T69" fmla="*/ 35 h 52"/>
                <a:gd name="T70" fmla="*/ 31 w 75"/>
                <a:gd name="T71" fmla="*/ 17 h 52"/>
                <a:gd name="T72" fmla="*/ 40 w 75"/>
                <a:gd name="T73" fmla="*/ 17 h 52"/>
                <a:gd name="T74" fmla="*/ 35 w 75"/>
                <a:gd name="T75" fmla="*/ 23 h 52"/>
                <a:gd name="T76" fmla="*/ 26 w 75"/>
                <a:gd name="T77" fmla="*/ 22 h 52"/>
                <a:gd name="T78" fmla="*/ 36 w 75"/>
                <a:gd name="T79" fmla="*/ 16 h 52"/>
                <a:gd name="T80" fmla="*/ 41 w 75"/>
                <a:gd name="T81" fmla="*/ 25 h 52"/>
                <a:gd name="T82" fmla="*/ 36 w 75"/>
                <a:gd name="T83" fmla="*/ 30 h 52"/>
                <a:gd name="T84" fmla="*/ 40 w 75"/>
                <a:gd name="T85" fmla="*/ 24 h 52"/>
                <a:gd name="T86" fmla="*/ 45 w 75"/>
                <a:gd name="T87" fmla="*/ 34 h 52"/>
                <a:gd name="T88" fmla="*/ 41 w 75"/>
                <a:gd name="T89" fmla="*/ 37 h 52"/>
                <a:gd name="T90" fmla="*/ 36 w 75"/>
                <a:gd name="T91" fmla="*/ 29 h 52"/>
                <a:gd name="T92" fmla="*/ 49 w 75"/>
                <a:gd name="T93" fmla="*/ 15 h 52"/>
                <a:gd name="T94" fmla="*/ 51 w 75"/>
                <a:gd name="T95" fmla="*/ 23 h 52"/>
                <a:gd name="T96" fmla="*/ 49 w 75"/>
                <a:gd name="T97" fmla="*/ 26 h 52"/>
                <a:gd name="T98" fmla="*/ 44 w 75"/>
                <a:gd name="T99" fmla="*/ 32 h 52"/>
                <a:gd name="T100" fmla="*/ 35 w 75"/>
                <a:gd name="T101" fmla="*/ 34 h 52"/>
                <a:gd name="T102" fmla="*/ 37 w 75"/>
                <a:gd name="T103" fmla="*/ 24 h 52"/>
                <a:gd name="T104" fmla="*/ 45 w 75"/>
                <a:gd name="T105" fmla="*/ 18 h 52"/>
                <a:gd name="T106" fmla="*/ 56 w 75"/>
                <a:gd name="T107" fmla="*/ 20 h 52"/>
                <a:gd name="T108" fmla="*/ 49 w 75"/>
                <a:gd name="T109" fmla="*/ 36 h 52"/>
                <a:gd name="T110" fmla="*/ 29 w 75"/>
                <a:gd name="T111" fmla="*/ 44 h 52"/>
                <a:gd name="T112" fmla="*/ 35 w 75"/>
                <a:gd name="T113" fmla="*/ 23 h 52"/>
                <a:gd name="T114" fmla="*/ 38 w 75"/>
                <a:gd name="T115" fmla="*/ 2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" h="52">
                  <a:moveTo>
                    <a:pt x="38" y="20"/>
                  </a:moveTo>
                  <a:cubicBezTo>
                    <a:pt x="32" y="20"/>
                    <a:pt x="26" y="22"/>
                    <a:pt x="21" y="26"/>
                  </a:cubicBezTo>
                  <a:cubicBezTo>
                    <a:pt x="18" y="29"/>
                    <a:pt x="14" y="40"/>
                    <a:pt x="18" y="44"/>
                  </a:cubicBezTo>
                  <a:cubicBezTo>
                    <a:pt x="25" y="52"/>
                    <a:pt x="43" y="43"/>
                    <a:pt x="49" y="39"/>
                  </a:cubicBezTo>
                  <a:cubicBezTo>
                    <a:pt x="57" y="35"/>
                    <a:pt x="75" y="22"/>
                    <a:pt x="59" y="16"/>
                  </a:cubicBezTo>
                  <a:cubicBezTo>
                    <a:pt x="51" y="12"/>
                    <a:pt x="30" y="12"/>
                    <a:pt x="30" y="24"/>
                  </a:cubicBezTo>
                  <a:cubicBezTo>
                    <a:pt x="29" y="29"/>
                    <a:pt x="24" y="38"/>
                    <a:pt x="31" y="40"/>
                  </a:cubicBezTo>
                  <a:cubicBezTo>
                    <a:pt x="36" y="42"/>
                    <a:pt x="42" y="38"/>
                    <a:pt x="46" y="35"/>
                  </a:cubicBezTo>
                  <a:cubicBezTo>
                    <a:pt x="51" y="32"/>
                    <a:pt x="72" y="10"/>
                    <a:pt x="54" y="12"/>
                  </a:cubicBezTo>
                  <a:cubicBezTo>
                    <a:pt x="48" y="12"/>
                    <a:pt x="41" y="15"/>
                    <a:pt x="37" y="19"/>
                  </a:cubicBezTo>
                  <a:cubicBezTo>
                    <a:pt x="32" y="23"/>
                    <a:pt x="23" y="35"/>
                    <a:pt x="30" y="41"/>
                  </a:cubicBezTo>
                  <a:cubicBezTo>
                    <a:pt x="33" y="43"/>
                    <a:pt x="40" y="40"/>
                    <a:pt x="43" y="39"/>
                  </a:cubicBezTo>
                  <a:cubicBezTo>
                    <a:pt x="49" y="36"/>
                    <a:pt x="58" y="31"/>
                    <a:pt x="54" y="23"/>
                  </a:cubicBezTo>
                  <a:cubicBezTo>
                    <a:pt x="53" y="21"/>
                    <a:pt x="45" y="21"/>
                    <a:pt x="43" y="21"/>
                  </a:cubicBezTo>
                  <a:cubicBezTo>
                    <a:pt x="37" y="22"/>
                    <a:pt x="33" y="24"/>
                    <a:pt x="28" y="27"/>
                  </a:cubicBezTo>
                  <a:cubicBezTo>
                    <a:pt x="26" y="30"/>
                    <a:pt x="23" y="35"/>
                    <a:pt x="29" y="35"/>
                  </a:cubicBezTo>
                  <a:cubicBezTo>
                    <a:pt x="34" y="36"/>
                    <a:pt x="41" y="32"/>
                    <a:pt x="44" y="29"/>
                  </a:cubicBezTo>
                  <a:cubicBezTo>
                    <a:pt x="48" y="25"/>
                    <a:pt x="53" y="20"/>
                    <a:pt x="49" y="15"/>
                  </a:cubicBezTo>
                  <a:cubicBezTo>
                    <a:pt x="47" y="11"/>
                    <a:pt x="42" y="11"/>
                    <a:pt x="38" y="12"/>
                  </a:cubicBezTo>
                  <a:cubicBezTo>
                    <a:pt x="33" y="14"/>
                    <a:pt x="16" y="19"/>
                    <a:pt x="17" y="27"/>
                  </a:cubicBezTo>
                  <a:cubicBezTo>
                    <a:pt x="17" y="27"/>
                    <a:pt x="17" y="27"/>
                    <a:pt x="18" y="27"/>
                  </a:cubicBezTo>
                  <a:cubicBezTo>
                    <a:pt x="26" y="30"/>
                    <a:pt x="49" y="25"/>
                    <a:pt x="48" y="13"/>
                  </a:cubicBezTo>
                  <a:cubicBezTo>
                    <a:pt x="47" y="4"/>
                    <a:pt x="25" y="17"/>
                    <a:pt x="23" y="19"/>
                  </a:cubicBezTo>
                  <a:cubicBezTo>
                    <a:pt x="15" y="24"/>
                    <a:pt x="0" y="41"/>
                    <a:pt x="18" y="42"/>
                  </a:cubicBezTo>
                  <a:cubicBezTo>
                    <a:pt x="31" y="42"/>
                    <a:pt x="51" y="35"/>
                    <a:pt x="53" y="20"/>
                  </a:cubicBezTo>
                  <a:cubicBezTo>
                    <a:pt x="56" y="0"/>
                    <a:pt x="24" y="17"/>
                    <a:pt x="22" y="29"/>
                  </a:cubicBezTo>
                  <a:cubicBezTo>
                    <a:pt x="20" y="41"/>
                    <a:pt x="39" y="37"/>
                    <a:pt x="44" y="35"/>
                  </a:cubicBezTo>
                  <a:cubicBezTo>
                    <a:pt x="54" y="31"/>
                    <a:pt x="69" y="11"/>
                    <a:pt x="51" y="10"/>
                  </a:cubicBezTo>
                  <a:cubicBezTo>
                    <a:pt x="50" y="10"/>
                    <a:pt x="43" y="13"/>
                    <a:pt x="46" y="13"/>
                  </a:cubicBezTo>
                  <a:cubicBezTo>
                    <a:pt x="54" y="14"/>
                    <a:pt x="52" y="19"/>
                    <a:pt x="50" y="24"/>
                  </a:cubicBezTo>
                  <a:cubicBezTo>
                    <a:pt x="48" y="30"/>
                    <a:pt x="40" y="35"/>
                    <a:pt x="33" y="33"/>
                  </a:cubicBezTo>
                  <a:cubicBezTo>
                    <a:pt x="29" y="32"/>
                    <a:pt x="29" y="28"/>
                    <a:pt x="30" y="24"/>
                  </a:cubicBezTo>
                  <a:cubicBezTo>
                    <a:pt x="32" y="20"/>
                    <a:pt x="36" y="17"/>
                    <a:pt x="40" y="15"/>
                  </a:cubicBezTo>
                  <a:cubicBezTo>
                    <a:pt x="46" y="11"/>
                    <a:pt x="46" y="20"/>
                    <a:pt x="45" y="23"/>
                  </a:cubicBezTo>
                  <a:cubicBezTo>
                    <a:pt x="44" y="33"/>
                    <a:pt x="19" y="46"/>
                    <a:pt x="17" y="35"/>
                  </a:cubicBezTo>
                  <a:cubicBezTo>
                    <a:pt x="15" y="28"/>
                    <a:pt x="27" y="20"/>
                    <a:pt x="31" y="17"/>
                  </a:cubicBezTo>
                  <a:cubicBezTo>
                    <a:pt x="34" y="15"/>
                    <a:pt x="41" y="11"/>
                    <a:pt x="40" y="17"/>
                  </a:cubicBezTo>
                  <a:cubicBezTo>
                    <a:pt x="39" y="20"/>
                    <a:pt x="37" y="21"/>
                    <a:pt x="35" y="23"/>
                  </a:cubicBezTo>
                  <a:cubicBezTo>
                    <a:pt x="33" y="24"/>
                    <a:pt x="21" y="27"/>
                    <a:pt x="26" y="22"/>
                  </a:cubicBezTo>
                  <a:cubicBezTo>
                    <a:pt x="28" y="19"/>
                    <a:pt x="33" y="17"/>
                    <a:pt x="36" y="16"/>
                  </a:cubicBezTo>
                  <a:cubicBezTo>
                    <a:pt x="45" y="12"/>
                    <a:pt x="42" y="22"/>
                    <a:pt x="41" y="25"/>
                  </a:cubicBezTo>
                  <a:cubicBezTo>
                    <a:pt x="40" y="27"/>
                    <a:pt x="38" y="29"/>
                    <a:pt x="36" y="30"/>
                  </a:cubicBezTo>
                  <a:cubicBezTo>
                    <a:pt x="29" y="34"/>
                    <a:pt x="37" y="24"/>
                    <a:pt x="40" y="24"/>
                  </a:cubicBezTo>
                  <a:cubicBezTo>
                    <a:pt x="45" y="24"/>
                    <a:pt x="51" y="30"/>
                    <a:pt x="45" y="34"/>
                  </a:cubicBezTo>
                  <a:cubicBezTo>
                    <a:pt x="43" y="35"/>
                    <a:pt x="42" y="36"/>
                    <a:pt x="41" y="37"/>
                  </a:cubicBezTo>
                  <a:cubicBezTo>
                    <a:pt x="33" y="41"/>
                    <a:pt x="36" y="31"/>
                    <a:pt x="36" y="29"/>
                  </a:cubicBezTo>
                  <a:cubicBezTo>
                    <a:pt x="38" y="23"/>
                    <a:pt x="44" y="18"/>
                    <a:pt x="49" y="15"/>
                  </a:cubicBezTo>
                  <a:cubicBezTo>
                    <a:pt x="55" y="17"/>
                    <a:pt x="55" y="20"/>
                    <a:pt x="51" y="23"/>
                  </a:cubicBezTo>
                  <a:cubicBezTo>
                    <a:pt x="51" y="24"/>
                    <a:pt x="50" y="25"/>
                    <a:pt x="49" y="26"/>
                  </a:cubicBezTo>
                  <a:cubicBezTo>
                    <a:pt x="48" y="28"/>
                    <a:pt x="46" y="30"/>
                    <a:pt x="44" y="32"/>
                  </a:cubicBezTo>
                  <a:cubicBezTo>
                    <a:pt x="41" y="34"/>
                    <a:pt x="37" y="39"/>
                    <a:pt x="35" y="34"/>
                  </a:cubicBezTo>
                  <a:cubicBezTo>
                    <a:pt x="34" y="32"/>
                    <a:pt x="37" y="27"/>
                    <a:pt x="37" y="24"/>
                  </a:cubicBezTo>
                  <a:cubicBezTo>
                    <a:pt x="37" y="17"/>
                    <a:pt x="39" y="18"/>
                    <a:pt x="45" y="18"/>
                  </a:cubicBezTo>
                  <a:cubicBezTo>
                    <a:pt x="49" y="18"/>
                    <a:pt x="52" y="18"/>
                    <a:pt x="56" y="20"/>
                  </a:cubicBezTo>
                  <a:cubicBezTo>
                    <a:pt x="63" y="25"/>
                    <a:pt x="53" y="33"/>
                    <a:pt x="49" y="36"/>
                  </a:cubicBezTo>
                  <a:cubicBezTo>
                    <a:pt x="43" y="40"/>
                    <a:pt x="36" y="44"/>
                    <a:pt x="29" y="44"/>
                  </a:cubicBezTo>
                  <a:cubicBezTo>
                    <a:pt x="19" y="44"/>
                    <a:pt x="26" y="23"/>
                    <a:pt x="35" y="23"/>
                  </a:cubicBezTo>
                  <a:cubicBezTo>
                    <a:pt x="37" y="23"/>
                    <a:pt x="43" y="19"/>
                    <a:pt x="3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4362072">
            <a:off x="3220811" y="288453"/>
            <a:ext cx="571853" cy="657205"/>
            <a:chOff x="7657210" y="935967"/>
            <a:chExt cx="1003970" cy="1153816"/>
          </a:xfrm>
          <a:solidFill>
            <a:srgbClr val="515161"/>
          </a:solidFill>
        </p:grpSpPr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7657210" y="935967"/>
              <a:ext cx="1003970" cy="1153816"/>
            </a:xfrm>
            <a:custGeom>
              <a:avLst/>
              <a:gdLst>
                <a:gd name="T0" fmla="*/ 7 w 523"/>
                <a:gd name="T1" fmla="*/ 103 h 602"/>
                <a:gd name="T2" fmla="*/ 393 w 523"/>
                <a:gd name="T3" fmla="*/ 545 h 602"/>
                <a:gd name="T4" fmla="*/ 518 w 523"/>
                <a:gd name="T5" fmla="*/ 572 h 602"/>
                <a:gd name="T6" fmla="*/ 374 w 523"/>
                <a:gd name="T7" fmla="*/ 327 h 602"/>
                <a:gd name="T8" fmla="*/ 293 w 523"/>
                <a:gd name="T9" fmla="*/ 302 h 602"/>
                <a:gd name="T10" fmla="*/ 348 w 523"/>
                <a:gd name="T11" fmla="*/ 423 h 602"/>
                <a:gd name="T12" fmla="*/ 446 w 523"/>
                <a:gd name="T13" fmla="*/ 484 h 602"/>
                <a:gd name="T14" fmla="*/ 105 w 523"/>
                <a:gd name="T15" fmla="*/ 166 h 602"/>
                <a:gd name="T16" fmla="*/ 93 w 523"/>
                <a:gd name="T17" fmla="*/ 180 h 602"/>
                <a:gd name="T18" fmla="*/ 90 w 523"/>
                <a:gd name="T19" fmla="*/ 159 h 602"/>
                <a:gd name="T20" fmla="*/ 85 w 523"/>
                <a:gd name="T21" fmla="*/ 150 h 602"/>
                <a:gd name="T22" fmla="*/ 79 w 523"/>
                <a:gd name="T23" fmla="*/ 163 h 602"/>
                <a:gd name="T24" fmla="*/ 74 w 523"/>
                <a:gd name="T25" fmla="*/ 166 h 602"/>
                <a:gd name="T26" fmla="*/ 67 w 523"/>
                <a:gd name="T27" fmla="*/ 157 h 602"/>
                <a:gd name="T28" fmla="*/ 64 w 523"/>
                <a:gd name="T29" fmla="*/ 150 h 602"/>
                <a:gd name="T30" fmla="*/ 95 w 523"/>
                <a:gd name="T31" fmla="*/ 116 h 602"/>
                <a:gd name="T32" fmla="*/ 33 w 523"/>
                <a:gd name="T33" fmla="*/ 126 h 602"/>
                <a:gd name="T34" fmla="*/ 60 w 523"/>
                <a:gd name="T35" fmla="*/ 141 h 602"/>
                <a:gd name="T36" fmla="*/ 123 w 523"/>
                <a:gd name="T37" fmla="*/ 81 h 602"/>
                <a:gd name="T38" fmla="*/ 143 w 523"/>
                <a:gd name="T39" fmla="*/ 65 h 602"/>
                <a:gd name="T40" fmla="*/ 95 w 523"/>
                <a:gd name="T41" fmla="*/ 103 h 602"/>
                <a:gd name="T42" fmla="*/ 93 w 523"/>
                <a:gd name="T43" fmla="*/ 105 h 602"/>
                <a:gd name="T44" fmla="*/ 90 w 523"/>
                <a:gd name="T45" fmla="*/ 114 h 602"/>
                <a:gd name="T46" fmla="*/ 80 w 523"/>
                <a:gd name="T47" fmla="*/ 122 h 602"/>
                <a:gd name="T48" fmla="*/ 79 w 523"/>
                <a:gd name="T49" fmla="*/ 123 h 602"/>
                <a:gd name="T50" fmla="*/ 68 w 523"/>
                <a:gd name="T51" fmla="*/ 130 h 602"/>
                <a:gd name="T52" fmla="*/ 65 w 523"/>
                <a:gd name="T53" fmla="*/ 132 h 602"/>
                <a:gd name="T54" fmla="*/ 58 w 523"/>
                <a:gd name="T55" fmla="*/ 144 h 602"/>
                <a:gd name="T56" fmla="*/ 109 w 523"/>
                <a:gd name="T57" fmla="*/ 83 h 602"/>
                <a:gd name="T58" fmla="*/ 56 w 523"/>
                <a:gd name="T59" fmla="*/ 133 h 602"/>
                <a:gd name="T60" fmla="*/ 51 w 523"/>
                <a:gd name="T61" fmla="*/ 134 h 602"/>
                <a:gd name="T62" fmla="*/ 52 w 523"/>
                <a:gd name="T63" fmla="*/ 122 h 602"/>
                <a:gd name="T64" fmla="*/ 45 w 523"/>
                <a:gd name="T65" fmla="*/ 119 h 602"/>
                <a:gd name="T66" fmla="*/ 36 w 523"/>
                <a:gd name="T67" fmla="*/ 129 h 602"/>
                <a:gd name="T68" fmla="*/ 39 w 523"/>
                <a:gd name="T69" fmla="*/ 98 h 602"/>
                <a:gd name="T70" fmla="*/ 26 w 523"/>
                <a:gd name="T71" fmla="*/ 117 h 602"/>
                <a:gd name="T72" fmla="*/ 25 w 523"/>
                <a:gd name="T73" fmla="*/ 94 h 602"/>
                <a:gd name="T74" fmla="*/ 23 w 523"/>
                <a:gd name="T75" fmla="*/ 74 h 602"/>
                <a:gd name="T76" fmla="*/ 11 w 523"/>
                <a:gd name="T77" fmla="*/ 90 h 602"/>
                <a:gd name="T78" fmla="*/ 45 w 523"/>
                <a:gd name="T79" fmla="*/ 152 h 602"/>
                <a:gd name="T80" fmla="*/ 45 w 523"/>
                <a:gd name="T81" fmla="*/ 152 h 602"/>
                <a:gd name="T82" fmla="*/ 344 w 523"/>
                <a:gd name="T83" fmla="*/ 427 h 602"/>
                <a:gd name="T84" fmla="*/ 406 w 523"/>
                <a:gd name="T85" fmla="*/ 518 h 602"/>
                <a:gd name="T86" fmla="*/ 407 w 523"/>
                <a:gd name="T87" fmla="*/ 548 h 602"/>
                <a:gd name="T88" fmla="*/ 401 w 523"/>
                <a:gd name="T89" fmla="*/ 538 h 602"/>
                <a:gd name="T90" fmla="*/ 429 w 523"/>
                <a:gd name="T91" fmla="*/ 505 h 602"/>
                <a:gd name="T92" fmla="*/ 507 w 523"/>
                <a:gd name="T93" fmla="*/ 554 h 602"/>
                <a:gd name="T94" fmla="*/ 474 w 523"/>
                <a:gd name="T95" fmla="*/ 568 h 602"/>
                <a:gd name="T96" fmla="*/ 466 w 523"/>
                <a:gd name="T97" fmla="*/ 570 h 602"/>
                <a:gd name="T98" fmla="*/ 463 w 523"/>
                <a:gd name="T99" fmla="*/ 557 h 602"/>
                <a:gd name="T100" fmla="*/ 454 w 523"/>
                <a:gd name="T101" fmla="*/ 560 h 602"/>
                <a:gd name="T102" fmla="*/ 447 w 523"/>
                <a:gd name="T103" fmla="*/ 544 h 602"/>
                <a:gd name="T104" fmla="*/ 441 w 523"/>
                <a:gd name="T105" fmla="*/ 540 h 602"/>
                <a:gd name="T106" fmla="*/ 432 w 523"/>
                <a:gd name="T107" fmla="*/ 542 h 602"/>
                <a:gd name="T108" fmla="*/ 422 w 523"/>
                <a:gd name="T109" fmla="*/ 553 h 602"/>
                <a:gd name="T110" fmla="*/ 417 w 523"/>
                <a:gd name="T111" fmla="*/ 537 h 602"/>
                <a:gd name="T112" fmla="*/ 509 w 523"/>
                <a:gd name="T113" fmla="*/ 589 h 602"/>
                <a:gd name="T114" fmla="*/ 494 w 523"/>
                <a:gd name="T115" fmla="*/ 584 h 602"/>
                <a:gd name="T116" fmla="*/ 493 w 523"/>
                <a:gd name="T117" fmla="*/ 574 h 602"/>
                <a:gd name="T118" fmla="*/ 481 w 523"/>
                <a:gd name="T119" fmla="*/ 578 h 602"/>
                <a:gd name="T120" fmla="*/ 508 w 523"/>
                <a:gd name="T121" fmla="*/ 536 h 602"/>
                <a:gd name="T122" fmla="*/ 490 w 523"/>
                <a:gd name="T123" fmla="*/ 476 h 602"/>
                <a:gd name="T124" fmla="*/ 302 w 523"/>
                <a:gd name="T125" fmla="*/ 305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3" h="602">
                  <a:moveTo>
                    <a:pt x="256" y="176"/>
                  </a:moveTo>
                  <a:cubicBezTo>
                    <a:pt x="243" y="161"/>
                    <a:pt x="230" y="147"/>
                    <a:pt x="216" y="134"/>
                  </a:cubicBezTo>
                  <a:cubicBezTo>
                    <a:pt x="196" y="110"/>
                    <a:pt x="177" y="86"/>
                    <a:pt x="156" y="62"/>
                  </a:cubicBezTo>
                  <a:cubicBezTo>
                    <a:pt x="142" y="47"/>
                    <a:pt x="129" y="29"/>
                    <a:pt x="112" y="18"/>
                  </a:cubicBezTo>
                  <a:cubicBezTo>
                    <a:pt x="106" y="11"/>
                    <a:pt x="99" y="6"/>
                    <a:pt x="90" y="4"/>
                  </a:cubicBezTo>
                  <a:cubicBezTo>
                    <a:pt x="77" y="2"/>
                    <a:pt x="64" y="10"/>
                    <a:pt x="54" y="17"/>
                  </a:cubicBezTo>
                  <a:cubicBezTo>
                    <a:pt x="32" y="33"/>
                    <a:pt x="0" y="54"/>
                    <a:pt x="4" y="83"/>
                  </a:cubicBezTo>
                  <a:cubicBezTo>
                    <a:pt x="4" y="90"/>
                    <a:pt x="5" y="97"/>
                    <a:pt x="7" y="103"/>
                  </a:cubicBezTo>
                  <a:cubicBezTo>
                    <a:pt x="20" y="135"/>
                    <a:pt x="50" y="162"/>
                    <a:pt x="73" y="186"/>
                  </a:cubicBezTo>
                  <a:cubicBezTo>
                    <a:pt x="103" y="217"/>
                    <a:pt x="130" y="250"/>
                    <a:pt x="158" y="282"/>
                  </a:cubicBezTo>
                  <a:cubicBezTo>
                    <a:pt x="160" y="285"/>
                    <a:pt x="162" y="287"/>
                    <a:pt x="164" y="290"/>
                  </a:cubicBezTo>
                  <a:cubicBezTo>
                    <a:pt x="182" y="313"/>
                    <a:pt x="202" y="335"/>
                    <a:pt x="222" y="356"/>
                  </a:cubicBezTo>
                  <a:cubicBezTo>
                    <a:pt x="271" y="408"/>
                    <a:pt x="311" y="467"/>
                    <a:pt x="361" y="517"/>
                  </a:cubicBezTo>
                  <a:cubicBezTo>
                    <a:pt x="372" y="527"/>
                    <a:pt x="381" y="536"/>
                    <a:pt x="391" y="544"/>
                  </a:cubicBezTo>
                  <a:cubicBezTo>
                    <a:pt x="392" y="544"/>
                    <a:pt x="392" y="544"/>
                    <a:pt x="392" y="545"/>
                  </a:cubicBezTo>
                  <a:cubicBezTo>
                    <a:pt x="392" y="545"/>
                    <a:pt x="393" y="545"/>
                    <a:pt x="393" y="545"/>
                  </a:cubicBezTo>
                  <a:cubicBezTo>
                    <a:pt x="401" y="550"/>
                    <a:pt x="410" y="555"/>
                    <a:pt x="421" y="559"/>
                  </a:cubicBezTo>
                  <a:cubicBezTo>
                    <a:pt x="439" y="566"/>
                    <a:pt x="458" y="572"/>
                    <a:pt x="477" y="580"/>
                  </a:cubicBezTo>
                  <a:cubicBezTo>
                    <a:pt x="478" y="580"/>
                    <a:pt x="478" y="580"/>
                    <a:pt x="478" y="580"/>
                  </a:cubicBezTo>
                  <a:cubicBezTo>
                    <a:pt x="492" y="586"/>
                    <a:pt x="506" y="593"/>
                    <a:pt x="518" y="601"/>
                  </a:cubicBezTo>
                  <a:cubicBezTo>
                    <a:pt x="519" y="601"/>
                    <a:pt x="520" y="601"/>
                    <a:pt x="521" y="601"/>
                  </a:cubicBezTo>
                  <a:cubicBezTo>
                    <a:pt x="522" y="602"/>
                    <a:pt x="523" y="601"/>
                    <a:pt x="522" y="600"/>
                  </a:cubicBezTo>
                  <a:cubicBezTo>
                    <a:pt x="523" y="599"/>
                    <a:pt x="523" y="599"/>
                    <a:pt x="523" y="599"/>
                  </a:cubicBezTo>
                  <a:cubicBezTo>
                    <a:pt x="523" y="589"/>
                    <a:pt x="521" y="581"/>
                    <a:pt x="518" y="572"/>
                  </a:cubicBezTo>
                  <a:cubicBezTo>
                    <a:pt x="518" y="570"/>
                    <a:pt x="518" y="568"/>
                    <a:pt x="518" y="566"/>
                  </a:cubicBezTo>
                  <a:cubicBezTo>
                    <a:pt x="517" y="556"/>
                    <a:pt x="514" y="546"/>
                    <a:pt x="511" y="536"/>
                  </a:cubicBezTo>
                  <a:cubicBezTo>
                    <a:pt x="504" y="512"/>
                    <a:pt x="499" y="485"/>
                    <a:pt x="488" y="463"/>
                  </a:cubicBezTo>
                  <a:cubicBezTo>
                    <a:pt x="487" y="461"/>
                    <a:pt x="486" y="459"/>
                    <a:pt x="485" y="457"/>
                  </a:cubicBezTo>
                  <a:cubicBezTo>
                    <a:pt x="485" y="456"/>
                    <a:pt x="485" y="456"/>
                    <a:pt x="485" y="456"/>
                  </a:cubicBezTo>
                  <a:cubicBezTo>
                    <a:pt x="485" y="455"/>
                    <a:pt x="484" y="454"/>
                    <a:pt x="483" y="454"/>
                  </a:cubicBezTo>
                  <a:cubicBezTo>
                    <a:pt x="472" y="435"/>
                    <a:pt x="454" y="419"/>
                    <a:pt x="439" y="403"/>
                  </a:cubicBezTo>
                  <a:cubicBezTo>
                    <a:pt x="417" y="378"/>
                    <a:pt x="395" y="352"/>
                    <a:pt x="374" y="327"/>
                  </a:cubicBezTo>
                  <a:cubicBezTo>
                    <a:pt x="333" y="278"/>
                    <a:pt x="296" y="225"/>
                    <a:pt x="256" y="176"/>
                  </a:cubicBezTo>
                  <a:close/>
                  <a:moveTo>
                    <a:pt x="201" y="118"/>
                  </a:moveTo>
                  <a:cubicBezTo>
                    <a:pt x="176" y="94"/>
                    <a:pt x="152" y="70"/>
                    <a:pt x="131" y="43"/>
                  </a:cubicBezTo>
                  <a:cubicBezTo>
                    <a:pt x="128" y="38"/>
                    <a:pt x="125" y="33"/>
                    <a:pt x="121" y="28"/>
                  </a:cubicBezTo>
                  <a:cubicBezTo>
                    <a:pt x="151" y="54"/>
                    <a:pt x="175" y="88"/>
                    <a:pt x="201" y="118"/>
                  </a:cubicBezTo>
                  <a:close/>
                  <a:moveTo>
                    <a:pt x="184" y="166"/>
                  </a:moveTo>
                  <a:cubicBezTo>
                    <a:pt x="195" y="180"/>
                    <a:pt x="206" y="194"/>
                    <a:pt x="217" y="207"/>
                  </a:cubicBezTo>
                  <a:cubicBezTo>
                    <a:pt x="243" y="239"/>
                    <a:pt x="266" y="272"/>
                    <a:pt x="293" y="302"/>
                  </a:cubicBezTo>
                  <a:cubicBezTo>
                    <a:pt x="346" y="361"/>
                    <a:pt x="397" y="421"/>
                    <a:pt x="448" y="480"/>
                  </a:cubicBezTo>
                  <a:cubicBezTo>
                    <a:pt x="448" y="481"/>
                    <a:pt x="447" y="481"/>
                    <a:pt x="446" y="482"/>
                  </a:cubicBezTo>
                  <a:cubicBezTo>
                    <a:pt x="446" y="481"/>
                    <a:pt x="436" y="482"/>
                    <a:pt x="439" y="481"/>
                  </a:cubicBezTo>
                  <a:cubicBezTo>
                    <a:pt x="433" y="482"/>
                    <a:pt x="430" y="484"/>
                    <a:pt x="427" y="488"/>
                  </a:cubicBezTo>
                  <a:cubicBezTo>
                    <a:pt x="427" y="489"/>
                    <a:pt x="425" y="492"/>
                    <a:pt x="425" y="492"/>
                  </a:cubicBezTo>
                  <a:cubicBezTo>
                    <a:pt x="425" y="494"/>
                    <a:pt x="424" y="496"/>
                    <a:pt x="424" y="497"/>
                  </a:cubicBezTo>
                  <a:cubicBezTo>
                    <a:pt x="422" y="503"/>
                    <a:pt x="419" y="507"/>
                    <a:pt x="416" y="510"/>
                  </a:cubicBezTo>
                  <a:cubicBezTo>
                    <a:pt x="392" y="482"/>
                    <a:pt x="370" y="453"/>
                    <a:pt x="348" y="423"/>
                  </a:cubicBezTo>
                  <a:cubicBezTo>
                    <a:pt x="326" y="393"/>
                    <a:pt x="297" y="367"/>
                    <a:pt x="273" y="338"/>
                  </a:cubicBezTo>
                  <a:cubicBezTo>
                    <a:pt x="247" y="308"/>
                    <a:pt x="220" y="280"/>
                    <a:pt x="196" y="249"/>
                  </a:cubicBezTo>
                  <a:cubicBezTo>
                    <a:pt x="172" y="219"/>
                    <a:pt x="147" y="187"/>
                    <a:pt x="119" y="162"/>
                  </a:cubicBezTo>
                  <a:cubicBezTo>
                    <a:pt x="124" y="157"/>
                    <a:pt x="128" y="153"/>
                    <a:pt x="132" y="149"/>
                  </a:cubicBezTo>
                  <a:cubicBezTo>
                    <a:pt x="140" y="142"/>
                    <a:pt x="147" y="136"/>
                    <a:pt x="154" y="129"/>
                  </a:cubicBezTo>
                  <a:cubicBezTo>
                    <a:pt x="161" y="143"/>
                    <a:pt x="174" y="154"/>
                    <a:pt x="184" y="166"/>
                  </a:cubicBezTo>
                  <a:close/>
                  <a:moveTo>
                    <a:pt x="447" y="484"/>
                  </a:moveTo>
                  <a:cubicBezTo>
                    <a:pt x="447" y="484"/>
                    <a:pt x="446" y="484"/>
                    <a:pt x="446" y="484"/>
                  </a:cubicBezTo>
                  <a:cubicBezTo>
                    <a:pt x="445" y="485"/>
                    <a:pt x="442" y="485"/>
                    <a:pt x="440" y="485"/>
                  </a:cubicBezTo>
                  <a:cubicBezTo>
                    <a:pt x="444" y="483"/>
                    <a:pt x="445" y="483"/>
                    <a:pt x="447" y="484"/>
                  </a:cubicBezTo>
                  <a:close/>
                  <a:moveTo>
                    <a:pt x="110" y="164"/>
                  </a:moveTo>
                  <a:cubicBezTo>
                    <a:pt x="109" y="164"/>
                    <a:pt x="108" y="164"/>
                    <a:pt x="108" y="165"/>
                  </a:cubicBezTo>
                  <a:cubicBezTo>
                    <a:pt x="108" y="165"/>
                    <a:pt x="108" y="165"/>
                    <a:pt x="108" y="166"/>
                  </a:cubicBezTo>
                  <a:cubicBezTo>
                    <a:pt x="108" y="167"/>
                    <a:pt x="107" y="168"/>
                    <a:pt x="106" y="168"/>
                  </a:cubicBezTo>
                  <a:cubicBezTo>
                    <a:pt x="106" y="168"/>
                    <a:pt x="106" y="167"/>
                    <a:pt x="105" y="166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5" y="167"/>
                    <a:pt x="105" y="168"/>
                    <a:pt x="105" y="169"/>
                  </a:cubicBezTo>
                  <a:cubicBezTo>
                    <a:pt x="103" y="171"/>
                    <a:pt x="101" y="172"/>
                    <a:pt x="100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69"/>
                    <a:pt x="101" y="167"/>
                    <a:pt x="101" y="165"/>
                  </a:cubicBezTo>
                  <a:cubicBezTo>
                    <a:pt x="101" y="164"/>
                    <a:pt x="99" y="164"/>
                    <a:pt x="99" y="165"/>
                  </a:cubicBezTo>
                  <a:cubicBezTo>
                    <a:pt x="99" y="168"/>
                    <a:pt x="98" y="170"/>
                    <a:pt x="97" y="172"/>
                  </a:cubicBezTo>
                  <a:cubicBezTo>
                    <a:pt x="97" y="174"/>
                    <a:pt x="96" y="176"/>
                    <a:pt x="96" y="177"/>
                  </a:cubicBezTo>
                  <a:cubicBezTo>
                    <a:pt x="95" y="178"/>
                    <a:pt x="94" y="179"/>
                    <a:pt x="93" y="180"/>
                  </a:cubicBezTo>
                  <a:cubicBezTo>
                    <a:pt x="93" y="178"/>
                    <a:pt x="93" y="177"/>
                    <a:pt x="93" y="175"/>
                  </a:cubicBezTo>
                  <a:cubicBezTo>
                    <a:pt x="94" y="171"/>
                    <a:pt x="94" y="167"/>
                    <a:pt x="95" y="163"/>
                  </a:cubicBezTo>
                  <a:cubicBezTo>
                    <a:pt x="95" y="162"/>
                    <a:pt x="94" y="162"/>
                    <a:pt x="94" y="163"/>
                  </a:cubicBezTo>
                  <a:cubicBezTo>
                    <a:pt x="93" y="165"/>
                    <a:pt x="87" y="181"/>
                    <a:pt x="91" y="182"/>
                  </a:cubicBezTo>
                  <a:cubicBezTo>
                    <a:pt x="91" y="182"/>
                    <a:pt x="91" y="182"/>
                    <a:pt x="91" y="183"/>
                  </a:cubicBezTo>
                  <a:cubicBezTo>
                    <a:pt x="90" y="182"/>
                    <a:pt x="89" y="181"/>
                    <a:pt x="88" y="180"/>
                  </a:cubicBezTo>
                  <a:cubicBezTo>
                    <a:pt x="88" y="177"/>
                    <a:pt x="89" y="173"/>
                    <a:pt x="89" y="170"/>
                  </a:cubicBezTo>
                  <a:cubicBezTo>
                    <a:pt x="89" y="166"/>
                    <a:pt x="89" y="162"/>
                    <a:pt x="90" y="159"/>
                  </a:cubicBezTo>
                  <a:cubicBezTo>
                    <a:pt x="90" y="158"/>
                    <a:pt x="89" y="158"/>
                    <a:pt x="89" y="158"/>
                  </a:cubicBezTo>
                  <a:cubicBezTo>
                    <a:pt x="88" y="162"/>
                    <a:pt x="88" y="166"/>
                    <a:pt x="87" y="170"/>
                  </a:cubicBezTo>
                  <a:cubicBezTo>
                    <a:pt x="87" y="172"/>
                    <a:pt x="86" y="175"/>
                    <a:pt x="86" y="177"/>
                  </a:cubicBezTo>
                  <a:cubicBezTo>
                    <a:pt x="85" y="177"/>
                    <a:pt x="85" y="176"/>
                    <a:pt x="84" y="176"/>
                  </a:cubicBezTo>
                  <a:cubicBezTo>
                    <a:pt x="85" y="174"/>
                    <a:pt x="84" y="173"/>
                    <a:pt x="84" y="171"/>
                  </a:cubicBezTo>
                  <a:cubicBezTo>
                    <a:pt x="84" y="169"/>
                    <a:pt x="85" y="167"/>
                    <a:pt x="85" y="165"/>
                  </a:cubicBezTo>
                  <a:cubicBezTo>
                    <a:pt x="85" y="160"/>
                    <a:pt x="86" y="155"/>
                    <a:pt x="86" y="150"/>
                  </a:cubicBezTo>
                  <a:cubicBezTo>
                    <a:pt x="86" y="150"/>
                    <a:pt x="85" y="149"/>
                    <a:pt x="85" y="150"/>
                  </a:cubicBezTo>
                  <a:cubicBezTo>
                    <a:pt x="84" y="156"/>
                    <a:pt x="83" y="161"/>
                    <a:pt x="83" y="166"/>
                  </a:cubicBezTo>
                  <a:cubicBezTo>
                    <a:pt x="82" y="168"/>
                    <a:pt x="82" y="171"/>
                    <a:pt x="82" y="173"/>
                  </a:cubicBezTo>
                  <a:cubicBezTo>
                    <a:pt x="81" y="173"/>
                    <a:pt x="80" y="172"/>
                    <a:pt x="80" y="171"/>
                  </a:cubicBezTo>
                  <a:cubicBezTo>
                    <a:pt x="80" y="171"/>
                    <a:pt x="80" y="171"/>
                    <a:pt x="80" y="171"/>
                  </a:cubicBezTo>
                  <a:cubicBezTo>
                    <a:pt x="81" y="169"/>
                    <a:pt x="81" y="166"/>
                    <a:pt x="81" y="163"/>
                  </a:cubicBezTo>
                  <a:cubicBezTo>
                    <a:pt x="81" y="160"/>
                    <a:pt x="81" y="157"/>
                    <a:pt x="81" y="155"/>
                  </a:cubicBezTo>
                  <a:cubicBezTo>
                    <a:pt x="81" y="154"/>
                    <a:pt x="80" y="154"/>
                    <a:pt x="80" y="154"/>
                  </a:cubicBezTo>
                  <a:cubicBezTo>
                    <a:pt x="79" y="157"/>
                    <a:pt x="79" y="160"/>
                    <a:pt x="79" y="163"/>
                  </a:cubicBezTo>
                  <a:cubicBezTo>
                    <a:pt x="78" y="165"/>
                    <a:pt x="78" y="167"/>
                    <a:pt x="78" y="170"/>
                  </a:cubicBezTo>
                  <a:cubicBezTo>
                    <a:pt x="77" y="169"/>
                    <a:pt x="77" y="169"/>
                    <a:pt x="77" y="168"/>
                  </a:cubicBezTo>
                  <a:cubicBezTo>
                    <a:pt x="76" y="168"/>
                    <a:pt x="76" y="168"/>
                    <a:pt x="76" y="168"/>
                  </a:cubicBezTo>
                  <a:cubicBezTo>
                    <a:pt x="77" y="163"/>
                    <a:pt x="77" y="159"/>
                    <a:pt x="77" y="154"/>
                  </a:cubicBezTo>
                  <a:cubicBezTo>
                    <a:pt x="77" y="149"/>
                    <a:pt x="79" y="144"/>
                    <a:pt x="79" y="139"/>
                  </a:cubicBezTo>
                  <a:cubicBezTo>
                    <a:pt x="79" y="138"/>
                    <a:pt x="78" y="137"/>
                    <a:pt x="77" y="139"/>
                  </a:cubicBezTo>
                  <a:cubicBezTo>
                    <a:pt x="77" y="143"/>
                    <a:pt x="76" y="148"/>
                    <a:pt x="75" y="153"/>
                  </a:cubicBezTo>
                  <a:cubicBezTo>
                    <a:pt x="75" y="157"/>
                    <a:pt x="75" y="162"/>
                    <a:pt x="74" y="166"/>
                  </a:cubicBezTo>
                  <a:cubicBezTo>
                    <a:pt x="73" y="165"/>
                    <a:pt x="73" y="165"/>
                    <a:pt x="72" y="164"/>
                  </a:cubicBezTo>
                  <a:cubicBezTo>
                    <a:pt x="72" y="160"/>
                    <a:pt x="72" y="157"/>
                    <a:pt x="72" y="153"/>
                  </a:cubicBezTo>
                  <a:cubicBezTo>
                    <a:pt x="73" y="149"/>
                    <a:pt x="73" y="145"/>
                    <a:pt x="73" y="141"/>
                  </a:cubicBezTo>
                  <a:cubicBezTo>
                    <a:pt x="73" y="141"/>
                    <a:pt x="73" y="141"/>
                    <a:pt x="73" y="141"/>
                  </a:cubicBezTo>
                  <a:cubicBezTo>
                    <a:pt x="73" y="146"/>
                    <a:pt x="72" y="150"/>
                    <a:pt x="71" y="154"/>
                  </a:cubicBezTo>
                  <a:cubicBezTo>
                    <a:pt x="70" y="157"/>
                    <a:pt x="70" y="159"/>
                    <a:pt x="70" y="162"/>
                  </a:cubicBezTo>
                  <a:cubicBezTo>
                    <a:pt x="69" y="161"/>
                    <a:pt x="68" y="161"/>
                    <a:pt x="67" y="160"/>
                  </a:cubicBezTo>
                  <a:cubicBezTo>
                    <a:pt x="67" y="159"/>
                    <a:pt x="67" y="158"/>
                    <a:pt x="67" y="157"/>
                  </a:cubicBezTo>
                  <a:cubicBezTo>
                    <a:pt x="68" y="156"/>
                    <a:pt x="68" y="155"/>
                    <a:pt x="68" y="153"/>
                  </a:cubicBezTo>
                  <a:cubicBezTo>
                    <a:pt x="69" y="151"/>
                    <a:pt x="69" y="148"/>
                    <a:pt x="68" y="146"/>
                  </a:cubicBezTo>
                  <a:cubicBezTo>
                    <a:pt x="68" y="145"/>
                    <a:pt x="67" y="145"/>
                    <a:pt x="67" y="146"/>
                  </a:cubicBezTo>
                  <a:cubicBezTo>
                    <a:pt x="67" y="149"/>
                    <a:pt x="66" y="152"/>
                    <a:pt x="65" y="154"/>
                  </a:cubicBezTo>
                  <a:cubicBezTo>
                    <a:pt x="65" y="156"/>
                    <a:pt x="65" y="157"/>
                    <a:pt x="65" y="158"/>
                  </a:cubicBezTo>
                  <a:cubicBezTo>
                    <a:pt x="64" y="157"/>
                    <a:pt x="64" y="157"/>
                    <a:pt x="63" y="156"/>
                  </a:cubicBezTo>
                  <a:cubicBezTo>
                    <a:pt x="64" y="154"/>
                    <a:pt x="64" y="152"/>
                    <a:pt x="64" y="150"/>
                  </a:cubicBezTo>
                  <a:cubicBezTo>
                    <a:pt x="64" y="150"/>
                    <a:pt x="64" y="150"/>
                    <a:pt x="64" y="150"/>
                  </a:cubicBezTo>
                  <a:cubicBezTo>
                    <a:pt x="64" y="152"/>
                    <a:pt x="63" y="154"/>
                    <a:pt x="63" y="155"/>
                  </a:cubicBezTo>
                  <a:cubicBezTo>
                    <a:pt x="63" y="155"/>
                    <a:pt x="63" y="156"/>
                    <a:pt x="63" y="156"/>
                  </a:cubicBezTo>
                  <a:cubicBezTo>
                    <a:pt x="61" y="154"/>
                    <a:pt x="59" y="153"/>
                    <a:pt x="58" y="151"/>
                  </a:cubicBezTo>
                  <a:cubicBezTo>
                    <a:pt x="58" y="151"/>
                    <a:pt x="59" y="150"/>
                    <a:pt x="60" y="149"/>
                  </a:cubicBezTo>
                  <a:cubicBezTo>
                    <a:pt x="60" y="150"/>
                    <a:pt x="61" y="149"/>
                    <a:pt x="61" y="149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62" y="147"/>
                    <a:pt x="63" y="146"/>
                    <a:pt x="64" y="145"/>
                  </a:cubicBezTo>
                  <a:cubicBezTo>
                    <a:pt x="74" y="134"/>
                    <a:pt x="84" y="125"/>
                    <a:pt x="95" y="116"/>
                  </a:cubicBezTo>
                  <a:cubicBezTo>
                    <a:pt x="111" y="102"/>
                    <a:pt x="127" y="78"/>
                    <a:pt x="146" y="69"/>
                  </a:cubicBezTo>
                  <a:cubicBezTo>
                    <a:pt x="151" y="75"/>
                    <a:pt x="156" y="81"/>
                    <a:pt x="161" y="86"/>
                  </a:cubicBezTo>
                  <a:cubicBezTo>
                    <a:pt x="167" y="92"/>
                    <a:pt x="173" y="98"/>
                    <a:pt x="178" y="104"/>
                  </a:cubicBezTo>
                  <a:cubicBezTo>
                    <a:pt x="155" y="123"/>
                    <a:pt x="132" y="144"/>
                    <a:pt x="110" y="164"/>
                  </a:cubicBez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3" y="126"/>
                    <a:pt x="33" y="126"/>
                    <a:pt x="33" y="126"/>
                  </a:cubicBezTo>
                  <a:cubicBezTo>
                    <a:pt x="33" y="126"/>
                    <a:pt x="33" y="126"/>
                    <a:pt x="33" y="126"/>
                  </a:cubicBezTo>
                  <a:close/>
                  <a:moveTo>
                    <a:pt x="53" y="142"/>
                  </a:moveTo>
                  <a:cubicBezTo>
                    <a:pt x="53" y="143"/>
                    <a:pt x="54" y="143"/>
                    <a:pt x="54" y="144"/>
                  </a:cubicBezTo>
                  <a:cubicBezTo>
                    <a:pt x="54" y="146"/>
                    <a:pt x="55" y="147"/>
                    <a:pt x="55" y="149"/>
                  </a:cubicBezTo>
                  <a:cubicBezTo>
                    <a:pt x="55" y="149"/>
                    <a:pt x="55" y="149"/>
                    <a:pt x="55" y="148"/>
                  </a:cubicBezTo>
                  <a:cubicBezTo>
                    <a:pt x="54" y="146"/>
                    <a:pt x="53" y="145"/>
                    <a:pt x="52" y="143"/>
                  </a:cubicBezTo>
                  <a:cubicBezTo>
                    <a:pt x="52" y="143"/>
                    <a:pt x="53" y="142"/>
                    <a:pt x="53" y="142"/>
                  </a:cubicBezTo>
                  <a:close/>
                  <a:moveTo>
                    <a:pt x="59" y="137"/>
                  </a:moveTo>
                  <a:cubicBezTo>
                    <a:pt x="59" y="138"/>
                    <a:pt x="60" y="140"/>
                    <a:pt x="60" y="141"/>
                  </a:cubicBezTo>
                  <a:cubicBezTo>
                    <a:pt x="60" y="141"/>
                    <a:pt x="60" y="141"/>
                    <a:pt x="60" y="142"/>
                  </a:cubicBezTo>
                  <a:cubicBezTo>
                    <a:pt x="59" y="140"/>
                    <a:pt x="59" y="139"/>
                    <a:pt x="58" y="137"/>
                  </a:cubicBezTo>
                  <a:cubicBezTo>
                    <a:pt x="59" y="137"/>
                    <a:pt x="59" y="137"/>
                    <a:pt x="59" y="137"/>
                  </a:cubicBezTo>
                  <a:close/>
                  <a:moveTo>
                    <a:pt x="107" y="95"/>
                  </a:moveTo>
                  <a:cubicBezTo>
                    <a:pt x="108" y="95"/>
                    <a:pt x="109" y="95"/>
                    <a:pt x="110" y="94"/>
                  </a:cubicBezTo>
                  <a:cubicBezTo>
                    <a:pt x="110" y="94"/>
                    <a:pt x="110" y="93"/>
                    <a:pt x="110" y="93"/>
                  </a:cubicBezTo>
                  <a:cubicBezTo>
                    <a:pt x="109" y="93"/>
                    <a:pt x="108" y="93"/>
                    <a:pt x="108" y="92"/>
                  </a:cubicBezTo>
                  <a:cubicBezTo>
                    <a:pt x="113" y="89"/>
                    <a:pt x="118" y="85"/>
                    <a:pt x="123" y="81"/>
                  </a:cubicBezTo>
                  <a:cubicBezTo>
                    <a:pt x="117" y="87"/>
                    <a:pt x="111" y="94"/>
                    <a:pt x="105" y="100"/>
                  </a:cubicBezTo>
                  <a:cubicBezTo>
                    <a:pt x="105" y="99"/>
                    <a:pt x="104" y="98"/>
                    <a:pt x="103" y="96"/>
                  </a:cubicBezTo>
                  <a:cubicBezTo>
                    <a:pt x="104" y="96"/>
                    <a:pt x="105" y="95"/>
                    <a:pt x="106" y="94"/>
                  </a:cubicBezTo>
                  <a:cubicBezTo>
                    <a:pt x="106" y="95"/>
                    <a:pt x="106" y="95"/>
                    <a:pt x="107" y="95"/>
                  </a:cubicBezTo>
                  <a:close/>
                  <a:moveTo>
                    <a:pt x="143" y="65"/>
                  </a:moveTo>
                  <a:cubicBezTo>
                    <a:pt x="141" y="66"/>
                    <a:pt x="140" y="67"/>
                    <a:pt x="138" y="68"/>
                  </a:cubicBezTo>
                  <a:cubicBezTo>
                    <a:pt x="140" y="67"/>
                    <a:pt x="141" y="65"/>
                    <a:pt x="142" y="64"/>
                  </a:cubicBezTo>
                  <a:cubicBezTo>
                    <a:pt x="142" y="65"/>
                    <a:pt x="142" y="65"/>
                    <a:pt x="143" y="65"/>
                  </a:cubicBezTo>
                  <a:close/>
                  <a:moveTo>
                    <a:pt x="104" y="102"/>
                  </a:moveTo>
                  <a:cubicBezTo>
                    <a:pt x="103" y="103"/>
                    <a:pt x="102" y="104"/>
                    <a:pt x="100" y="105"/>
                  </a:cubicBezTo>
                  <a:cubicBezTo>
                    <a:pt x="100" y="103"/>
                    <a:pt x="99" y="102"/>
                    <a:pt x="98" y="101"/>
                  </a:cubicBezTo>
                  <a:cubicBezTo>
                    <a:pt x="99" y="100"/>
                    <a:pt x="100" y="99"/>
                    <a:pt x="101" y="98"/>
                  </a:cubicBezTo>
                  <a:cubicBezTo>
                    <a:pt x="102" y="99"/>
                    <a:pt x="103" y="101"/>
                    <a:pt x="104" y="102"/>
                  </a:cubicBezTo>
                  <a:close/>
                  <a:moveTo>
                    <a:pt x="99" y="106"/>
                  </a:moveTo>
                  <a:cubicBezTo>
                    <a:pt x="99" y="107"/>
                    <a:pt x="98" y="107"/>
                    <a:pt x="98" y="107"/>
                  </a:cubicBezTo>
                  <a:cubicBezTo>
                    <a:pt x="97" y="106"/>
                    <a:pt x="96" y="104"/>
                    <a:pt x="95" y="103"/>
                  </a:cubicBezTo>
                  <a:cubicBezTo>
                    <a:pt x="95" y="103"/>
                    <a:pt x="96" y="102"/>
                    <a:pt x="96" y="102"/>
                  </a:cubicBezTo>
                  <a:cubicBezTo>
                    <a:pt x="97" y="103"/>
                    <a:pt x="98" y="105"/>
                    <a:pt x="99" y="106"/>
                  </a:cubicBezTo>
                  <a:close/>
                  <a:moveTo>
                    <a:pt x="95" y="108"/>
                  </a:moveTo>
                  <a:cubicBezTo>
                    <a:pt x="95" y="109"/>
                    <a:pt x="95" y="109"/>
                    <a:pt x="95" y="110"/>
                  </a:cubicBezTo>
                  <a:cubicBezTo>
                    <a:pt x="94" y="111"/>
                    <a:pt x="94" y="111"/>
                    <a:pt x="93" y="112"/>
                  </a:cubicBezTo>
                  <a:cubicBezTo>
                    <a:pt x="93" y="112"/>
                    <a:pt x="92" y="112"/>
                    <a:pt x="92" y="112"/>
                  </a:cubicBezTo>
                  <a:cubicBezTo>
                    <a:pt x="91" y="111"/>
                    <a:pt x="91" y="109"/>
                    <a:pt x="90" y="108"/>
                  </a:cubicBezTo>
                  <a:cubicBezTo>
                    <a:pt x="91" y="107"/>
                    <a:pt x="92" y="106"/>
                    <a:pt x="93" y="105"/>
                  </a:cubicBezTo>
                  <a:cubicBezTo>
                    <a:pt x="94" y="106"/>
                    <a:pt x="94" y="107"/>
                    <a:pt x="95" y="108"/>
                  </a:cubicBezTo>
                  <a:close/>
                  <a:moveTo>
                    <a:pt x="90" y="114"/>
                  </a:moveTo>
                  <a:cubicBezTo>
                    <a:pt x="90" y="115"/>
                    <a:pt x="90" y="115"/>
                    <a:pt x="89" y="115"/>
                  </a:cubicBezTo>
                  <a:cubicBezTo>
                    <a:pt x="89" y="115"/>
                    <a:pt x="89" y="115"/>
                    <a:pt x="89" y="115"/>
                  </a:cubicBezTo>
                  <a:cubicBezTo>
                    <a:pt x="89" y="114"/>
                    <a:pt x="88" y="113"/>
                    <a:pt x="88" y="112"/>
                  </a:cubicBezTo>
                  <a:cubicBezTo>
                    <a:pt x="87" y="112"/>
                    <a:pt x="87" y="111"/>
                    <a:pt x="87" y="111"/>
                  </a:cubicBezTo>
                  <a:cubicBezTo>
                    <a:pt x="87" y="111"/>
                    <a:pt x="87" y="110"/>
                    <a:pt x="88" y="110"/>
                  </a:cubicBezTo>
                  <a:cubicBezTo>
                    <a:pt x="88" y="111"/>
                    <a:pt x="89" y="113"/>
                    <a:pt x="90" y="114"/>
                  </a:cubicBezTo>
                  <a:close/>
                  <a:moveTo>
                    <a:pt x="87" y="117"/>
                  </a:moveTo>
                  <a:cubicBezTo>
                    <a:pt x="86" y="117"/>
                    <a:pt x="85" y="118"/>
                    <a:pt x="84" y="119"/>
                  </a:cubicBezTo>
                  <a:cubicBezTo>
                    <a:pt x="83" y="118"/>
                    <a:pt x="83" y="117"/>
                    <a:pt x="82" y="116"/>
                  </a:cubicBezTo>
                  <a:cubicBezTo>
                    <a:pt x="83" y="115"/>
                    <a:pt x="84" y="114"/>
                    <a:pt x="85" y="113"/>
                  </a:cubicBezTo>
                  <a:cubicBezTo>
                    <a:pt x="86" y="114"/>
                    <a:pt x="86" y="115"/>
                    <a:pt x="87" y="117"/>
                  </a:cubicBezTo>
                  <a:cubicBezTo>
                    <a:pt x="87" y="117"/>
                    <a:pt x="87" y="117"/>
                    <a:pt x="87" y="117"/>
                  </a:cubicBezTo>
                  <a:close/>
                  <a:moveTo>
                    <a:pt x="82" y="121"/>
                  </a:moveTo>
                  <a:cubicBezTo>
                    <a:pt x="82" y="121"/>
                    <a:pt x="81" y="122"/>
                    <a:pt x="80" y="122"/>
                  </a:cubicBezTo>
                  <a:cubicBezTo>
                    <a:pt x="80" y="121"/>
                    <a:pt x="79" y="120"/>
                    <a:pt x="79" y="119"/>
                  </a:cubicBezTo>
                  <a:cubicBezTo>
                    <a:pt x="79" y="118"/>
                    <a:pt x="80" y="118"/>
                    <a:pt x="80" y="117"/>
                  </a:cubicBezTo>
                  <a:cubicBezTo>
                    <a:pt x="81" y="118"/>
                    <a:pt x="81" y="120"/>
                    <a:pt x="82" y="121"/>
                  </a:cubicBezTo>
                  <a:close/>
                  <a:moveTo>
                    <a:pt x="79" y="123"/>
                  </a:moveTo>
                  <a:cubicBezTo>
                    <a:pt x="78" y="124"/>
                    <a:pt x="77" y="125"/>
                    <a:pt x="76" y="126"/>
                  </a:cubicBezTo>
                  <a:cubicBezTo>
                    <a:pt x="76" y="124"/>
                    <a:pt x="75" y="123"/>
                    <a:pt x="75" y="122"/>
                  </a:cubicBezTo>
                  <a:cubicBezTo>
                    <a:pt x="76" y="122"/>
                    <a:pt x="76" y="121"/>
                    <a:pt x="77" y="120"/>
                  </a:cubicBezTo>
                  <a:cubicBezTo>
                    <a:pt x="77" y="122"/>
                    <a:pt x="78" y="123"/>
                    <a:pt x="79" y="123"/>
                  </a:cubicBezTo>
                  <a:close/>
                  <a:moveTo>
                    <a:pt x="75" y="127"/>
                  </a:moveTo>
                  <a:cubicBezTo>
                    <a:pt x="74" y="127"/>
                    <a:pt x="73" y="128"/>
                    <a:pt x="72" y="129"/>
                  </a:cubicBezTo>
                  <a:cubicBezTo>
                    <a:pt x="72" y="128"/>
                    <a:pt x="71" y="127"/>
                    <a:pt x="71" y="127"/>
                  </a:cubicBezTo>
                  <a:cubicBezTo>
                    <a:pt x="72" y="126"/>
                    <a:pt x="73" y="125"/>
                    <a:pt x="74" y="124"/>
                  </a:cubicBezTo>
                  <a:cubicBezTo>
                    <a:pt x="74" y="125"/>
                    <a:pt x="74" y="126"/>
                    <a:pt x="75" y="127"/>
                  </a:cubicBezTo>
                  <a:close/>
                  <a:moveTo>
                    <a:pt x="71" y="130"/>
                  </a:moveTo>
                  <a:cubicBezTo>
                    <a:pt x="70" y="131"/>
                    <a:pt x="69" y="131"/>
                    <a:pt x="69" y="132"/>
                  </a:cubicBezTo>
                  <a:cubicBezTo>
                    <a:pt x="69" y="131"/>
                    <a:pt x="68" y="131"/>
                    <a:pt x="68" y="130"/>
                  </a:cubicBezTo>
                  <a:cubicBezTo>
                    <a:pt x="68" y="130"/>
                    <a:pt x="68" y="130"/>
                    <a:pt x="68" y="129"/>
                  </a:cubicBezTo>
                  <a:cubicBezTo>
                    <a:pt x="68" y="129"/>
                    <a:pt x="69" y="128"/>
                    <a:pt x="70" y="127"/>
                  </a:cubicBezTo>
                  <a:cubicBezTo>
                    <a:pt x="70" y="128"/>
                    <a:pt x="70" y="129"/>
                    <a:pt x="71" y="130"/>
                  </a:cubicBezTo>
                  <a:close/>
                  <a:moveTo>
                    <a:pt x="67" y="134"/>
                  </a:moveTo>
                  <a:cubicBezTo>
                    <a:pt x="66" y="135"/>
                    <a:pt x="65" y="135"/>
                    <a:pt x="64" y="136"/>
                  </a:cubicBezTo>
                  <a:cubicBezTo>
                    <a:pt x="64" y="136"/>
                    <a:pt x="64" y="136"/>
                    <a:pt x="64" y="135"/>
                  </a:cubicBezTo>
                  <a:cubicBezTo>
                    <a:pt x="64" y="135"/>
                    <a:pt x="64" y="134"/>
                    <a:pt x="64" y="133"/>
                  </a:cubicBezTo>
                  <a:cubicBezTo>
                    <a:pt x="64" y="132"/>
                    <a:pt x="65" y="132"/>
                    <a:pt x="65" y="132"/>
                  </a:cubicBezTo>
                  <a:cubicBezTo>
                    <a:pt x="65" y="132"/>
                    <a:pt x="66" y="133"/>
                    <a:pt x="67" y="134"/>
                  </a:cubicBezTo>
                  <a:close/>
                  <a:moveTo>
                    <a:pt x="63" y="136"/>
                  </a:moveTo>
                  <a:cubicBezTo>
                    <a:pt x="63" y="136"/>
                    <a:pt x="63" y="137"/>
                    <a:pt x="63" y="137"/>
                  </a:cubicBezTo>
                  <a:cubicBezTo>
                    <a:pt x="63" y="138"/>
                    <a:pt x="62" y="138"/>
                    <a:pt x="62" y="139"/>
                  </a:cubicBezTo>
                  <a:cubicBezTo>
                    <a:pt x="62" y="137"/>
                    <a:pt x="62" y="136"/>
                    <a:pt x="61" y="135"/>
                  </a:cubicBezTo>
                  <a:cubicBezTo>
                    <a:pt x="62" y="135"/>
                    <a:pt x="62" y="134"/>
                    <a:pt x="63" y="134"/>
                  </a:cubicBezTo>
                  <a:cubicBezTo>
                    <a:pt x="63" y="134"/>
                    <a:pt x="63" y="135"/>
                    <a:pt x="63" y="136"/>
                  </a:cubicBezTo>
                  <a:close/>
                  <a:moveTo>
                    <a:pt x="58" y="144"/>
                  </a:moveTo>
                  <a:cubicBezTo>
                    <a:pt x="57" y="145"/>
                    <a:pt x="57" y="145"/>
                    <a:pt x="57" y="146"/>
                  </a:cubicBezTo>
                  <a:cubicBezTo>
                    <a:pt x="56" y="144"/>
                    <a:pt x="55" y="142"/>
                    <a:pt x="55" y="141"/>
                  </a:cubicBezTo>
                  <a:cubicBezTo>
                    <a:pt x="55" y="140"/>
                    <a:pt x="56" y="139"/>
                    <a:pt x="57" y="139"/>
                  </a:cubicBezTo>
                  <a:cubicBezTo>
                    <a:pt x="57" y="141"/>
                    <a:pt x="57" y="142"/>
                    <a:pt x="58" y="144"/>
                  </a:cubicBezTo>
                  <a:close/>
                  <a:moveTo>
                    <a:pt x="43" y="35"/>
                  </a:moveTo>
                  <a:cubicBezTo>
                    <a:pt x="64" y="17"/>
                    <a:pt x="86" y="0"/>
                    <a:pt x="109" y="25"/>
                  </a:cubicBezTo>
                  <a:cubicBezTo>
                    <a:pt x="119" y="36"/>
                    <a:pt x="129" y="48"/>
                    <a:pt x="139" y="60"/>
                  </a:cubicBezTo>
                  <a:cubicBezTo>
                    <a:pt x="130" y="70"/>
                    <a:pt x="119" y="75"/>
                    <a:pt x="109" y="83"/>
                  </a:cubicBezTo>
                  <a:cubicBezTo>
                    <a:pt x="101" y="90"/>
                    <a:pt x="94" y="98"/>
                    <a:pt x="86" y="105"/>
                  </a:cubicBezTo>
                  <a:cubicBezTo>
                    <a:pt x="77" y="112"/>
                    <a:pt x="68" y="120"/>
                    <a:pt x="60" y="129"/>
                  </a:cubicBezTo>
                  <a:cubicBezTo>
                    <a:pt x="60" y="128"/>
                    <a:pt x="60" y="128"/>
                    <a:pt x="60" y="127"/>
                  </a:cubicBezTo>
                  <a:cubicBezTo>
                    <a:pt x="60" y="127"/>
                    <a:pt x="59" y="126"/>
                    <a:pt x="59" y="127"/>
                  </a:cubicBezTo>
                  <a:cubicBezTo>
                    <a:pt x="59" y="128"/>
                    <a:pt x="58" y="129"/>
                    <a:pt x="58" y="129"/>
                  </a:cubicBezTo>
                  <a:cubicBezTo>
                    <a:pt x="58" y="130"/>
                    <a:pt x="58" y="130"/>
                    <a:pt x="58" y="130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2"/>
                    <a:pt x="56" y="132"/>
                    <a:pt x="56" y="133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5" y="131"/>
                    <a:pt x="53" y="132"/>
                    <a:pt x="54" y="133"/>
                  </a:cubicBezTo>
                  <a:cubicBezTo>
                    <a:pt x="54" y="133"/>
                    <a:pt x="55" y="134"/>
                    <a:pt x="55" y="134"/>
                  </a:cubicBezTo>
                  <a:cubicBezTo>
                    <a:pt x="54" y="135"/>
                    <a:pt x="53" y="135"/>
                    <a:pt x="53" y="136"/>
                  </a:cubicBezTo>
                  <a:cubicBezTo>
                    <a:pt x="53" y="135"/>
                    <a:pt x="53" y="135"/>
                    <a:pt x="53" y="134"/>
                  </a:cubicBezTo>
                  <a:cubicBezTo>
                    <a:pt x="54" y="132"/>
                    <a:pt x="54" y="130"/>
                    <a:pt x="54" y="128"/>
                  </a:cubicBezTo>
                  <a:cubicBezTo>
                    <a:pt x="54" y="127"/>
                    <a:pt x="53" y="127"/>
                    <a:pt x="53" y="128"/>
                  </a:cubicBezTo>
                  <a:cubicBezTo>
                    <a:pt x="53" y="130"/>
                    <a:pt x="52" y="132"/>
                    <a:pt x="51" y="134"/>
                  </a:cubicBezTo>
                  <a:cubicBezTo>
                    <a:pt x="50" y="136"/>
                    <a:pt x="49" y="138"/>
                    <a:pt x="49" y="140"/>
                  </a:cubicBezTo>
                  <a:cubicBezTo>
                    <a:pt x="49" y="140"/>
                    <a:pt x="49" y="140"/>
                    <a:pt x="49" y="140"/>
                  </a:cubicBezTo>
                  <a:cubicBezTo>
                    <a:pt x="49" y="140"/>
                    <a:pt x="49" y="140"/>
                    <a:pt x="49" y="141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48" y="141"/>
                    <a:pt x="48" y="141"/>
                    <a:pt x="48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7" y="139"/>
                    <a:pt x="47" y="138"/>
                    <a:pt x="47" y="137"/>
                  </a:cubicBezTo>
                  <a:cubicBezTo>
                    <a:pt x="49" y="132"/>
                    <a:pt x="51" y="127"/>
                    <a:pt x="52" y="122"/>
                  </a:cubicBezTo>
                  <a:cubicBezTo>
                    <a:pt x="52" y="121"/>
                    <a:pt x="51" y="121"/>
                    <a:pt x="51" y="122"/>
                  </a:cubicBezTo>
                  <a:cubicBezTo>
                    <a:pt x="50" y="127"/>
                    <a:pt x="47" y="131"/>
                    <a:pt x="45" y="135"/>
                  </a:cubicBezTo>
                  <a:cubicBezTo>
                    <a:pt x="45" y="136"/>
                    <a:pt x="45" y="137"/>
                    <a:pt x="44" y="138"/>
                  </a:cubicBezTo>
                  <a:cubicBezTo>
                    <a:pt x="44" y="138"/>
                    <a:pt x="43" y="137"/>
                    <a:pt x="43" y="137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3" y="134"/>
                    <a:pt x="44" y="132"/>
                    <a:pt x="44" y="130"/>
                  </a:cubicBezTo>
                  <a:cubicBezTo>
                    <a:pt x="46" y="126"/>
                    <a:pt x="47" y="123"/>
                    <a:pt x="48" y="119"/>
                  </a:cubicBezTo>
                  <a:cubicBezTo>
                    <a:pt x="48" y="117"/>
                    <a:pt x="46" y="117"/>
                    <a:pt x="45" y="119"/>
                  </a:cubicBezTo>
                  <a:cubicBezTo>
                    <a:pt x="44" y="124"/>
                    <a:pt x="41" y="129"/>
                    <a:pt x="40" y="134"/>
                  </a:cubicBezTo>
                  <a:cubicBezTo>
                    <a:pt x="40" y="134"/>
                    <a:pt x="40" y="133"/>
                    <a:pt x="39" y="133"/>
                  </a:cubicBezTo>
                  <a:cubicBezTo>
                    <a:pt x="41" y="131"/>
                    <a:pt x="42" y="127"/>
                    <a:pt x="42" y="125"/>
                  </a:cubicBezTo>
                  <a:cubicBezTo>
                    <a:pt x="43" y="122"/>
                    <a:pt x="43" y="120"/>
                    <a:pt x="44" y="117"/>
                  </a:cubicBezTo>
                  <a:cubicBezTo>
                    <a:pt x="45" y="115"/>
                    <a:pt x="45" y="113"/>
                    <a:pt x="45" y="111"/>
                  </a:cubicBezTo>
                  <a:cubicBezTo>
                    <a:pt x="45" y="111"/>
                    <a:pt x="44" y="111"/>
                    <a:pt x="44" y="111"/>
                  </a:cubicBezTo>
                  <a:cubicBezTo>
                    <a:pt x="41" y="117"/>
                    <a:pt x="38" y="124"/>
                    <a:pt x="37" y="130"/>
                  </a:cubicBezTo>
                  <a:cubicBezTo>
                    <a:pt x="36" y="130"/>
                    <a:pt x="36" y="130"/>
                    <a:pt x="36" y="129"/>
                  </a:cubicBezTo>
                  <a:cubicBezTo>
                    <a:pt x="36" y="129"/>
                    <a:pt x="36" y="129"/>
                    <a:pt x="36" y="129"/>
                  </a:cubicBezTo>
                  <a:cubicBezTo>
                    <a:pt x="36" y="126"/>
                    <a:pt x="37" y="122"/>
                    <a:pt x="38" y="119"/>
                  </a:cubicBezTo>
                  <a:cubicBezTo>
                    <a:pt x="39" y="116"/>
                    <a:pt x="40" y="113"/>
                    <a:pt x="41" y="110"/>
                  </a:cubicBezTo>
                  <a:cubicBezTo>
                    <a:pt x="41" y="109"/>
                    <a:pt x="40" y="108"/>
                    <a:pt x="40" y="109"/>
                  </a:cubicBezTo>
                  <a:cubicBezTo>
                    <a:pt x="38" y="113"/>
                    <a:pt x="36" y="117"/>
                    <a:pt x="35" y="121"/>
                  </a:cubicBezTo>
                  <a:cubicBezTo>
                    <a:pt x="35" y="122"/>
                    <a:pt x="34" y="123"/>
                    <a:pt x="33" y="124"/>
                  </a:cubicBezTo>
                  <a:cubicBezTo>
                    <a:pt x="33" y="121"/>
                    <a:pt x="35" y="117"/>
                    <a:pt x="35" y="114"/>
                  </a:cubicBezTo>
                  <a:cubicBezTo>
                    <a:pt x="36" y="109"/>
                    <a:pt x="38" y="104"/>
                    <a:pt x="39" y="98"/>
                  </a:cubicBezTo>
                  <a:cubicBezTo>
                    <a:pt x="39" y="98"/>
                    <a:pt x="39" y="98"/>
                    <a:pt x="38" y="98"/>
                  </a:cubicBezTo>
                  <a:cubicBezTo>
                    <a:pt x="37" y="104"/>
                    <a:pt x="34" y="110"/>
                    <a:pt x="32" y="115"/>
                  </a:cubicBezTo>
                  <a:cubicBezTo>
                    <a:pt x="32" y="117"/>
                    <a:pt x="30" y="120"/>
                    <a:pt x="30" y="123"/>
                  </a:cubicBezTo>
                  <a:cubicBezTo>
                    <a:pt x="30" y="122"/>
                    <a:pt x="29" y="121"/>
                    <a:pt x="28" y="120"/>
                  </a:cubicBezTo>
                  <a:cubicBezTo>
                    <a:pt x="29" y="120"/>
                    <a:pt x="29" y="119"/>
                    <a:pt x="29" y="119"/>
                  </a:cubicBezTo>
                  <a:cubicBezTo>
                    <a:pt x="30" y="110"/>
                    <a:pt x="34" y="101"/>
                    <a:pt x="35" y="92"/>
                  </a:cubicBezTo>
                  <a:cubicBezTo>
                    <a:pt x="35" y="92"/>
                    <a:pt x="34" y="92"/>
                    <a:pt x="34" y="92"/>
                  </a:cubicBezTo>
                  <a:cubicBezTo>
                    <a:pt x="32" y="101"/>
                    <a:pt x="27" y="108"/>
                    <a:pt x="26" y="117"/>
                  </a:cubicBezTo>
                  <a:cubicBezTo>
                    <a:pt x="25" y="116"/>
                    <a:pt x="25" y="115"/>
                    <a:pt x="24" y="114"/>
                  </a:cubicBezTo>
                  <a:cubicBezTo>
                    <a:pt x="27" y="105"/>
                    <a:pt x="29" y="97"/>
                    <a:pt x="31" y="88"/>
                  </a:cubicBezTo>
                  <a:cubicBezTo>
                    <a:pt x="31" y="88"/>
                    <a:pt x="30" y="87"/>
                    <a:pt x="30" y="88"/>
                  </a:cubicBezTo>
                  <a:cubicBezTo>
                    <a:pt x="27" y="95"/>
                    <a:pt x="24" y="102"/>
                    <a:pt x="21" y="110"/>
                  </a:cubicBezTo>
                  <a:cubicBezTo>
                    <a:pt x="21" y="110"/>
                    <a:pt x="21" y="110"/>
                    <a:pt x="21" y="109"/>
                  </a:cubicBezTo>
                  <a:cubicBezTo>
                    <a:pt x="21" y="109"/>
                    <a:pt x="21" y="109"/>
                    <a:pt x="21" y="108"/>
                  </a:cubicBezTo>
                  <a:cubicBezTo>
                    <a:pt x="21" y="107"/>
                    <a:pt x="22" y="105"/>
                    <a:pt x="22" y="104"/>
                  </a:cubicBezTo>
                  <a:cubicBezTo>
                    <a:pt x="23" y="101"/>
                    <a:pt x="24" y="97"/>
                    <a:pt x="25" y="94"/>
                  </a:cubicBezTo>
                  <a:cubicBezTo>
                    <a:pt x="26" y="88"/>
                    <a:pt x="28" y="83"/>
                    <a:pt x="29" y="77"/>
                  </a:cubicBezTo>
                  <a:cubicBezTo>
                    <a:pt x="29" y="76"/>
                    <a:pt x="28" y="76"/>
                    <a:pt x="27" y="77"/>
                  </a:cubicBezTo>
                  <a:cubicBezTo>
                    <a:pt x="25" y="84"/>
                    <a:pt x="22" y="91"/>
                    <a:pt x="20" y="98"/>
                  </a:cubicBezTo>
                  <a:cubicBezTo>
                    <a:pt x="20" y="99"/>
                    <a:pt x="19" y="102"/>
                    <a:pt x="18" y="105"/>
                  </a:cubicBezTo>
                  <a:cubicBezTo>
                    <a:pt x="18" y="104"/>
                    <a:pt x="17" y="103"/>
                    <a:pt x="17" y="102"/>
                  </a:cubicBezTo>
                  <a:cubicBezTo>
                    <a:pt x="18" y="99"/>
                    <a:pt x="19" y="95"/>
                    <a:pt x="19" y="92"/>
                  </a:cubicBezTo>
                  <a:cubicBezTo>
                    <a:pt x="21" y="86"/>
                    <a:pt x="22" y="80"/>
                    <a:pt x="24" y="74"/>
                  </a:cubicBezTo>
                  <a:cubicBezTo>
                    <a:pt x="24" y="74"/>
                    <a:pt x="23" y="74"/>
                    <a:pt x="23" y="74"/>
                  </a:cubicBezTo>
                  <a:cubicBezTo>
                    <a:pt x="20" y="80"/>
                    <a:pt x="18" y="86"/>
                    <a:pt x="16" y="92"/>
                  </a:cubicBezTo>
                  <a:cubicBezTo>
                    <a:pt x="16" y="94"/>
                    <a:pt x="15" y="96"/>
                    <a:pt x="14" y="97"/>
                  </a:cubicBezTo>
                  <a:cubicBezTo>
                    <a:pt x="14" y="97"/>
                    <a:pt x="13" y="96"/>
                    <a:pt x="13" y="95"/>
                  </a:cubicBezTo>
                  <a:cubicBezTo>
                    <a:pt x="14" y="90"/>
                    <a:pt x="15" y="86"/>
                    <a:pt x="16" y="82"/>
                  </a:cubicBezTo>
                  <a:cubicBezTo>
                    <a:pt x="18" y="75"/>
                    <a:pt x="19" y="69"/>
                    <a:pt x="21" y="62"/>
                  </a:cubicBezTo>
                  <a:cubicBezTo>
                    <a:pt x="21" y="61"/>
                    <a:pt x="20" y="61"/>
                    <a:pt x="20" y="62"/>
                  </a:cubicBezTo>
                  <a:cubicBezTo>
                    <a:pt x="17" y="69"/>
                    <a:pt x="15" y="76"/>
                    <a:pt x="13" y="83"/>
                  </a:cubicBezTo>
                  <a:cubicBezTo>
                    <a:pt x="13" y="85"/>
                    <a:pt x="12" y="87"/>
                    <a:pt x="11" y="90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11" y="83"/>
                    <a:pt x="13" y="79"/>
                    <a:pt x="15" y="74"/>
                  </a:cubicBezTo>
                  <a:cubicBezTo>
                    <a:pt x="16" y="69"/>
                    <a:pt x="17" y="64"/>
                    <a:pt x="19" y="59"/>
                  </a:cubicBezTo>
                  <a:cubicBezTo>
                    <a:pt x="19" y="59"/>
                    <a:pt x="18" y="58"/>
                    <a:pt x="18" y="59"/>
                  </a:cubicBezTo>
                  <a:cubicBezTo>
                    <a:pt x="14" y="62"/>
                    <a:pt x="14" y="68"/>
                    <a:pt x="13" y="73"/>
                  </a:cubicBezTo>
                  <a:cubicBezTo>
                    <a:pt x="12" y="76"/>
                    <a:pt x="11" y="79"/>
                    <a:pt x="10" y="83"/>
                  </a:cubicBezTo>
                  <a:cubicBezTo>
                    <a:pt x="8" y="62"/>
                    <a:pt x="27" y="48"/>
                    <a:pt x="43" y="35"/>
                  </a:cubicBezTo>
                  <a:close/>
                  <a:moveTo>
                    <a:pt x="45" y="152"/>
                  </a:moveTo>
                  <a:cubicBezTo>
                    <a:pt x="35" y="141"/>
                    <a:pt x="22" y="125"/>
                    <a:pt x="13" y="108"/>
                  </a:cubicBezTo>
                  <a:cubicBezTo>
                    <a:pt x="22" y="122"/>
                    <a:pt x="33" y="135"/>
                    <a:pt x="44" y="147"/>
                  </a:cubicBezTo>
                  <a:cubicBezTo>
                    <a:pt x="44" y="147"/>
                    <a:pt x="44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65" y="169"/>
                    <a:pt x="86" y="185"/>
                    <a:pt x="104" y="207"/>
                  </a:cubicBezTo>
                  <a:cubicBezTo>
                    <a:pt x="117" y="223"/>
                    <a:pt x="129" y="240"/>
                    <a:pt x="140" y="257"/>
                  </a:cubicBezTo>
                  <a:cubicBezTo>
                    <a:pt x="131" y="246"/>
                    <a:pt x="122" y="236"/>
                    <a:pt x="112" y="225"/>
                  </a:cubicBezTo>
                  <a:cubicBezTo>
                    <a:pt x="90" y="200"/>
                    <a:pt x="66" y="177"/>
                    <a:pt x="45" y="152"/>
                  </a:cubicBezTo>
                  <a:close/>
                  <a:moveTo>
                    <a:pt x="244" y="370"/>
                  </a:moveTo>
                  <a:cubicBezTo>
                    <a:pt x="223" y="348"/>
                    <a:pt x="202" y="327"/>
                    <a:pt x="182" y="304"/>
                  </a:cubicBezTo>
                  <a:cubicBezTo>
                    <a:pt x="162" y="281"/>
                    <a:pt x="146" y="255"/>
                    <a:pt x="128" y="230"/>
                  </a:cubicBezTo>
                  <a:cubicBezTo>
                    <a:pt x="117" y="215"/>
                    <a:pt x="105" y="199"/>
                    <a:pt x="92" y="184"/>
                  </a:cubicBezTo>
                  <a:cubicBezTo>
                    <a:pt x="101" y="180"/>
                    <a:pt x="109" y="172"/>
                    <a:pt x="117" y="164"/>
                  </a:cubicBezTo>
                  <a:cubicBezTo>
                    <a:pt x="138" y="196"/>
                    <a:pt x="167" y="223"/>
                    <a:pt x="191" y="253"/>
                  </a:cubicBezTo>
                  <a:cubicBezTo>
                    <a:pt x="215" y="284"/>
                    <a:pt x="243" y="312"/>
                    <a:pt x="269" y="341"/>
                  </a:cubicBezTo>
                  <a:cubicBezTo>
                    <a:pt x="293" y="370"/>
                    <a:pt x="322" y="396"/>
                    <a:pt x="344" y="427"/>
                  </a:cubicBezTo>
                  <a:cubicBezTo>
                    <a:pt x="366" y="456"/>
                    <a:pt x="387" y="485"/>
                    <a:pt x="411" y="513"/>
                  </a:cubicBezTo>
                  <a:cubicBezTo>
                    <a:pt x="408" y="515"/>
                    <a:pt x="405" y="515"/>
                    <a:pt x="402" y="515"/>
                  </a:cubicBezTo>
                  <a:cubicBezTo>
                    <a:pt x="398" y="517"/>
                    <a:pt x="395" y="515"/>
                    <a:pt x="391" y="519"/>
                  </a:cubicBezTo>
                  <a:cubicBezTo>
                    <a:pt x="386" y="523"/>
                    <a:pt x="385" y="530"/>
                    <a:pt x="387" y="535"/>
                  </a:cubicBezTo>
                  <a:cubicBezTo>
                    <a:pt x="378" y="527"/>
                    <a:pt x="369" y="516"/>
                    <a:pt x="360" y="508"/>
                  </a:cubicBezTo>
                  <a:cubicBezTo>
                    <a:pt x="318" y="465"/>
                    <a:pt x="285" y="415"/>
                    <a:pt x="244" y="370"/>
                  </a:cubicBezTo>
                  <a:close/>
                  <a:moveTo>
                    <a:pt x="407" y="518"/>
                  </a:moveTo>
                  <a:cubicBezTo>
                    <a:pt x="407" y="518"/>
                    <a:pt x="406" y="518"/>
                    <a:pt x="406" y="518"/>
                  </a:cubicBezTo>
                  <a:cubicBezTo>
                    <a:pt x="406" y="518"/>
                    <a:pt x="407" y="518"/>
                    <a:pt x="407" y="518"/>
                  </a:cubicBezTo>
                  <a:close/>
                  <a:moveTo>
                    <a:pt x="394" y="521"/>
                  </a:moveTo>
                  <a:cubicBezTo>
                    <a:pt x="391" y="524"/>
                    <a:pt x="389" y="528"/>
                    <a:pt x="389" y="532"/>
                  </a:cubicBezTo>
                  <a:cubicBezTo>
                    <a:pt x="387" y="526"/>
                    <a:pt x="389" y="523"/>
                    <a:pt x="394" y="521"/>
                  </a:cubicBezTo>
                  <a:close/>
                  <a:moveTo>
                    <a:pt x="410" y="549"/>
                  </a:moveTo>
                  <a:cubicBezTo>
                    <a:pt x="411" y="546"/>
                    <a:pt x="411" y="542"/>
                    <a:pt x="411" y="539"/>
                  </a:cubicBezTo>
                  <a:cubicBezTo>
                    <a:pt x="411" y="538"/>
                    <a:pt x="410" y="538"/>
                    <a:pt x="410" y="539"/>
                  </a:cubicBezTo>
                  <a:cubicBezTo>
                    <a:pt x="409" y="542"/>
                    <a:pt x="408" y="545"/>
                    <a:pt x="407" y="548"/>
                  </a:cubicBezTo>
                  <a:cubicBezTo>
                    <a:pt x="406" y="548"/>
                    <a:pt x="405" y="547"/>
                    <a:pt x="404" y="547"/>
                  </a:cubicBezTo>
                  <a:cubicBezTo>
                    <a:pt x="404" y="546"/>
                    <a:pt x="404" y="544"/>
                    <a:pt x="405" y="543"/>
                  </a:cubicBezTo>
                  <a:cubicBezTo>
                    <a:pt x="405" y="541"/>
                    <a:pt x="406" y="538"/>
                    <a:pt x="407" y="536"/>
                  </a:cubicBezTo>
                  <a:cubicBezTo>
                    <a:pt x="407" y="535"/>
                    <a:pt x="406" y="534"/>
                    <a:pt x="405" y="535"/>
                  </a:cubicBezTo>
                  <a:cubicBezTo>
                    <a:pt x="404" y="537"/>
                    <a:pt x="403" y="540"/>
                    <a:pt x="402" y="543"/>
                  </a:cubicBezTo>
                  <a:cubicBezTo>
                    <a:pt x="402" y="543"/>
                    <a:pt x="402" y="545"/>
                    <a:pt x="402" y="546"/>
                  </a:cubicBezTo>
                  <a:cubicBezTo>
                    <a:pt x="401" y="545"/>
                    <a:pt x="400" y="545"/>
                    <a:pt x="400" y="545"/>
                  </a:cubicBezTo>
                  <a:cubicBezTo>
                    <a:pt x="400" y="542"/>
                    <a:pt x="400" y="540"/>
                    <a:pt x="401" y="538"/>
                  </a:cubicBezTo>
                  <a:cubicBezTo>
                    <a:pt x="402" y="535"/>
                    <a:pt x="403" y="532"/>
                    <a:pt x="404" y="530"/>
                  </a:cubicBezTo>
                  <a:cubicBezTo>
                    <a:pt x="404" y="530"/>
                    <a:pt x="404" y="530"/>
                    <a:pt x="404" y="530"/>
                  </a:cubicBezTo>
                  <a:cubicBezTo>
                    <a:pt x="401" y="531"/>
                    <a:pt x="400" y="534"/>
                    <a:pt x="399" y="537"/>
                  </a:cubicBezTo>
                  <a:cubicBezTo>
                    <a:pt x="398" y="539"/>
                    <a:pt x="398" y="541"/>
                    <a:pt x="397" y="543"/>
                  </a:cubicBezTo>
                  <a:cubicBezTo>
                    <a:pt x="397" y="543"/>
                    <a:pt x="396" y="542"/>
                    <a:pt x="396" y="542"/>
                  </a:cubicBezTo>
                  <a:cubicBezTo>
                    <a:pt x="395" y="541"/>
                    <a:pt x="394" y="541"/>
                    <a:pt x="393" y="540"/>
                  </a:cubicBezTo>
                  <a:cubicBezTo>
                    <a:pt x="389" y="519"/>
                    <a:pt x="408" y="526"/>
                    <a:pt x="419" y="521"/>
                  </a:cubicBezTo>
                  <a:cubicBezTo>
                    <a:pt x="426" y="518"/>
                    <a:pt x="427" y="512"/>
                    <a:pt x="429" y="505"/>
                  </a:cubicBezTo>
                  <a:cubicBezTo>
                    <a:pt x="434" y="494"/>
                    <a:pt x="437" y="491"/>
                    <a:pt x="449" y="488"/>
                  </a:cubicBezTo>
                  <a:cubicBezTo>
                    <a:pt x="452" y="487"/>
                    <a:pt x="453" y="487"/>
                    <a:pt x="454" y="487"/>
                  </a:cubicBezTo>
                  <a:cubicBezTo>
                    <a:pt x="456" y="487"/>
                    <a:pt x="457" y="487"/>
                    <a:pt x="457" y="486"/>
                  </a:cubicBezTo>
                  <a:cubicBezTo>
                    <a:pt x="458" y="486"/>
                    <a:pt x="458" y="485"/>
                    <a:pt x="458" y="485"/>
                  </a:cubicBezTo>
                  <a:cubicBezTo>
                    <a:pt x="469" y="479"/>
                    <a:pt x="466" y="460"/>
                    <a:pt x="481" y="462"/>
                  </a:cubicBezTo>
                  <a:cubicBezTo>
                    <a:pt x="485" y="474"/>
                    <a:pt x="491" y="486"/>
                    <a:pt x="495" y="498"/>
                  </a:cubicBezTo>
                  <a:cubicBezTo>
                    <a:pt x="499" y="511"/>
                    <a:pt x="501" y="524"/>
                    <a:pt x="503" y="536"/>
                  </a:cubicBezTo>
                  <a:cubicBezTo>
                    <a:pt x="504" y="542"/>
                    <a:pt x="505" y="548"/>
                    <a:pt x="507" y="554"/>
                  </a:cubicBezTo>
                  <a:cubicBezTo>
                    <a:pt x="504" y="554"/>
                    <a:pt x="502" y="555"/>
                    <a:pt x="500" y="556"/>
                  </a:cubicBezTo>
                  <a:cubicBezTo>
                    <a:pt x="495" y="557"/>
                    <a:pt x="490" y="559"/>
                    <a:pt x="487" y="562"/>
                  </a:cubicBezTo>
                  <a:cubicBezTo>
                    <a:pt x="484" y="565"/>
                    <a:pt x="480" y="568"/>
                    <a:pt x="478" y="572"/>
                  </a:cubicBezTo>
                  <a:cubicBezTo>
                    <a:pt x="478" y="571"/>
                    <a:pt x="477" y="571"/>
                    <a:pt x="477" y="572"/>
                  </a:cubicBezTo>
                  <a:cubicBezTo>
                    <a:pt x="476" y="573"/>
                    <a:pt x="476" y="573"/>
                    <a:pt x="475" y="574"/>
                  </a:cubicBezTo>
                  <a:cubicBezTo>
                    <a:pt x="475" y="574"/>
                    <a:pt x="474" y="574"/>
                    <a:pt x="473" y="573"/>
                  </a:cubicBezTo>
                  <a:cubicBezTo>
                    <a:pt x="474" y="572"/>
                    <a:pt x="474" y="570"/>
                    <a:pt x="475" y="568"/>
                  </a:cubicBezTo>
                  <a:cubicBezTo>
                    <a:pt x="475" y="568"/>
                    <a:pt x="474" y="567"/>
                    <a:pt x="474" y="568"/>
                  </a:cubicBezTo>
                  <a:cubicBezTo>
                    <a:pt x="473" y="569"/>
                    <a:pt x="472" y="571"/>
                    <a:pt x="472" y="573"/>
                  </a:cubicBezTo>
                  <a:cubicBezTo>
                    <a:pt x="471" y="572"/>
                    <a:pt x="470" y="572"/>
                    <a:pt x="470" y="572"/>
                  </a:cubicBezTo>
                  <a:cubicBezTo>
                    <a:pt x="470" y="571"/>
                    <a:pt x="470" y="570"/>
                    <a:pt x="470" y="570"/>
                  </a:cubicBezTo>
                  <a:cubicBezTo>
                    <a:pt x="471" y="568"/>
                    <a:pt x="471" y="567"/>
                    <a:pt x="472" y="565"/>
                  </a:cubicBezTo>
                  <a:cubicBezTo>
                    <a:pt x="472" y="565"/>
                    <a:pt x="471" y="565"/>
                    <a:pt x="471" y="565"/>
                  </a:cubicBezTo>
                  <a:cubicBezTo>
                    <a:pt x="470" y="567"/>
                    <a:pt x="468" y="569"/>
                    <a:pt x="468" y="571"/>
                  </a:cubicBezTo>
                  <a:cubicBezTo>
                    <a:pt x="468" y="571"/>
                    <a:pt x="468" y="571"/>
                    <a:pt x="468" y="571"/>
                  </a:cubicBezTo>
                  <a:cubicBezTo>
                    <a:pt x="467" y="571"/>
                    <a:pt x="467" y="570"/>
                    <a:pt x="466" y="570"/>
                  </a:cubicBezTo>
                  <a:cubicBezTo>
                    <a:pt x="467" y="569"/>
                    <a:pt x="466" y="567"/>
                    <a:pt x="466" y="566"/>
                  </a:cubicBezTo>
                  <a:cubicBezTo>
                    <a:pt x="467" y="564"/>
                    <a:pt x="467" y="562"/>
                    <a:pt x="467" y="560"/>
                  </a:cubicBezTo>
                  <a:cubicBezTo>
                    <a:pt x="467" y="559"/>
                    <a:pt x="466" y="558"/>
                    <a:pt x="466" y="559"/>
                  </a:cubicBezTo>
                  <a:cubicBezTo>
                    <a:pt x="465" y="562"/>
                    <a:pt x="465" y="564"/>
                    <a:pt x="464" y="566"/>
                  </a:cubicBezTo>
                  <a:cubicBezTo>
                    <a:pt x="464" y="567"/>
                    <a:pt x="464" y="568"/>
                    <a:pt x="464" y="569"/>
                  </a:cubicBezTo>
                  <a:cubicBezTo>
                    <a:pt x="463" y="569"/>
                    <a:pt x="462" y="569"/>
                    <a:pt x="461" y="568"/>
                  </a:cubicBezTo>
                  <a:cubicBezTo>
                    <a:pt x="462" y="567"/>
                    <a:pt x="462" y="565"/>
                    <a:pt x="462" y="563"/>
                  </a:cubicBezTo>
                  <a:cubicBezTo>
                    <a:pt x="463" y="561"/>
                    <a:pt x="463" y="559"/>
                    <a:pt x="463" y="557"/>
                  </a:cubicBezTo>
                  <a:cubicBezTo>
                    <a:pt x="463" y="556"/>
                    <a:pt x="462" y="555"/>
                    <a:pt x="462" y="556"/>
                  </a:cubicBezTo>
                  <a:cubicBezTo>
                    <a:pt x="461" y="558"/>
                    <a:pt x="461" y="560"/>
                    <a:pt x="460" y="563"/>
                  </a:cubicBezTo>
                  <a:cubicBezTo>
                    <a:pt x="459" y="564"/>
                    <a:pt x="459" y="566"/>
                    <a:pt x="459" y="567"/>
                  </a:cubicBezTo>
                  <a:cubicBezTo>
                    <a:pt x="458" y="567"/>
                    <a:pt x="457" y="566"/>
                    <a:pt x="455" y="566"/>
                  </a:cubicBezTo>
                  <a:cubicBezTo>
                    <a:pt x="456" y="564"/>
                    <a:pt x="456" y="562"/>
                    <a:pt x="456" y="560"/>
                  </a:cubicBezTo>
                  <a:cubicBezTo>
                    <a:pt x="457" y="558"/>
                    <a:pt x="457" y="555"/>
                    <a:pt x="457" y="553"/>
                  </a:cubicBezTo>
                  <a:cubicBezTo>
                    <a:pt x="457" y="552"/>
                    <a:pt x="456" y="552"/>
                    <a:pt x="456" y="553"/>
                  </a:cubicBezTo>
                  <a:cubicBezTo>
                    <a:pt x="455" y="556"/>
                    <a:pt x="455" y="558"/>
                    <a:pt x="454" y="560"/>
                  </a:cubicBezTo>
                  <a:cubicBezTo>
                    <a:pt x="454" y="562"/>
                    <a:pt x="453" y="563"/>
                    <a:pt x="453" y="565"/>
                  </a:cubicBezTo>
                  <a:cubicBezTo>
                    <a:pt x="452" y="565"/>
                    <a:pt x="452" y="564"/>
                    <a:pt x="451" y="564"/>
                  </a:cubicBezTo>
                  <a:cubicBezTo>
                    <a:pt x="451" y="562"/>
                    <a:pt x="451" y="559"/>
                    <a:pt x="452" y="557"/>
                  </a:cubicBezTo>
                  <a:cubicBezTo>
                    <a:pt x="452" y="554"/>
                    <a:pt x="453" y="551"/>
                    <a:pt x="453" y="548"/>
                  </a:cubicBezTo>
                  <a:cubicBezTo>
                    <a:pt x="453" y="547"/>
                    <a:pt x="451" y="547"/>
                    <a:pt x="451" y="548"/>
                  </a:cubicBezTo>
                  <a:cubicBezTo>
                    <a:pt x="450" y="553"/>
                    <a:pt x="448" y="558"/>
                    <a:pt x="448" y="563"/>
                  </a:cubicBezTo>
                  <a:cubicBezTo>
                    <a:pt x="447" y="562"/>
                    <a:pt x="446" y="562"/>
                    <a:pt x="445" y="562"/>
                  </a:cubicBezTo>
                  <a:cubicBezTo>
                    <a:pt x="444" y="556"/>
                    <a:pt x="447" y="550"/>
                    <a:pt x="447" y="544"/>
                  </a:cubicBezTo>
                  <a:cubicBezTo>
                    <a:pt x="447" y="542"/>
                    <a:pt x="445" y="542"/>
                    <a:pt x="445" y="543"/>
                  </a:cubicBezTo>
                  <a:cubicBezTo>
                    <a:pt x="445" y="547"/>
                    <a:pt x="443" y="551"/>
                    <a:pt x="443" y="554"/>
                  </a:cubicBezTo>
                  <a:cubicBezTo>
                    <a:pt x="442" y="556"/>
                    <a:pt x="442" y="558"/>
                    <a:pt x="442" y="560"/>
                  </a:cubicBezTo>
                  <a:cubicBezTo>
                    <a:pt x="441" y="560"/>
                    <a:pt x="440" y="560"/>
                    <a:pt x="440" y="560"/>
                  </a:cubicBezTo>
                  <a:cubicBezTo>
                    <a:pt x="440" y="559"/>
                    <a:pt x="440" y="559"/>
                    <a:pt x="440" y="559"/>
                  </a:cubicBezTo>
                  <a:cubicBezTo>
                    <a:pt x="440" y="558"/>
                    <a:pt x="439" y="556"/>
                    <a:pt x="439" y="555"/>
                  </a:cubicBezTo>
                  <a:cubicBezTo>
                    <a:pt x="439" y="553"/>
                    <a:pt x="439" y="552"/>
                    <a:pt x="439" y="550"/>
                  </a:cubicBezTo>
                  <a:cubicBezTo>
                    <a:pt x="440" y="546"/>
                    <a:pt x="440" y="543"/>
                    <a:pt x="441" y="540"/>
                  </a:cubicBezTo>
                  <a:cubicBezTo>
                    <a:pt x="441" y="539"/>
                    <a:pt x="439" y="539"/>
                    <a:pt x="439" y="540"/>
                  </a:cubicBezTo>
                  <a:cubicBezTo>
                    <a:pt x="438" y="543"/>
                    <a:pt x="437" y="547"/>
                    <a:pt x="437" y="550"/>
                  </a:cubicBezTo>
                  <a:cubicBezTo>
                    <a:pt x="436" y="553"/>
                    <a:pt x="436" y="556"/>
                    <a:pt x="436" y="558"/>
                  </a:cubicBezTo>
                  <a:cubicBezTo>
                    <a:pt x="435" y="558"/>
                    <a:pt x="435" y="558"/>
                    <a:pt x="434" y="557"/>
                  </a:cubicBezTo>
                  <a:cubicBezTo>
                    <a:pt x="434" y="556"/>
                    <a:pt x="433" y="555"/>
                    <a:pt x="433" y="554"/>
                  </a:cubicBezTo>
                  <a:cubicBezTo>
                    <a:pt x="433" y="553"/>
                    <a:pt x="433" y="552"/>
                    <a:pt x="433" y="550"/>
                  </a:cubicBezTo>
                  <a:cubicBezTo>
                    <a:pt x="433" y="548"/>
                    <a:pt x="433" y="545"/>
                    <a:pt x="433" y="543"/>
                  </a:cubicBezTo>
                  <a:cubicBezTo>
                    <a:pt x="434" y="542"/>
                    <a:pt x="432" y="541"/>
                    <a:pt x="432" y="542"/>
                  </a:cubicBezTo>
                  <a:cubicBezTo>
                    <a:pt x="432" y="545"/>
                    <a:pt x="431" y="548"/>
                    <a:pt x="430" y="551"/>
                  </a:cubicBezTo>
                  <a:cubicBezTo>
                    <a:pt x="430" y="553"/>
                    <a:pt x="430" y="555"/>
                    <a:pt x="430" y="556"/>
                  </a:cubicBezTo>
                  <a:cubicBezTo>
                    <a:pt x="430" y="556"/>
                    <a:pt x="430" y="556"/>
                    <a:pt x="430" y="556"/>
                  </a:cubicBezTo>
                  <a:cubicBezTo>
                    <a:pt x="429" y="556"/>
                    <a:pt x="429" y="556"/>
                    <a:pt x="428" y="555"/>
                  </a:cubicBezTo>
                  <a:cubicBezTo>
                    <a:pt x="429" y="551"/>
                    <a:pt x="428" y="546"/>
                    <a:pt x="429" y="541"/>
                  </a:cubicBezTo>
                  <a:cubicBezTo>
                    <a:pt x="429" y="540"/>
                    <a:pt x="428" y="540"/>
                    <a:pt x="428" y="540"/>
                  </a:cubicBezTo>
                  <a:cubicBezTo>
                    <a:pt x="426" y="545"/>
                    <a:pt x="426" y="550"/>
                    <a:pt x="425" y="554"/>
                  </a:cubicBezTo>
                  <a:cubicBezTo>
                    <a:pt x="424" y="554"/>
                    <a:pt x="423" y="554"/>
                    <a:pt x="422" y="553"/>
                  </a:cubicBezTo>
                  <a:cubicBezTo>
                    <a:pt x="422" y="553"/>
                    <a:pt x="422" y="553"/>
                    <a:pt x="422" y="552"/>
                  </a:cubicBezTo>
                  <a:cubicBezTo>
                    <a:pt x="421" y="547"/>
                    <a:pt x="424" y="541"/>
                    <a:pt x="422" y="536"/>
                  </a:cubicBezTo>
                  <a:cubicBezTo>
                    <a:pt x="422" y="536"/>
                    <a:pt x="421" y="536"/>
                    <a:pt x="421" y="536"/>
                  </a:cubicBezTo>
                  <a:cubicBezTo>
                    <a:pt x="420" y="539"/>
                    <a:pt x="419" y="542"/>
                    <a:pt x="419" y="545"/>
                  </a:cubicBezTo>
                  <a:cubicBezTo>
                    <a:pt x="418" y="547"/>
                    <a:pt x="418" y="550"/>
                    <a:pt x="419" y="552"/>
                  </a:cubicBezTo>
                  <a:cubicBezTo>
                    <a:pt x="418" y="552"/>
                    <a:pt x="417" y="552"/>
                    <a:pt x="416" y="551"/>
                  </a:cubicBezTo>
                  <a:cubicBezTo>
                    <a:pt x="417" y="551"/>
                    <a:pt x="417" y="551"/>
                    <a:pt x="417" y="550"/>
                  </a:cubicBezTo>
                  <a:cubicBezTo>
                    <a:pt x="416" y="546"/>
                    <a:pt x="417" y="541"/>
                    <a:pt x="417" y="537"/>
                  </a:cubicBezTo>
                  <a:cubicBezTo>
                    <a:pt x="417" y="536"/>
                    <a:pt x="415" y="536"/>
                    <a:pt x="415" y="537"/>
                  </a:cubicBezTo>
                  <a:cubicBezTo>
                    <a:pt x="415" y="541"/>
                    <a:pt x="413" y="546"/>
                    <a:pt x="414" y="551"/>
                  </a:cubicBezTo>
                  <a:cubicBezTo>
                    <a:pt x="414" y="551"/>
                    <a:pt x="414" y="551"/>
                    <a:pt x="414" y="551"/>
                  </a:cubicBezTo>
                  <a:cubicBezTo>
                    <a:pt x="413" y="550"/>
                    <a:pt x="411" y="550"/>
                    <a:pt x="410" y="549"/>
                  </a:cubicBezTo>
                  <a:close/>
                  <a:moveTo>
                    <a:pt x="468" y="463"/>
                  </a:moveTo>
                  <a:cubicBezTo>
                    <a:pt x="469" y="461"/>
                    <a:pt x="470" y="459"/>
                    <a:pt x="473" y="458"/>
                  </a:cubicBezTo>
                  <a:cubicBezTo>
                    <a:pt x="471" y="459"/>
                    <a:pt x="470" y="461"/>
                    <a:pt x="468" y="463"/>
                  </a:cubicBezTo>
                  <a:close/>
                  <a:moveTo>
                    <a:pt x="509" y="589"/>
                  </a:moveTo>
                  <a:cubicBezTo>
                    <a:pt x="507" y="588"/>
                    <a:pt x="504" y="588"/>
                    <a:pt x="502" y="587"/>
                  </a:cubicBezTo>
                  <a:cubicBezTo>
                    <a:pt x="502" y="586"/>
                    <a:pt x="501" y="585"/>
                    <a:pt x="501" y="584"/>
                  </a:cubicBezTo>
                  <a:cubicBezTo>
                    <a:pt x="501" y="583"/>
                    <a:pt x="500" y="583"/>
                    <a:pt x="499" y="584"/>
                  </a:cubicBezTo>
                  <a:cubicBezTo>
                    <a:pt x="499" y="584"/>
                    <a:pt x="499" y="585"/>
                    <a:pt x="499" y="586"/>
                  </a:cubicBezTo>
                  <a:cubicBezTo>
                    <a:pt x="498" y="586"/>
                    <a:pt x="498" y="585"/>
                    <a:pt x="497" y="585"/>
                  </a:cubicBezTo>
                  <a:cubicBezTo>
                    <a:pt x="497" y="584"/>
                    <a:pt x="497" y="583"/>
                    <a:pt x="498" y="581"/>
                  </a:cubicBezTo>
                  <a:cubicBezTo>
                    <a:pt x="498" y="580"/>
                    <a:pt x="497" y="580"/>
                    <a:pt x="496" y="580"/>
                  </a:cubicBezTo>
                  <a:cubicBezTo>
                    <a:pt x="495" y="581"/>
                    <a:pt x="494" y="582"/>
                    <a:pt x="494" y="584"/>
                  </a:cubicBezTo>
                  <a:cubicBezTo>
                    <a:pt x="494" y="584"/>
                    <a:pt x="494" y="584"/>
                    <a:pt x="494" y="584"/>
                  </a:cubicBezTo>
                  <a:cubicBezTo>
                    <a:pt x="493" y="581"/>
                    <a:pt x="493" y="580"/>
                    <a:pt x="495" y="578"/>
                  </a:cubicBezTo>
                  <a:cubicBezTo>
                    <a:pt x="495" y="577"/>
                    <a:pt x="494" y="577"/>
                    <a:pt x="494" y="577"/>
                  </a:cubicBezTo>
                  <a:cubicBezTo>
                    <a:pt x="492" y="578"/>
                    <a:pt x="491" y="580"/>
                    <a:pt x="491" y="582"/>
                  </a:cubicBezTo>
                  <a:cubicBezTo>
                    <a:pt x="490" y="582"/>
                    <a:pt x="490" y="582"/>
                    <a:pt x="489" y="582"/>
                  </a:cubicBezTo>
                  <a:cubicBezTo>
                    <a:pt x="490" y="580"/>
                    <a:pt x="490" y="579"/>
                    <a:pt x="491" y="577"/>
                  </a:cubicBezTo>
                  <a:cubicBezTo>
                    <a:pt x="492" y="576"/>
                    <a:pt x="493" y="575"/>
                    <a:pt x="494" y="574"/>
                  </a:cubicBezTo>
                  <a:cubicBezTo>
                    <a:pt x="494" y="574"/>
                    <a:pt x="493" y="574"/>
                    <a:pt x="493" y="574"/>
                  </a:cubicBezTo>
                  <a:cubicBezTo>
                    <a:pt x="491" y="575"/>
                    <a:pt x="487" y="577"/>
                    <a:pt x="487" y="580"/>
                  </a:cubicBezTo>
                  <a:cubicBezTo>
                    <a:pt x="486" y="580"/>
                    <a:pt x="486" y="580"/>
                    <a:pt x="485" y="579"/>
                  </a:cubicBezTo>
                  <a:cubicBezTo>
                    <a:pt x="485" y="579"/>
                    <a:pt x="485" y="579"/>
                    <a:pt x="485" y="578"/>
                  </a:cubicBezTo>
                  <a:cubicBezTo>
                    <a:pt x="486" y="577"/>
                    <a:pt x="487" y="576"/>
                    <a:pt x="488" y="576"/>
                  </a:cubicBezTo>
                  <a:cubicBezTo>
                    <a:pt x="489" y="574"/>
                    <a:pt x="490" y="574"/>
                    <a:pt x="491" y="572"/>
                  </a:cubicBezTo>
                  <a:cubicBezTo>
                    <a:pt x="491" y="572"/>
                    <a:pt x="491" y="572"/>
                    <a:pt x="491" y="572"/>
                  </a:cubicBezTo>
                  <a:cubicBezTo>
                    <a:pt x="488" y="572"/>
                    <a:pt x="483" y="575"/>
                    <a:pt x="483" y="578"/>
                  </a:cubicBezTo>
                  <a:cubicBezTo>
                    <a:pt x="482" y="578"/>
                    <a:pt x="482" y="578"/>
                    <a:pt x="481" y="578"/>
                  </a:cubicBezTo>
                  <a:cubicBezTo>
                    <a:pt x="484" y="574"/>
                    <a:pt x="486" y="571"/>
                    <a:pt x="489" y="567"/>
                  </a:cubicBezTo>
                  <a:cubicBezTo>
                    <a:pt x="490" y="566"/>
                    <a:pt x="491" y="565"/>
                    <a:pt x="492" y="564"/>
                  </a:cubicBezTo>
                  <a:cubicBezTo>
                    <a:pt x="497" y="561"/>
                    <a:pt x="503" y="561"/>
                    <a:pt x="508" y="559"/>
                  </a:cubicBezTo>
                  <a:cubicBezTo>
                    <a:pt x="509" y="561"/>
                    <a:pt x="509" y="563"/>
                    <a:pt x="510" y="566"/>
                  </a:cubicBezTo>
                  <a:cubicBezTo>
                    <a:pt x="511" y="568"/>
                    <a:pt x="514" y="574"/>
                    <a:pt x="516" y="580"/>
                  </a:cubicBezTo>
                  <a:cubicBezTo>
                    <a:pt x="516" y="583"/>
                    <a:pt x="516" y="586"/>
                    <a:pt x="516" y="589"/>
                  </a:cubicBezTo>
                  <a:cubicBezTo>
                    <a:pt x="515" y="595"/>
                    <a:pt x="515" y="589"/>
                    <a:pt x="509" y="589"/>
                  </a:cubicBezTo>
                  <a:close/>
                  <a:moveTo>
                    <a:pt x="508" y="536"/>
                  </a:moveTo>
                  <a:cubicBezTo>
                    <a:pt x="510" y="544"/>
                    <a:pt x="512" y="551"/>
                    <a:pt x="513" y="559"/>
                  </a:cubicBezTo>
                  <a:cubicBezTo>
                    <a:pt x="513" y="558"/>
                    <a:pt x="513" y="557"/>
                    <a:pt x="513" y="557"/>
                  </a:cubicBezTo>
                  <a:cubicBezTo>
                    <a:pt x="513" y="556"/>
                    <a:pt x="512" y="556"/>
                    <a:pt x="512" y="555"/>
                  </a:cubicBezTo>
                  <a:cubicBezTo>
                    <a:pt x="512" y="555"/>
                    <a:pt x="512" y="555"/>
                    <a:pt x="512" y="555"/>
                  </a:cubicBezTo>
                  <a:cubicBezTo>
                    <a:pt x="512" y="554"/>
                    <a:pt x="512" y="554"/>
                    <a:pt x="511" y="554"/>
                  </a:cubicBezTo>
                  <a:cubicBezTo>
                    <a:pt x="509" y="548"/>
                    <a:pt x="507" y="542"/>
                    <a:pt x="505" y="536"/>
                  </a:cubicBezTo>
                  <a:cubicBezTo>
                    <a:pt x="502" y="523"/>
                    <a:pt x="500" y="511"/>
                    <a:pt x="497" y="498"/>
                  </a:cubicBezTo>
                  <a:cubicBezTo>
                    <a:pt x="495" y="491"/>
                    <a:pt x="493" y="484"/>
                    <a:pt x="490" y="476"/>
                  </a:cubicBezTo>
                  <a:cubicBezTo>
                    <a:pt x="498" y="495"/>
                    <a:pt x="502" y="517"/>
                    <a:pt x="508" y="536"/>
                  </a:cubicBezTo>
                  <a:close/>
                  <a:moveTo>
                    <a:pt x="338" y="292"/>
                  </a:moveTo>
                  <a:cubicBezTo>
                    <a:pt x="360" y="320"/>
                    <a:pt x="384" y="348"/>
                    <a:pt x="407" y="375"/>
                  </a:cubicBezTo>
                  <a:cubicBezTo>
                    <a:pt x="429" y="400"/>
                    <a:pt x="454" y="424"/>
                    <a:pt x="475" y="449"/>
                  </a:cubicBezTo>
                  <a:cubicBezTo>
                    <a:pt x="476" y="451"/>
                    <a:pt x="478" y="454"/>
                    <a:pt x="480" y="456"/>
                  </a:cubicBezTo>
                  <a:cubicBezTo>
                    <a:pt x="470" y="454"/>
                    <a:pt x="469" y="456"/>
                    <a:pt x="464" y="465"/>
                  </a:cubicBezTo>
                  <a:cubicBezTo>
                    <a:pt x="461" y="471"/>
                    <a:pt x="458" y="475"/>
                    <a:pt x="453" y="478"/>
                  </a:cubicBezTo>
                  <a:cubicBezTo>
                    <a:pt x="403" y="420"/>
                    <a:pt x="354" y="362"/>
                    <a:pt x="302" y="305"/>
                  </a:cubicBezTo>
                  <a:cubicBezTo>
                    <a:pt x="277" y="277"/>
                    <a:pt x="254" y="247"/>
                    <a:pt x="231" y="217"/>
                  </a:cubicBezTo>
                  <a:cubicBezTo>
                    <a:pt x="219" y="203"/>
                    <a:pt x="207" y="189"/>
                    <a:pt x="195" y="175"/>
                  </a:cubicBezTo>
                  <a:cubicBezTo>
                    <a:pt x="183" y="159"/>
                    <a:pt x="167" y="144"/>
                    <a:pt x="156" y="127"/>
                  </a:cubicBezTo>
                  <a:cubicBezTo>
                    <a:pt x="164" y="120"/>
                    <a:pt x="173" y="114"/>
                    <a:pt x="182" y="107"/>
                  </a:cubicBezTo>
                  <a:cubicBezTo>
                    <a:pt x="196" y="121"/>
                    <a:pt x="210" y="135"/>
                    <a:pt x="223" y="150"/>
                  </a:cubicBezTo>
                  <a:cubicBezTo>
                    <a:pt x="265" y="194"/>
                    <a:pt x="300" y="244"/>
                    <a:pt x="338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2"/>
            <p:cNvSpPr/>
            <p:nvPr/>
          </p:nvSpPr>
          <p:spPr bwMode="auto">
            <a:xfrm>
              <a:off x="8475744" y="1870634"/>
              <a:ext cx="1874" cy="1874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/>
        </p:nvSpPr>
        <p:spPr>
          <a:xfrm>
            <a:off x="363489" y="942041"/>
            <a:ext cx="2861571" cy="45719"/>
          </a:xfrm>
          <a:custGeom>
            <a:avLst/>
            <a:gdLst>
              <a:gd name="connsiteX0" fmla="*/ 0 w 1934308"/>
              <a:gd name="connsiteY0" fmla="*/ 70449 h 70560"/>
              <a:gd name="connsiteX1" fmla="*/ 334108 w 1934308"/>
              <a:gd name="connsiteY1" fmla="*/ 17696 h 70560"/>
              <a:gd name="connsiteX2" fmla="*/ 738554 w 1934308"/>
              <a:gd name="connsiteY2" fmla="*/ 70449 h 70560"/>
              <a:gd name="connsiteX3" fmla="*/ 1037492 w 1934308"/>
              <a:gd name="connsiteY3" fmla="*/ 111 h 70560"/>
              <a:gd name="connsiteX4" fmla="*/ 1934308 w 1934308"/>
              <a:gd name="connsiteY4" fmla="*/ 52865 h 70560"/>
              <a:gd name="connsiteX5" fmla="*/ 1934308 w 1934308"/>
              <a:gd name="connsiteY5" fmla="*/ 52865 h 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308" h="70560">
                <a:moveTo>
                  <a:pt x="0" y="70449"/>
                </a:moveTo>
                <a:cubicBezTo>
                  <a:pt x="105508" y="44072"/>
                  <a:pt x="211016" y="17696"/>
                  <a:pt x="334108" y="17696"/>
                </a:cubicBezTo>
                <a:cubicBezTo>
                  <a:pt x="457200" y="17696"/>
                  <a:pt x="621323" y="73380"/>
                  <a:pt x="738554" y="70449"/>
                </a:cubicBezTo>
                <a:cubicBezTo>
                  <a:pt x="855785" y="67518"/>
                  <a:pt x="838200" y="3042"/>
                  <a:pt x="1037492" y="111"/>
                </a:cubicBezTo>
                <a:cubicBezTo>
                  <a:pt x="1236784" y="-2820"/>
                  <a:pt x="1934308" y="52865"/>
                  <a:pt x="1934308" y="52865"/>
                </a:cubicBezTo>
                <a:lnTo>
                  <a:pt x="1934308" y="52865"/>
                </a:lnTo>
              </a:path>
            </a:pathLst>
          </a:custGeom>
          <a:noFill/>
          <a:ln w="12700">
            <a:solidFill>
              <a:srgbClr val="515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76"/>
          <p:cNvSpPr txBox="1"/>
          <p:nvPr/>
        </p:nvSpPr>
        <p:spPr>
          <a:xfrm>
            <a:off x="398429" y="246351"/>
            <a:ext cx="7498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F8930C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Basic Prompt Framework</a:t>
            </a:r>
            <a:r>
              <a:rPr lang="en-US" altLang="zh-CN" sz="2400" dirty="0" smtClean="0">
                <a:solidFill>
                  <a:srgbClr val="F8930C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 &amp; CRISPE Prompt Framework</a:t>
            </a:r>
            <a:endParaRPr lang="en-US" altLang="zh-CN" sz="2400" dirty="0" smtClean="0">
              <a:solidFill>
                <a:srgbClr val="F8930C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8430" y="653891"/>
            <a:ext cx="3195994" cy="281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rgbClr val="515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PERSONAL INFORMATION</a:t>
            </a:r>
            <a:endParaRPr lang="en-US" altLang="zh-CN" sz="1050" dirty="0" smtClean="0">
              <a:solidFill>
                <a:srgbClr val="515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 rot="16200000">
            <a:off x="6177612" y="4030927"/>
            <a:ext cx="3657256" cy="471406"/>
          </a:xfrm>
          <a:custGeom>
            <a:avLst/>
            <a:gdLst>
              <a:gd name="T0" fmla="*/ 540 w 1314"/>
              <a:gd name="T1" fmla="*/ 144 h 155"/>
              <a:gd name="T2" fmla="*/ 58 w 1314"/>
              <a:gd name="T3" fmla="*/ 142 h 155"/>
              <a:gd name="T4" fmla="*/ 31 w 1314"/>
              <a:gd name="T5" fmla="*/ 0 h 155"/>
              <a:gd name="T6" fmla="*/ 568 w 1314"/>
              <a:gd name="T7" fmla="*/ 2 h 155"/>
              <a:gd name="T8" fmla="*/ 1123 w 1314"/>
              <a:gd name="T9" fmla="*/ 2 h 155"/>
              <a:gd name="T10" fmla="*/ 1299 w 1314"/>
              <a:gd name="T11" fmla="*/ 147 h 155"/>
              <a:gd name="T12" fmla="*/ 310 w 1314"/>
              <a:gd name="T13" fmla="*/ 90 h 155"/>
              <a:gd name="T14" fmla="*/ 89 w 1314"/>
              <a:gd name="T15" fmla="*/ 134 h 155"/>
              <a:gd name="T16" fmla="*/ 568 w 1314"/>
              <a:gd name="T17" fmla="*/ 137 h 155"/>
              <a:gd name="T18" fmla="*/ 1220 w 1314"/>
              <a:gd name="T19" fmla="*/ 140 h 155"/>
              <a:gd name="T20" fmla="*/ 1287 w 1314"/>
              <a:gd name="T21" fmla="*/ 11 h 155"/>
              <a:gd name="T22" fmla="*/ 1261 w 1314"/>
              <a:gd name="T23" fmla="*/ 7 h 155"/>
              <a:gd name="T24" fmla="*/ 1230 w 1314"/>
              <a:gd name="T25" fmla="*/ 13 h 155"/>
              <a:gd name="T26" fmla="*/ 1197 w 1314"/>
              <a:gd name="T27" fmla="*/ 10 h 155"/>
              <a:gd name="T28" fmla="*/ 1178 w 1314"/>
              <a:gd name="T29" fmla="*/ 25 h 155"/>
              <a:gd name="T30" fmla="*/ 1153 w 1314"/>
              <a:gd name="T31" fmla="*/ 26 h 155"/>
              <a:gd name="T32" fmla="*/ 1127 w 1314"/>
              <a:gd name="T33" fmla="*/ 25 h 155"/>
              <a:gd name="T34" fmla="*/ 1100 w 1314"/>
              <a:gd name="T35" fmla="*/ 24 h 155"/>
              <a:gd name="T36" fmla="*/ 1073 w 1314"/>
              <a:gd name="T37" fmla="*/ 12 h 155"/>
              <a:gd name="T38" fmla="*/ 1045 w 1314"/>
              <a:gd name="T39" fmla="*/ 24 h 155"/>
              <a:gd name="T40" fmla="*/ 1027 w 1314"/>
              <a:gd name="T41" fmla="*/ 25 h 155"/>
              <a:gd name="T42" fmla="*/ 997 w 1314"/>
              <a:gd name="T43" fmla="*/ 26 h 155"/>
              <a:gd name="T44" fmla="*/ 973 w 1314"/>
              <a:gd name="T45" fmla="*/ 11 h 155"/>
              <a:gd name="T46" fmla="*/ 954 w 1314"/>
              <a:gd name="T47" fmla="*/ 12 h 155"/>
              <a:gd name="T48" fmla="*/ 923 w 1314"/>
              <a:gd name="T49" fmla="*/ 11 h 155"/>
              <a:gd name="T50" fmla="*/ 901 w 1314"/>
              <a:gd name="T51" fmla="*/ 41 h 155"/>
              <a:gd name="T52" fmla="*/ 875 w 1314"/>
              <a:gd name="T53" fmla="*/ 13 h 155"/>
              <a:gd name="T54" fmla="*/ 849 w 1314"/>
              <a:gd name="T55" fmla="*/ 24 h 155"/>
              <a:gd name="T56" fmla="*/ 828 w 1314"/>
              <a:gd name="T57" fmla="*/ 10 h 155"/>
              <a:gd name="T58" fmla="*/ 801 w 1314"/>
              <a:gd name="T59" fmla="*/ 25 h 155"/>
              <a:gd name="T60" fmla="*/ 780 w 1314"/>
              <a:gd name="T61" fmla="*/ 42 h 155"/>
              <a:gd name="T62" fmla="*/ 751 w 1314"/>
              <a:gd name="T63" fmla="*/ 26 h 155"/>
              <a:gd name="T64" fmla="*/ 719 w 1314"/>
              <a:gd name="T65" fmla="*/ 26 h 155"/>
              <a:gd name="T66" fmla="*/ 694 w 1314"/>
              <a:gd name="T67" fmla="*/ 7 h 155"/>
              <a:gd name="T68" fmla="*/ 662 w 1314"/>
              <a:gd name="T69" fmla="*/ 42 h 155"/>
              <a:gd name="T70" fmla="*/ 632 w 1314"/>
              <a:gd name="T71" fmla="*/ 24 h 155"/>
              <a:gd name="T72" fmla="*/ 609 w 1314"/>
              <a:gd name="T73" fmla="*/ 9 h 155"/>
              <a:gd name="T74" fmla="*/ 579 w 1314"/>
              <a:gd name="T75" fmla="*/ 9 h 155"/>
              <a:gd name="T76" fmla="*/ 558 w 1314"/>
              <a:gd name="T77" fmla="*/ 12 h 155"/>
              <a:gd name="T78" fmla="*/ 531 w 1314"/>
              <a:gd name="T79" fmla="*/ 25 h 155"/>
              <a:gd name="T80" fmla="*/ 508 w 1314"/>
              <a:gd name="T81" fmla="*/ 9 h 155"/>
              <a:gd name="T82" fmla="*/ 477 w 1314"/>
              <a:gd name="T83" fmla="*/ 24 h 155"/>
              <a:gd name="T84" fmla="*/ 444 w 1314"/>
              <a:gd name="T85" fmla="*/ 12 h 155"/>
              <a:gd name="T86" fmla="*/ 413 w 1314"/>
              <a:gd name="T87" fmla="*/ 11 h 155"/>
              <a:gd name="T88" fmla="*/ 389 w 1314"/>
              <a:gd name="T89" fmla="*/ 41 h 155"/>
              <a:gd name="T90" fmla="*/ 370 w 1314"/>
              <a:gd name="T91" fmla="*/ 25 h 155"/>
              <a:gd name="T92" fmla="*/ 351 w 1314"/>
              <a:gd name="T93" fmla="*/ 41 h 155"/>
              <a:gd name="T94" fmla="*/ 327 w 1314"/>
              <a:gd name="T95" fmla="*/ 26 h 155"/>
              <a:gd name="T96" fmla="*/ 309 w 1314"/>
              <a:gd name="T97" fmla="*/ 42 h 155"/>
              <a:gd name="T98" fmla="*/ 277 w 1314"/>
              <a:gd name="T99" fmla="*/ 10 h 155"/>
              <a:gd name="T100" fmla="*/ 248 w 1314"/>
              <a:gd name="T101" fmla="*/ 25 h 155"/>
              <a:gd name="T102" fmla="*/ 231 w 1314"/>
              <a:gd name="T103" fmla="*/ 41 h 155"/>
              <a:gd name="T104" fmla="*/ 208 w 1314"/>
              <a:gd name="T105" fmla="*/ 25 h 155"/>
              <a:gd name="T106" fmla="*/ 181 w 1314"/>
              <a:gd name="T107" fmla="*/ 24 h 155"/>
              <a:gd name="T108" fmla="*/ 165 w 1314"/>
              <a:gd name="T109" fmla="*/ 25 h 155"/>
              <a:gd name="T110" fmla="*/ 139 w 1314"/>
              <a:gd name="T111" fmla="*/ 11 h 155"/>
              <a:gd name="T112" fmla="*/ 114 w 1314"/>
              <a:gd name="T113" fmla="*/ 42 h 155"/>
              <a:gd name="T114" fmla="*/ 85 w 1314"/>
              <a:gd name="T115" fmla="*/ 25 h 155"/>
              <a:gd name="T116" fmla="*/ 60 w 1314"/>
              <a:gd name="T117" fmla="*/ 9 h 155"/>
              <a:gd name="T118" fmla="*/ 34 w 1314"/>
              <a:gd name="T119" fmla="*/ 43 h 155"/>
              <a:gd name="T120" fmla="*/ 168 w 1314"/>
              <a:gd name="T121" fmla="*/ 47 h 155"/>
              <a:gd name="T122" fmla="*/ 10 w 1314"/>
              <a:gd name="T123" fmla="*/ 58 h 155"/>
              <a:gd name="T124" fmla="*/ 310 w 1314"/>
              <a:gd name="T125" fmla="*/ 86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14" h="155">
                <a:moveTo>
                  <a:pt x="1088" y="155"/>
                </a:moveTo>
                <a:cubicBezTo>
                  <a:pt x="1027" y="154"/>
                  <a:pt x="970" y="153"/>
                  <a:pt x="913" y="152"/>
                </a:cubicBezTo>
                <a:cubicBezTo>
                  <a:pt x="896" y="151"/>
                  <a:pt x="879" y="149"/>
                  <a:pt x="862" y="149"/>
                </a:cubicBezTo>
                <a:cubicBezTo>
                  <a:pt x="825" y="148"/>
                  <a:pt x="788" y="148"/>
                  <a:pt x="751" y="147"/>
                </a:cubicBezTo>
                <a:cubicBezTo>
                  <a:pt x="717" y="147"/>
                  <a:pt x="684" y="148"/>
                  <a:pt x="651" y="148"/>
                </a:cubicBezTo>
                <a:cubicBezTo>
                  <a:pt x="633" y="148"/>
                  <a:pt x="615" y="147"/>
                  <a:pt x="597" y="148"/>
                </a:cubicBezTo>
                <a:cubicBezTo>
                  <a:pt x="578" y="148"/>
                  <a:pt x="559" y="147"/>
                  <a:pt x="540" y="144"/>
                </a:cubicBezTo>
                <a:cubicBezTo>
                  <a:pt x="537" y="143"/>
                  <a:pt x="533" y="143"/>
                  <a:pt x="530" y="143"/>
                </a:cubicBezTo>
                <a:cubicBezTo>
                  <a:pt x="458" y="143"/>
                  <a:pt x="387" y="141"/>
                  <a:pt x="315" y="141"/>
                </a:cubicBezTo>
                <a:cubicBezTo>
                  <a:pt x="273" y="141"/>
                  <a:pt x="231" y="144"/>
                  <a:pt x="190" y="145"/>
                </a:cubicBezTo>
                <a:cubicBezTo>
                  <a:pt x="182" y="145"/>
                  <a:pt x="175" y="145"/>
                  <a:pt x="168" y="145"/>
                </a:cubicBezTo>
                <a:cubicBezTo>
                  <a:pt x="151" y="145"/>
                  <a:pt x="135" y="145"/>
                  <a:pt x="118" y="144"/>
                </a:cubicBezTo>
                <a:cubicBezTo>
                  <a:pt x="106" y="144"/>
                  <a:pt x="94" y="143"/>
                  <a:pt x="82" y="143"/>
                </a:cubicBezTo>
                <a:cubicBezTo>
                  <a:pt x="74" y="142"/>
                  <a:pt x="66" y="142"/>
                  <a:pt x="58" y="142"/>
                </a:cubicBezTo>
                <a:cubicBezTo>
                  <a:pt x="42" y="143"/>
                  <a:pt x="27" y="141"/>
                  <a:pt x="12" y="138"/>
                </a:cubicBezTo>
                <a:cubicBezTo>
                  <a:pt x="6" y="137"/>
                  <a:pt x="4" y="133"/>
                  <a:pt x="4" y="128"/>
                </a:cubicBezTo>
                <a:cubicBezTo>
                  <a:pt x="3" y="110"/>
                  <a:pt x="1" y="93"/>
                  <a:pt x="1" y="75"/>
                </a:cubicBezTo>
                <a:cubicBezTo>
                  <a:pt x="0" y="59"/>
                  <a:pt x="0" y="42"/>
                  <a:pt x="0" y="26"/>
                </a:cubicBezTo>
                <a:cubicBezTo>
                  <a:pt x="0" y="21"/>
                  <a:pt x="1" y="17"/>
                  <a:pt x="1" y="12"/>
                </a:cubicBezTo>
                <a:cubicBezTo>
                  <a:pt x="1" y="7"/>
                  <a:pt x="4" y="4"/>
                  <a:pt x="8" y="3"/>
                </a:cubicBezTo>
                <a:cubicBezTo>
                  <a:pt x="15" y="2"/>
                  <a:pt x="23" y="0"/>
                  <a:pt x="31" y="0"/>
                </a:cubicBezTo>
                <a:cubicBezTo>
                  <a:pt x="53" y="0"/>
                  <a:pt x="76" y="1"/>
                  <a:pt x="99" y="2"/>
                </a:cubicBezTo>
                <a:cubicBezTo>
                  <a:pt x="126" y="2"/>
                  <a:pt x="152" y="2"/>
                  <a:pt x="179" y="2"/>
                </a:cubicBezTo>
                <a:cubicBezTo>
                  <a:pt x="204" y="2"/>
                  <a:pt x="230" y="2"/>
                  <a:pt x="255" y="2"/>
                </a:cubicBezTo>
                <a:cubicBezTo>
                  <a:pt x="281" y="2"/>
                  <a:pt x="308" y="2"/>
                  <a:pt x="334" y="2"/>
                </a:cubicBezTo>
                <a:cubicBezTo>
                  <a:pt x="361" y="2"/>
                  <a:pt x="388" y="2"/>
                  <a:pt x="414" y="2"/>
                </a:cubicBezTo>
                <a:cubicBezTo>
                  <a:pt x="441" y="2"/>
                  <a:pt x="467" y="2"/>
                  <a:pt x="493" y="2"/>
                </a:cubicBezTo>
                <a:cubicBezTo>
                  <a:pt x="518" y="2"/>
                  <a:pt x="543" y="2"/>
                  <a:pt x="568" y="2"/>
                </a:cubicBezTo>
                <a:cubicBezTo>
                  <a:pt x="595" y="2"/>
                  <a:pt x="622" y="2"/>
                  <a:pt x="648" y="2"/>
                </a:cubicBezTo>
                <a:cubicBezTo>
                  <a:pt x="674" y="2"/>
                  <a:pt x="700" y="2"/>
                  <a:pt x="726" y="2"/>
                </a:cubicBezTo>
                <a:cubicBezTo>
                  <a:pt x="753" y="2"/>
                  <a:pt x="779" y="2"/>
                  <a:pt x="806" y="2"/>
                </a:cubicBezTo>
                <a:cubicBezTo>
                  <a:pt x="832" y="2"/>
                  <a:pt x="859" y="2"/>
                  <a:pt x="886" y="2"/>
                </a:cubicBezTo>
                <a:cubicBezTo>
                  <a:pt x="912" y="2"/>
                  <a:pt x="938" y="2"/>
                  <a:pt x="965" y="2"/>
                </a:cubicBezTo>
                <a:cubicBezTo>
                  <a:pt x="991" y="2"/>
                  <a:pt x="1017" y="2"/>
                  <a:pt x="1043" y="2"/>
                </a:cubicBezTo>
                <a:cubicBezTo>
                  <a:pt x="1070" y="2"/>
                  <a:pt x="1096" y="2"/>
                  <a:pt x="1123" y="2"/>
                </a:cubicBezTo>
                <a:cubicBezTo>
                  <a:pt x="1149" y="2"/>
                  <a:pt x="1174" y="2"/>
                  <a:pt x="1200" y="2"/>
                </a:cubicBezTo>
                <a:cubicBezTo>
                  <a:pt x="1226" y="2"/>
                  <a:pt x="1253" y="2"/>
                  <a:pt x="1279" y="2"/>
                </a:cubicBezTo>
                <a:cubicBezTo>
                  <a:pt x="1288" y="2"/>
                  <a:pt x="1296" y="2"/>
                  <a:pt x="1305" y="3"/>
                </a:cubicBezTo>
                <a:cubicBezTo>
                  <a:pt x="1310" y="3"/>
                  <a:pt x="1313" y="6"/>
                  <a:pt x="1313" y="11"/>
                </a:cubicBezTo>
                <a:cubicBezTo>
                  <a:pt x="1313" y="19"/>
                  <a:pt x="1314" y="26"/>
                  <a:pt x="1314" y="34"/>
                </a:cubicBezTo>
                <a:cubicBezTo>
                  <a:pt x="1313" y="68"/>
                  <a:pt x="1313" y="101"/>
                  <a:pt x="1312" y="135"/>
                </a:cubicBezTo>
                <a:cubicBezTo>
                  <a:pt x="1311" y="144"/>
                  <a:pt x="1309" y="146"/>
                  <a:pt x="1299" y="147"/>
                </a:cubicBezTo>
                <a:cubicBezTo>
                  <a:pt x="1258" y="152"/>
                  <a:pt x="1218" y="152"/>
                  <a:pt x="1177" y="152"/>
                </a:cubicBezTo>
                <a:cubicBezTo>
                  <a:pt x="1146" y="153"/>
                  <a:pt x="1115" y="154"/>
                  <a:pt x="1088" y="155"/>
                </a:cubicBezTo>
                <a:moveTo>
                  <a:pt x="446" y="88"/>
                </a:moveTo>
                <a:cubicBezTo>
                  <a:pt x="446" y="88"/>
                  <a:pt x="446" y="88"/>
                  <a:pt x="446" y="88"/>
                </a:cubicBezTo>
                <a:cubicBezTo>
                  <a:pt x="443" y="89"/>
                  <a:pt x="441" y="90"/>
                  <a:pt x="439" y="91"/>
                </a:cubicBezTo>
                <a:cubicBezTo>
                  <a:pt x="425" y="93"/>
                  <a:pt x="412" y="95"/>
                  <a:pt x="398" y="97"/>
                </a:cubicBezTo>
                <a:cubicBezTo>
                  <a:pt x="368" y="101"/>
                  <a:pt x="338" y="101"/>
                  <a:pt x="310" y="90"/>
                </a:cubicBezTo>
                <a:cubicBezTo>
                  <a:pt x="281" y="80"/>
                  <a:pt x="253" y="80"/>
                  <a:pt x="224" y="86"/>
                </a:cubicBezTo>
                <a:cubicBezTo>
                  <a:pt x="175" y="95"/>
                  <a:pt x="127" y="104"/>
                  <a:pt x="78" y="112"/>
                </a:cubicBezTo>
                <a:cubicBezTo>
                  <a:pt x="65" y="114"/>
                  <a:pt x="52" y="116"/>
                  <a:pt x="39" y="113"/>
                </a:cubicBezTo>
                <a:cubicBezTo>
                  <a:pt x="31" y="112"/>
                  <a:pt x="22" y="111"/>
                  <a:pt x="14" y="111"/>
                </a:cubicBezTo>
                <a:cubicBezTo>
                  <a:pt x="16" y="131"/>
                  <a:pt x="17" y="130"/>
                  <a:pt x="36" y="132"/>
                </a:cubicBezTo>
                <a:cubicBezTo>
                  <a:pt x="48" y="133"/>
                  <a:pt x="60" y="133"/>
                  <a:pt x="72" y="132"/>
                </a:cubicBezTo>
                <a:cubicBezTo>
                  <a:pt x="77" y="132"/>
                  <a:pt x="83" y="134"/>
                  <a:pt x="89" y="134"/>
                </a:cubicBezTo>
                <a:cubicBezTo>
                  <a:pt x="96" y="135"/>
                  <a:pt x="102" y="136"/>
                  <a:pt x="109" y="136"/>
                </a:cubicBezTo>
                <a:cubicBezTo>
                  <a:pt x="125" y="136"/>
                  <a:pt x="141" y="135"/>
                  <a:pt x="156" y="135"/>
                </a:cubicBezTo>
                <a:cubicBezTo>
                  <a:pt x="172" y="135"/>
                  <a:pt x="187" y="135"/>
                  <a:pt x="203" y="134"/>
                </a:cubicBezTo>
                <a:cubicBezTo>
                  <a:pt x="231" y="133"/>
                  <a:pt x="259" y="130"/>
                  <a:pt x="287" y="130"/>
                </a:cubicBezTo>
                <a:cubicBezTo>
                  <a:pt x="340" y="129"/>
                  <a:pt x="394" y="129"/>
                  <a:pt x="448" y="131"/>
                </a:cubicBezTo>
                <a:cubicBezTo>
                  <a:pt x="485" y="132"/>
                  <a:pt x="523" y="130"/>
                  <a:pt x="560" y="137"/>
                </a:cubicBezTo>
                <a:cubicBezTo>
                  <a:pt x="563" y="137"/>
                  <a:pt x="566" y="137"/>
                  <a:pt x="568" y="137"/>
                </a:cubicBezTo>
                <a:cubicBezTo>
                  <a:pt x="599" y="137"/>
                  <a:pt x="630" y="138"/>
                  <a:pt x="661" y="138"/>
                </a:cubicBezTo>
                <a:cubicBezTo>
                  <a:pt x="681" y="138"/>
                  <a:pt x="701" y="137"/>
                  <a:pt x="721" y="137"/>
                </a:cubicBezTo>
                <a:cubicBezTo>
                  <a:pt x="751" y="137"/>
                  <a:pt x="780" y="138"/>
                  <a:pt x="810" y="138"/>
                </a:cubicBezTo>
                <a:cubicBezTo>
                  <a:pt x="828" y="138"/>
                  <a:pt x="846" y="138"/>
                  <a:pt x="864" y="138"/>
                </a:cubicBezTo>
                <a:cubicBezTo>
                  <a:pt x="894" y="139"/>
                  <a:pt x="924" y="140"/>
                  <a:pt x="954" y="141"/>
                </a:cubicBezTo>
                <a:cubicBezTo>
                  <a:pt x="965" y="142"/>
                  <a:pt x="977" y="141"/>
                  <a:pt x="988" y="141"/>
                </a:cubicBezTo>
                <a:cubicBezTo>
                  <a:pt x="1065" y="145"/>
                  <a:pt x="1142" y="141"/>
                  <a:pt x="1220" y="140"/>
                </a:cubicBezTo>
                <a:cubicBezTo>
                  <a:pt x="1236" y="140"/>
                  <a:pt x="1252" y="139"/>
                  <a:pt x="1269" y="138"/>
                </a:cubicBezTo>
                <a:cubicBezTo>
                  <a:pt x="1274" y="138"/>
                  <a:pt x="1279" y="137"/>
                  <a:pt x="1284" y="136"/>
                </a:cubicBezTo>
                <a:cubicBezTo>
                  <a:pt x="1289" y="136"/>
                  <a:pt x="1294" y="135"/>
                  <a:pt x="1298" y="135"/>
                </a:cubicBezTo>
                <a:cubicBezTo>
                  <a:pt x="1299" y="129"/>
                  <a:pt x="1299" y="124"/>
                  <a:pt x="1300" y="119"/>
                </a:cubicBezTo>
                <a:cubicBezTo>
                  <a:pt x="1305" y="88"/>
                  <a:pt x="1306" y="58"/>
                  <a:pt x="1306" y="27"/>
                </a:cubicBezTo>
                <a:cubicBezTo>
                  <a:pt x="1306" y="12"/>
                  <a:pt x="1304" y="11"/>
                  <a:pt x="1290" y="10"/>
                </a:cubicBezTo>
                <a:cubicBezTo>
                  <a:pt x="1289" y="10"/>
                  <a:pt x="1288" y="11"/>
                  <a:pt x="1287" y="11"/>
                </a:cubicBezTo>
                <a:cubicBezTo>
                  <a:pt x="1286" y="16"/>
                  <a:pt x="1285" y="20"/>
                  <a:pt x="1284" y="26"/>
                </a:cubicBezTo>
                <a:cubicBezTo>
                  <a:pt x="1280" y="19"/>
                  <a:pt x="1280" y="19"/>
                  <a:pt x="1280" y="10"/>
                </a:cubicBezTo>
                <a:cubicBezTo>
                  <a:pt x="1272" y="13"/>
                  <a:pt x="1280" y="22"/>
                  <a:pt x="1272" y="26"/>
                </a:cubicBezTo>
                <a:cubicBezTo>
                  <a:pt x="1271" y="21"/>
                  <a:pt x="1270" y="18"/>
                  <a:pt x="1269" y="12"/>
                </a:cubicBezTo>
                <a:cubicBezTo>
                  <a:pt x="1268" y="17"/>
                  <a:pt x="1266" y="21"/>
                  <a:pt x="1265" y="25"/>
                </a:cubicBezTo>
                <a:cubicBezTo>
                  <a:pt x="1265" y="24"/>
                  <a:pt x="1264" y="24"/>
                  <a:pt x="1263" y="24"/>
                </a:cubicBezTo>
                <a:cubicBezTo>
                  <a:pt x="1262" y="19"/>
                  <a:pt x="1262" y="14"/>
                  <a:pt x="1261" y="7"/>
                </a:cubicBezTo>
                <a:cubicBezTo>
                  <a:pt x="1255" y="14"/>
                  <a:pt x="1258" y="20"/>
                  <a:pt x="1257" y="25"/>
                </a:cubicBezTo>
                <a:cubicBezTo>
                  <a:pt x="1256" y="30"/>
                  <a:pt x="1258" y="36"/>
                  <a:pt x="1254" y="42"/>
                </a:cubicBezTo>
                <a:cubicBezTo>
                  <a:pt x="1247" y="31"/>
                  <a:pt x="1255" y="19"/>
                  <a:pt x="1247" y="9"/>
                </a:cubicBezTo>
                <a:cubicBezTo>
                  <a:pt x="1247" y="14"/>
                  <a:pt x="1246" y="19"/>
                  <a:pt x="1245" y="25"/>
                </a:cubicBezTo>
                <a:cubicBezTo>
                  <a:pt x="1241" y="20"/>
                  <a:pt x="1241" y="20"/>
                  <a:pt x="1240" y="10"/>
                </a:cubicBezTo>
                <a:cubicBezTo>
                  <a:pt x="1233" y="13"/>
                  <a:pt x="1240" y="21"/>
                  <a:pt x="1233" y="27"/>
                </a:cubicBezTo>
                <a:cubicBezTo>
                  <a:pt x="1232" y="22"/>
                  <a:pt x="1231" y="18"/>
                  <a:pt x="1230" y="13"/>
                </a:cubicBezTo>
                <a:cubicBezTo>
                  <a:pt x="1227" y="17"/>
                  <a:pt x="1230" y="23"/>
                  <a:pt x="1224" y="24"/>
                </a:cubicBezTo>
                <a:cubicBezTo>
                  <a:pt x="1223" y="19"/>
                  <a:pt x="1223" y="15"/>
                  <a:pt x="1222" y="10"/>
                </a:cubicBezTo>
                <a:cubicBezTo>
                  <a:pt x="1215" y="19"/>
                  <a:pt x="1220" y="31"/>
                  <a:pt x="1214" y="42"/>
                </a:cubicBezTo>
                <a:cubicBezTo>
                  <a:pt x="1208" y="31"/>
                  <a:pt x="1215" y="20"/>
                  <a:pt x="1211" y="10"/>
                </a:cubicBezTo>
                <a:cubicBezTo>
                  <a:pt x="1203" y="12"/>
                  <a:pt x="1210" y="21"/>
                  <a:pt x="1202" y="24"/>
                </a:cubicBezTo>
                <a:cubicBezTo>
                  <a:pt x="1201" y="19"/>
                  <a:pt x="1200" y="15"/>
                  <a:pt x="1200" y="11"/>
                </a:cubicBezTo>
                <a:cubicBezTo>
                  <a:pt x="1199" y="11"/>
                  <a:pt x="1198" y="10"/>
                  <a:pt x="1197" y="10"/>
                </a:cubicBezTo>
                <a:cubicBezTo>
                  <a:pt x="1197" y="15"/>
                  <a:pt x="1196" y="20"/>
                  <a:pt x="1195" y="25"/>
                </a:cubicBezTo>
                <a:cubicBezTo>
                  <a:pt x="1194" y="25"/>
                  <a:pt x="1194" y="25"/>
                  <a:pt x="1193" y="25"/>
                </a:cubicBezTo>
                <a:cubicBezTo>
                  <a:pt x="1192" y="21"/>
                  <a:pt x="1191" y="17"/>
                  <a:pt x="1189" y="12"/>
                </a:cubicBezTo>
                <a:cubicBezTo>
                  <a:pt x="1187" y="16"/>
                  <a:pt x="1189" y="21"/>
                  <a:pt x="1184" y="26"/>
                </a:cubicBezTo>
                <a:cubicBezTo>
                  <a:pt x="1183" y="19"/>
                  <a:pt x="1182" y="14"/>
                  <a:pt x="1182" y="10"/>
                </a:cubicBezTo>
                <a:cubicBezTo>
                  <a:pt x="1181" y="10"/>
                  <a:pt x="1180" y="10"/>
                  <a:pt x="1179" y="10"/>
                </a:cubicBezTo>
                <a:cubicBezTo>
                  <a:pt x="1177" y="15"/>
                  <a:pt x="1178" y="20"/>
                  <a:pt x="1178" y="25"/>
                </a:cubicBezTo>
                <a:cubicBezTo>
                  <a:pt x="1177" y="30"/>
                  <a:pt x="1177" y="35"/>
                  <a:pt x="1176" y="41"/>
                </a:cubicBezTo>
                <a:cubicBezTo>
                  <a:pt x="1175" y="41"/>
                  <a:pt x="1174" y="41"/>
                  <a:pt x="1173" y="41"/>
                </a:cubicBezTo>
                <a:cubicBezTo>
                  <a:pt x="1166" y="31"/>
                  <a:pt x="1176" y="18"/>
                  <a:pt x="1169" y="9"/>
                </a:cubicBezTo>
                <a:cubicBezTo>
                  <a:pt x="1165" y="13"/>
                  <a:pt x="1170" y="21"/>
                  <a:pt x="1163" y="24"/>
                </a:cubicBezTo>
                <a:cubicBezTo>
                  <a:pt x="1162" y="21"/>
                  <a:pt x="1162" y="19"/>
                  <a:pt x="1162" y="17"/>
                </a:cubicBezTo>
                <a:cubicBezTo>
                  <a:pt x="1161" y="14"/>
                  <a:pt x="1161" y="12"/>
                  <a:pt x="1160" y="10"/>
                </a:cubicBezTo>
                <a:cubicBezTo>
                  <a:pt x="1154" y="15"/>
                  <a:pt x="1161" y="22"/>
                  <a:pt x="1153" y="26"/>
                </a:cubicBezTo>
                <a:cubicBezTo>
                  <a:pt x="1152" y="21"/>
                  <a:pt x="1151" y="16"/>
                  <a:pt x="1150" y="12"/>
                </a:cubicBezTo>
                <a:cubicBezTo>
                  <a:pt x="1149" y="16"/>
                  <a:pt x="1148" y="20"/>
                  <a:pt x="1147" y="25"/>
                </a:cubicBezTo>
                <a:cubicBezTo>
                  <a:pt x="1140" y="21"/>
                  <a:pt x="1147" y="13"/>
                  <a:pt x="1140" y="9"/>
                </a:cubicBezTo>
                <a:cubicBezTo>
                  <a:pt x="1137" y="20"/>
                  <a:pt x="1140" y="31"/>
                  <a:pt x="1135" y="43"/>
                </a:cubicBezTo>
                <a:cubicBezTo>
                  <a:pt x="1128" y="32"/>
                  <a:pt x="1135" y="21"/>
                  <a:pt x="1130" y="12"/>
                </a:cubicBezTo>
                <a:cubicBezTo>
                  <a:pt x="1129" y="14"/>
                  <a:pt x="1129" y="16"/>
                  <a:pt x="1129" y="18"/>
                </a:cubicBezTo>
                <a:cubicBezTo>
                  <a:pt x="1128" y="20"/>
                  <a:pt x="1127" y="22"/>
                  <a:pt x="1127" y="25"/>
                </a:cubicBezTo>
                <a:cubicBezTo>
                  <a:pt x="1120" y="20"/>
                  <a:pt x="1125" y="14"/>
                  <a:pt x="1123" y="9"/>
                </a:cubicBezTo>
                <a:cubicBezTo>
                  <a:pt x="1115" y="13"/>
                  <a:pt x="1122" y="21"/>
                  <a:pt x="1117" y="26"/>
                </a:cubicBezTo>
                <a:cubicBezTo>
                  <a:pt x="1112" y="23"/>
                  <a:pt x="1115" y="17"/>
                  <a:pt x="1112" y="13"/>
                </a:cubicBezTo>
                <a:cubicBezTo>
                  <a:pt x="1111" y="17"/>
                  <a:pt x="1109" y="21"/>
                  <a:pt x="1108" y="25"/>
                </a:cubicBezTo>
                <a:cubicBezTo>
                  <a:pt x="1108" y="24"/>
                  <a:pt x="1107" y="24"/>
                  <a:pt x="1106" y="24"/>
                </a:cubicBezTo>
                <a:cubicBezTo>
                  <a:pt x="1106" y="19"/>
                  <a:pt x="1105" y="15"/>
                  <a:pt x="1104" y="9"/>
                </a:cubicBezTo>
                <a:cubicBezTo>
                  <a:pt x="1098" y="14"/>
                  <a:pt x="1101" y="19"/>
                  <a:pt x="1100" y="24"/>
                </a:cubicBezTo>
                <a:cubicBezTo>
                  <a:pt x="1099" y="29"/>
                  <a:pt x="1101" y="35"/>
                  <a:pt x="1097" y="42"/>
                </a:cubicBezTo>
                <a:cubicBezTo>
                  <a:pt x="1089" y="31"/>
                  <a:pt x="1099" y="18"/>
                  <a:pt x="1091" y="7"/>
                </a:cubicBezTo>
                <a:cubicBezTo>
                  <a:pt x="1090" y="14"/>
                  <a:pt x="1089" y="19"/>
                  <a:pt x="1089" y="24"/>
                </a:cubicBezTo>
                <a:cubicBezTo>
                  <a:pt x="1088" y="24"/>
                  <a:pt x="1088" y="24"/>
                  <a:pt x="1087" y="24"/>
                </a:cubicBezTo>
                <a:cubicBezTo>
                  <a:pt x="1087" y="24"/>
                  <a:pt x="1083" y="10"/>
                  <a:pt x="1083" y="10"/>
                </a:cubicBezTo>
                <a:cubicBezTo>
                  <a:pt x="1077" y="13"/>
                  <a:pt x="1083" y="21"/>
                  <a:pt x="1076" y="27"/>
                </a:cubicBezTo>
                <a:cubicBezTo>
                  <a:pt x="1075" y="22"/>
                  <a:pt x="1074" y="18"/>
                  <a:pt x="1073" y="12"/>
                </a:cubicBezTo>
                <a:cubicBezTo>
                  <a:pt x="1072" y="17"/>
                  <a:pt x="1071" y="21"/>
                  <a:pt x="1070" y="24"/>
                </a:cubicBezTo>
                <a:cubicBezTo>
                  <a:pt x="1069" y="24"/>
                  <a:pt x="1068" y="24"/>
                  <a:pt x="1067" y="24"/>
                </a:cubicBezTo>
                <a:cubicBezTo>
                  <a:pt x="1067" y="19"/>
                  <a:pt x="1066" y="15"/>
                  <a:pt x="1065" y="10"/>
                </a:cubicBezTo>
                <a:cubicBezTo>
                  <a:pt x="1064" y="10"/>
                  <a:pt x="1063" y="10"/>
                  <a:pt x="1062" y="10"/>
                </a:cubicBezTo>
                <a:cubicBezTo>
                  <a:pt x="1059" y="19"/>
                  <a:pt x="1063" y="31"/>
                  <a:pt x="1058" y="42"/>
                </a:cubicBezTo>
                <a:cubicBezTo>
                  <a:pt x="1051" y="31"/>
                  <a:pt x="1058" y="20"/>
                  <a:pt x="1054" y="10"/>
                </a:cubicBezTo>
                <a:cubicBezTo>
                  <a:pt x="1046" y="12"/>
                  <a:pt x="1053" y="21"/>
                  <a:pt x="1045" y="24"/>
                </a:cubicBezTo>
                <a:cubicBezTo>
                  <a:pt x="1044" y="19"/>
                  <a:pt x="1044" y="15"/>
                  <a:pt x="1043" y="11"/>
                </a:cubicBezTo>
                <a:cubicBezTo>
                  <a:pt x="1042" y="11"/>
                  <a:pt x="1041" y="11"/>
                  <a:pt x="1041" y="11"/>
                </a:cubicBezTo>
                <a:cubicBezTo>
                  <a:pt x="1040" y="15"/>
                  <a:pt x="1039" y="20"/>
                  <a:pt x="1038" y="25"/>
                </a:cubicBezTo>
                <a:cubicBezTo>
                  <a:pt x="1038" y="25"/>
                  <a:pt x="1037" y="25"/>
                  <a:pt x="1036" y="25"/>
                </a:cubicBezTo>
                <a:cubicBezTo>
                  <a:pt x="1035" y="21"/>
                  <a:pt x="1034" y="17"/>
                  <a:pt x="1033" y="12"/>
                </a:cubicBezTo>
                <a:cubicBezTo>
                  <a:pt x="1031" y="17"/>
                  <a:pt x="1031" y="21"/>
                  <a:pt x="1030" y="25"/>
                </a:cubicBezTo>
                <a:cubicBezTo>
                  <a:pt x="1029" y="25"/>
                  <a:pt x="1028" y="25"/>
                  <a:pt x="1027" y="25"/>
                </a:cubicBezTo>
                <a:cubicBezTo>
                  <a:pt x="1026" y="20"/>
                  <a:pt x="1026" y="15"/>
                  <a:pt x="1025" y="10"/>
                </a:cubicBezTo>
                <a:cubicBezTo>
                  <a:pt x="1023" y="10"/>
                  <a:pt x="1023" y="10"/>
                  <a:pt x="1023" y="10"/>
                </a:cubicBezTo>
                <a:cubicBezTo>
                  <a:pt x="1019" y="20"/>
                  <a:pt x="1023" y="31"/>
                  <a:pt x="1018" y="41"/>
                </a:cubicBezTo>
                <a:cubicBezTo>
                  <a:pt x="1009" y="31"/>
                  <a:pt x="1020" y="18"/>
                  <a:pt x="1012" y="8"/>
                </a:cubicBezTo>
                <a:cubicBezTo>
                  <a:pt x="1008" y="14"/>
                  <a:pt x="1013" y="20"/>
                  <a:pt x="1006" y="25"/>
                </a:cubicBezTo>
                <a:cubicBezTo>
                  <a:pt x="1005" y="19"/>
                  <a:pt x="1005" y="15"/>
                  <a:pt x="1004" y="10"/>
                </a:cubicBezTo>
                <a:cubicBezTo>
                  <a:pt x="997" y="14"/>
                  <a:pt x="1004" y="22"/>
                  <a:pt x="997" y="26"/>
                </a:cubicBezTo>
                <a:cubicBezTo>
                  <a:pt x="996" y="21"/>
                  <a:pt x="995" y="16"/>
                  <a:pt x="994" y="12"/>
                </a:cubicBezTo>
                <a:cubicBezTo>
                  <a:pt x="992" y="16"/>
                  <a:pt x="991" y="20"/>
                  <a:pt x="990" y="25"/>
                </a:cubicBezTo>
                <a:cubicBezTo>
                  <a:pt x="989" y="25"/>
                  <a:pt x="988" y="24"/>
                  <a:pt x="988" y="24"/>
                </a:cubicBezTo>
                <a:cubicBezTo>
                  <a:pt x="987" y="19"/>
                  <a:pt x="986" y="15"/>
                  <a:pt x="986" y="10"/>
                </a:cubicBezTo>
                <a:cubicBezTo>
                  <a:pt x="985" y="10"/>
                  <a:pt x="984" y="10"/>
                  <a:pt x="983" y="10"/>
                </a:cubicBezTo>
                <a:cubicBezTo>
                  <a:pt x="980" y="20"/>
                  <a:pt x="984" y="31"/>
                  <a:pt x="979" y="41"/>
                </a:cubicBezTo>
                <a:cubicBezTo>
                  <a:pt x="970" y="32"/>
                  <a:pt x="980" y="20"/>
                  <a:pt x="973" y="11"/>
                </a:cubicBezTo>
                <a:cubicBezTo>
                  <a:pt x="969" y="15"/>
                  <a:pt x="974" y="22"/>
                  <a:pt x="967" y="24"/>
                </a:cubicBezTo>
                <a:cubicBezTo>
                  <a:pt x="966" y="21"/>
                  <a:pt x="966" y="19"/>
                  <a:pt x="966" y="17"/>
                </a:cubicBezTo>
                <a:cubicBezTo>
                  <a:pt x="965" y="15"/>
                  <a:pt x="965" y="13"/>
                  <a:pt x="964" y="11"/>
                </a:cubicBezTo>
                <a:cubicBezTo>
                  <a:pt x="964" y="11"/>
                  <a:pt x="963" y="11"/>
                  <a:pt x="962" y="11"/>
                </a:cubicBezTo>
                <a:cubicBezTo>
                  <a:pt x="961" y="16"/>
                  <a:pt x="961" y="20"/>
                  <a:pt x="960" y="25"/>
                </a:cubicBezTo>
                <a:cubicBezTo>
                  <a:pt x="959" y="25"/>
                  <a:pt x="958" y="25"/>
                  <a:pt x="957" y="25"/>
                </a:cubicBezTo>
                <a:cubicBezTo>
                  <a:pt x="956" y="21"/>
                  <a:pt x="955" y="16"/>
                  <a:pt x="954" y="12"/>
                </a:cubicBezTo>
                <a:cubicBezTo>
                  <a:pt x="953" y="16"/>
                  <a:pt x="952" y="20"/>
                  <a:pt x="951" y="25"/>
                </a:cubicBezTo>
                <a:cubicBezTo>
                  <a:pt x="944" y="21"/>
                  <a:pt x="951" y="13"/>
                  <a:pt x="944" y="9"/>
                </a:cubicBezTo>
                <a:cubicBezTo>
                  <a:pt x="941" y="20"/>
                  <a:pt x="945" y="31"/>
                  <a:pt x="939" y="42"/>
                </a:cubicBezTo>
                <a:cubicBezTo>
                  <a:pt x="931" y="31"/>
                  <a:pt x="941" y="18"/>
                  <a:pt x="933" y="8"/>
                </a:cubicBezTo>
                <a:cubicBezTo>
                  <a:pt x="931" y="14"/>
                  <a:pt x="934" y="20"/>
                  <a:pt x="928" y="25"/>
                </a:cubicBezTo>
                <a:cubicBezTo>
                  <a:pt x="927" y="19"/>
                  <a:pt x="926" y="15"/>
                  <a:pt x="925" y="11"/>
                </a:cubicBezTo>
                <a:cubicBezTo>
                  <a:pt x="923" y="11"/>
                  <a:pt x="923" y="11"/>
                  <a:pt x="923" y="11"/>
                </a:cubicBezTo>
                <a:cubicBezTo>
                  <a:pt x="922" y="15"/>
                  <a:pt x="922" y="20"/>
                  <a:pt x="921" y="25"/>
                </a:cubicBezTo>
                <a:cubicBezTo>
                  <a:pt x="920" y="25"/>
                  <a:pt x="919" y="25"/>
                  <a:pt x="918" y="25"/>
                </a:cubicBezTo>
                <a:cubicBezTo>
                  <a:pt x="917" y="21"/>
                  <a:pt x="916" y="17"/>
                  <a:pt x="915" y="12"/>
                </a:cubicBezTo>
                <a:cubicBezTo>
                  <a:pt x="914" y="17"/>
                  <a:pt x="913" y="21"/>
                  <a:pt x="912" y="25"/>
                </a:cubicBezTo>
                <a:cubicBezTo>
                  <a:pt x="911" y="25"/>
                  <a:pt x="910" y="25"/>
                  <a:pt x="909" y="25"/>
                </a:cubicBezTo>
                <a:cubicBezTo>
                  <a:pt x="909" y="20"/>
                  <a:pt x="908" y="15"/>
                  <a:pt x="907" y="10"/>
                </a:cubicBezTo>
                <a:cubicBezTo>
                  <a:pt x="901" y="20"/>
                  <a:pt x="906" y="31"/>
                  <a:pt x="901" y="41"/>
                </a:cubicBezTo>
                <a:cubicBezTo>
                  <a:pt x="896" y="39"/>
                  <a:pt x="896" y="35"/>
                  <a:pt x="896" y="32"/>
                </a:cubicBezTo>
                <a:cubicBezTo>
                  <a:pt x="896" y="27"/>
                  <a:pt x="897" y="21"/>
                  <a:pt x="897" y="16"/>
                </a:cubicBezTo>
                <a:cubicBezTo>
                  <a:pt x="897" y="14"/>
                  <a:pt x="895" y="12"/>
                  <a:pt x="894" y="10"/>
                </a:cubicBezTo>
                <a:cubicBezTo>
                  <a:pt x="889" y="14"/>
                  <a:pt x="894" y="21"/>
                  <a:pt x="888" y="24"/>
                </a:cubicBezTo>
                <a:cubicBezTo>
                  <a:pt x="883" y="20"/>
                  <a:pt x="888" y="14"/>
                  <a:pt x="885" y="9"/>
                </a:cubicBezTo>
                <a:cubicBezTo>
                  <a:pt x="879" y="13"/>
                  <a:pt x="885" y="21"/>
                  <a:pt x="880" y="26"/>
                </a:cubicBezTo>
                <a:cubicBezTo>
                  <a:pt x="874" y="23"/>
                  <a:pt x="878" y="17"/>
                  <a:pt x="875" y="13"/>
                </a:cubicBezTo>
                <a:cubicBezTo>
                  <a:pt x="872" y="17"/>
                  <a:pt x="875" y="23"/>
                  <a:pt x="869" y="25"/>
                </a:cubicBezTo>
                <a:cubicBezTo>
                  <a:pt x="868" y="19"/>
                  <a:pt x="868" y="15"/>
                  <a:pt x="867" y="10"/>
                </a:cubicBezTo>
                <a:cubicBezTo>
                  <a:pt x="866" y="10"/>
                  <a:pt x="865" y="10"/>
                  <a:pt x="865" y="10"/>
                </a:cubicBezTo>
                <a:cubicBezTo>
                  <a:pt x="860" y="19"/>
                  <a:pt x="865" y="31"/>
                  <a:pt x="860" y="42"/>
                </a:cubicBezTo>
                <a:cubicBezTo>
                  <a:pt x="852" y="31"/>
                  <a:pt x="861" y="18"/>
                  <a:pt x="853" y="6"/>
                </a:cubicBezTo>
                <a:cubicBezTo>
                  <a:pt x="852" y="14"/>
                  <a:pt x="852" y="19"/>
                  <a:pt x="851" y="24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8" y="22"/>
                  <a:pt x="847" y="20"/>
                  <a:pt x="847" y="18"/>
                </a:cubicBezTo>
                <a:cubicBezTo>
                  <a:pt x="846" y="15"/>
                  <a:pt x="847" y="13"/>
                  <a:pt x="847" y="9"/>
                </a:cubicBezTo>
                <a:cubicBezTo>
                  <a:pt x="839" y="13"/>
                  <a:pt x="846" y="22"/>
                  <a:pt x="839" y="27"/>
                </a:cubicBezTo>
                <a:cubicBezTo>
                  <a:pt x="838" y="22"/>
                  <a:pt x="837" y="18"/>
                  <a:pt x="836" y="12"/>
                </a:cubicBezTo>
                <a:cubicBezTo>
                  <a:pt x="834" y="17"/>
                  <a:pt x="833" y="21"/>
                  <a:pt x="832" y="24"/>
                </a:cubicBezTo>
                <a:cubicBezTo>
                  <a:pt x="831" y="24"/>
                  <a:pt x="831" y="24"/>
                  <a:pt x="830" y="24"/>
                </a:cubicBezTo>
                <a:cubicBezTo>
                  <a:pt x="829" y="19"/>
                  <a:pt x="828" y="15"/>
                  <a:pt x="828" y="10"/>
                </a:cubicBezTo>
                <a:cubicBezTo>
                  <a:pt x="827" y="10"/>
                  <a:pt x="826" y="10"/>
                  <a:pt x="825" y="10"/>
                </a:cubicBezTo>
                <a:cubicBezTo>
                  <a:pt x="822" y="20"/>
                  <a:pt x="825" y="31"/>
                  <a:pt x="821" y="43"/>
                </a:cubicBezTo>
                <a:cubicBezTo>
                  <a:pt x="814" y="31"/>
                  <a:pt x="821" y="20"/>
                  <a:pt x="816" y="10"/>
                </a:cubicBezTo>
                <a:cubicBezTo>
                  <a:pt x="809" y="12"/>
                  <a:pt x="816" y="21"/>
                  <a:pt x="808" y="24"/>
                </a:cubicBezTo>
                <a:cubicBezTo>
                  <a:pt x="807" y="19"/>
                  <a:pt x="806" y="15"/>
                  <a:pt x="805" y="11"/>
                </a:cubicBezTo>
                <a:cubicBezTo>
                  <a:pt x="805" y="11"/>
                  <a:pt x="804" y="11"/>
                  <a:pt x="803" y="11"/>
                </a:cubicBezTo>
                <a:cubicBezTo>
                  <a:pt x="803" y="15"/>
                  <a:pt x="802" y="20"/>
                  <a:pt x="801" y="25"/>
                </a:cubicBezTo>
                <a:cubicBezTo>
                  <a:pt x="800" y="25"/>
                  <a:pt x="799" y="25"/>
                  <a:pt x="798" y="25"/>
                </a:cubicBezTo>
                <a:cubicBezTo>
                  <a:pt x="797" y="21"/>
                  <a:pt x="796" y="17"/>
                  <a:pt x="795" y="12"/>
                </a:cubicBezTo>
                <a:cubicBezTo>
                  <a:pt x="794" y="17"/>
                  <a:pt x="793" y="21"/>
                  <a:pt x="792" y="25"/>
                </a:cubicBezTo>
                <a:cubicBezTo>
                  <a:pt x="791" y="25"/>
                  <a:pt x="791" y="25"/>
                  <a:pt x="790" y="25"/>
                </a:cubicBezTo>
                <a:cubicBezTo>
                  <a:pt x="789" y="20"/>
                  <a:pt x="788" y="15"/>
                  <a:pt x="787" y="10"/>
                </a:cubicBezTo>
                <a:cubicBezTo>
                  <a:pt x="786" y="10"/>
                  <a:pt x="786" y="10"/>
                  <a:pt x="785" y="10"/>
                </a:cubicBezTo>
                <a:cubicBezTo>
                  <a:pt x="782" y="20"/>
                  <a:pt x="786" y="31"/>
                  <a:pt x="780" y="42"/>
                </a:cubicBezTo>
                <a:cubicBezTo>
                  <a:pt x="772" y="31"/>
                  <a:pt x="782" y="18"/>
                  <a:pt x="774" y="8"/>
                </a:cubicBezTo>
                <a:cubicBezTo>
                  <a:pt x="771" y="14"/>
                  <a:pt x="775" y="20"/>
                  <a:pt x="769" y="25"/>
                </a:cubicBezTo>
                <a:cubicBezTo>
                  <a:pt x="768" y="22"/>
                  <a:pt x="768" y="19"/>
                  <a:pt x="767" y="17"/>
                </a:cubicBezTo>
                <a:cubicBezTo>
                  <a:pt x="767" y="15"/>
                  <a:pt x="767" y="13"/>
                  <a:pt x="766" y="10"/>
                </a:cubicBezTo>
                <a:cubicBezTo>
                  <a:pt x="760" y="14"/>
                  <a:pt x="767" y="22"/>
                  <a:pt x="759" y="26"/>
                </a:cubicBezTo>
                <a:cubicBezTo>
                  <a:pt x="758" y="21"/>
                  <a:pt x="757" y="16"/>
                  <a:pt x="756" y="12"/>
                </a:cubicBezTo>
                <a:cubicBezTo>
                  <a:pt x="754" y="16"/>
                  <a:pt x="755" y="21"/>
                  <a:pt x="751" y="26"/>
                </a:cubicBezTo>
                <a:cubicBezTo>
                  <a:pt x="750" y="19"/>
                  <a:pt x="749" y="15"/>
                  <a:pt x="748" y="10"/>
                </a:cubicBezTo>
                <a:cubicBezTo>
                  <a:pt x="748" y="10"/>
                  <a:pt x="747" y="10"/>
                  <a:pt x="746" y="10"/>
                </a:cubicBezTo>
                <a:cubicBezTo>
                  <a:pt x="743" y="20"/>
                  <a:pt x="746" y="31"/>
                  <a:pt x="741" y="42"/>
                </a:cubicBezTo>
                <a:cubicBezTo>
                  <a:pt x="733" y="32"/>
                  <a:pt x="742" y="19"/>
                  <a:pt x="734" y="8"/>
                </a:cubicBezTo>
                <a:cubicBezTo>
                  <a:pt x="733" y="15"/>
                  <a:pt x="732" y="20"/>
                  <a:pt x="731" y="25"/>
                </a:cubicBezTo>
                <a:cubicBezTo>
                  <a:pt x="724" y="20"/>
                  <a:pt x="729" y="15"/>
                  <a:pt x="727" y="10"/>
                </a:cubicBezTo>
                <a:cubicBezTo>
                  <a:pt x="719" y="13"/>
                  <a:pt x="726" y="22"/>
                  <a:pt x="719" y="26"/>
                </a:cubicBezTo>
                <a:cubicBezTo>
                  <a:pt x="718" y="21"/>
                  <a:pt x="717" y="18"/>
                  <a:pt x="716" y="12"/>
                </a:cubicBezTo>
                <a:cubicBezTo>
                  <a:pt x="714" y="17"/>
                  <a:pt x="713" y="21"/>
                  <a:pt x="712" y="25"/>
                </a:cubicBezTo>
                <a:cubicBezTo>
                  <a:pt x="711" y="24"/>
                  <a:pt x="711" y="24"/>
                  <a:pt x="710" y="24"/>
                </a:cubicBezTo>
                <a:cubicBezTo>
                  <a:pt x="709" y="19"/>
                  <a:pt x="709" y="14"/>
                  <a:pt x="707" y="7"/>
                </a:cubicBezTo>
                <a:cubicBezTo>
                  <a:pt x="702" y="14"/>
                  <a:pt x="705" y="20"/>
                  <a:pt x="704" y="25"/>
                </a:cubicBezTo>
                <a:cubicBezTo>
                  <a:pt x="703" y="30"/>
                  <a:pt x="705" y="36"/>
                  <a:pt x="701" y="42"/>
                </a:cubicBezTo>
                <a:cubicBezTo>
                  <a:pt x="694" y="31"/>
                  <a:pt x="702" y="19"/>
                  <a:pt x="694" y="7"/>
                </a:cubicBezTo>
                <a:cubicBezTo>
                  <a:pt x="693" y="14"/>
                  <a:pt x="693" y="19"/>
                  <a:pt x="692" y="25"/>
                </a:cubicBezTo>
                <a:cubicBezTo>
                  <a:pt x="684" y="21"/>
                  <a:pt x="690" y="14"/>
                  <a:pt x="687" y="9"/>
                </a:cubicBezTo>
                <a:cubicBezTo>
                  <a:pt x="680" y="13"/>
                  <a:pt x="687" y="21"/>
                  <a:pt x="680" y="27"/>
                </a:cubicBezTo>
                <a:cubicBezTo>
                  <a:pt x="679" y="22"/>
                  <a:pt x="678" y="18"/>
                  <a:pt x="677" y="13"/>
                </a:cubicBezTo>
                <a:cubicBezTo>
                  <a:pt x="674" y="17"/>
                  <a:pt x="677" y="23"/>
                  <a:pt x="671" y="24"/>
                </a:cubicBezTo>
                <a:cubicBezTo>
                  <a:pt x="670" y="19"/>
                  <a:pt x="669" y="15"/>
                  <a:pt x="669" y="10"/>
                </a:cubicBezTo>
                <a:cubicBezTo>
                  <a:pt x="662" y="19"/>
                  <a:pt x="667" y="31"/>
                  <a:pt x="662" y="42"/>
                </a:cubicBezTo>
                <a:cubicBezTo>
                  <a:pt x="654" y="31"/>
                  <a:pt x="662" y="20"/>
                  <a:pt x="656" y="9"/>
                </a:cubicBezTo>
                <a:cubicBezTo>
                  <a:pt x="654" y="15"/>
                  <a:pt x="654" y="20"/>
                  <a:pt x="652" y="25"/>
                </a:cubicBezTo>
                <a:cubicBezTo>
                  <a:pt x="645" y="20"/>
                  <a:pt x="650" y="15"/>
                  <a:pt x="649" y="10"/>
                </a:cubicBezTo>
                <a:cubicBezTo>
                  <a:pt x="640" y="13"/>
                  <a:pt x="648" y="22"/>
                  <a:pt x="641" y="26"/>
                </a:cubicBezTo>
                <a:cubicBezTo>
                  <a:pt x="640" y="21"/>
                  <a:pt x="639" y="18"/>
                  <a:pt x="638" y="12"/>
                </a:cubicBezTo>
                <a:cubicBezTo>
                  <a:pt x="636" y="17"/>
                  <a:pt x="635" y="21"/>
                  <a:pt x="634" y="25"/>
                </a:cubicBezTo>
                <a:cubicBezTo>
                  <a:pt x="633" y="24"/>
                  <a:pt x="632" y="24"/>
                  <a:pt x="632" y="24"/>
                </a:cubicBezTo>
                <a:cubicBezTo>
                  <a:pt x="631" y="19"/>
                  <a:pt x="630" y="14"/>
                  <a:pt x="629" y="10"/>
                </a:cubicBezTo>
                <a:cubicBezTo>
                  <a:pt x="628" y="10"/>
                  <a:pt x="627" y="10"/>
                  <a:pt x="627" y="10"/>
                </a:cubicBezTo>
                <a:cubicBezTo>
                  <a:pt x="625" y="15"/>
                  <a:pt x="626" y="20"/>
                  <a:pt x="625" y="25"/>
                </a:cubicBezTo>
                <a:cubicBezTo>
                  <a:pt x="625" y="30"/>
                  <a:pt x="626" y="36"/>
                  <a:pt x="622" y="42"/>
                </a:cubicBezTo>
                <a:cubicBezTo>
                  <a:pt x="615" y="31"/>
                  <a:pt x="624" y="19"/>
                  <a:pt x="616" y="7"/>
                </a:cubicBezTo>
                <a:cubicBezTo>
                  <a:pt x="615" y="14"/>
                  <a:pt x="614" y="19"/>
                  <a:pt x="614" y="25"/>
                </a:cubicBezTo>
                <a:cubicBezTo>
                  <a:pt x="606" y="21"/>
                  <a:pt x="612" y="14"/>
                  <a:pt x="609" y="9"/>
                </a:cubicBezTo>
                <a:cubicBezTo>
                  <a:pt x="602" y="13"/>
                  <a:pt x="608" y="21"/>
                  <a:pt x="602" y="27"/>
                </a:cubicBezTo>
                <a:cubicBezTo>
                  <a:pt x="601" y="22"/>
                  <a:pt x="600" y="18"/>
                  <a:pt x="599" y="13"/>
                </a:cubicBezTo>
                <a:cubicBezTo>
                  <a:pt x="595" y="17"/>
                  <a:pt x="599" y="23"/>
                  <a:pt x="592" y="24"/>
                </a:cubicBezTo>
                <a:cubicBezTo>
                  <a:pt x="592" y="19"/>
                  <a:pt x="591" y="15"/>
                  <a:pt x="591" y="10"/>
                </a:cubicBezTo>
                <a:cubicBezTo>
                  <a:pt x="590" y="10"/>
                  <a:pt x="589" y="10"/>
                  <a:pt x="588" y="10"/>
                </a:cubicBezTo>
                <a:cubicBezTo>
                  <a:pt x="584" y="19"/>
                  <a:pt x="589" y="31"/>
                  <a:pt x="583" y="43"/>
                </a:cubicBezTo>
                <a:cubicBezTo>
                  <a:pt x="577" y="31"/>
                  <a:pt x="583" y="20"/>
                  <a:pt x="579" y="9"/>
                </a:cubicBezTo>
                <a:cubicBezTo>
                  <a:pt x="572" y="12"/>
                  <a:pt x="578" y="21"/>
                  <a:pt x="571" y="24"/>
                </a:cubicBezTo>
                <a:cubicBezTo>
                  <a:pt x="570" y="22"/>
                  <a:pt x="570" y="19"/>
                  <a:pt x="569" y="17"/>
                </a:cubicBezTo>
                <a:cubicBezTo>
                  <a:pt x="569" y="15"/>
                  <a:pt x="569" y="13"/>
                  <a:pt x="568" y="11"/>
                </a:cubicBezTo>
                <a:cubicBezTo>
                  <a:pt x="566" y="10"/>
                  <a:pt x="566" y="10"/>
                  <a:pt x="566" y="10"/>
                </a:cubicBezTo>
                <a:cubicBezTo>
                  <a:pt x="565" y="15"/>
                  <a:pt x="564" y="20"/>
                  <a:pt x="564" y="25"/>
                </a:cubicBezTo>
                <a:cubicBezTo>
                  <a:pt x="563" y="25"/>
                  <a:pt x="562" y="25"/>
                  <a:pt x="561" y="25"/>
                </a:cubicBezTo>
                <a:cubicBezTo>
                  <a:pt x="560" y="21"/>
                  <a:pt x="559" y="17"/>
                  <a:pt x="558" y="12"/>
                </a:cubicBezTo>
                <a:cubicBezTo>
                  <a:pt x="557" y="16"/>
                  <a:pt x="556" y="21"/>
                  <a:pt x="555" y="25"/>
                </a:cubicBezTo>
                <a:cubicBezTo>
                  <a:pt x="554" y="25"/>
                  <a:pt x="553" y="25"/>
                  <a:pt x="552" y="25"/>
                </a:cubicBezTo>
                <a:cubicBezTo>
                  <a:pt x="552" y="20"/>
                  <a:pt x="551" y="15"/>
                  <a:pt x="550" y="10"/>
                </a:cubicBezTo>
                <a:cubicBezTo>
                  <a:pt x="549" y="10"/>
                  <a:pt x="549" y="10"/>
                  <a:pt x="548" y="10"/>
                </a:cubicBezTo>
                <a:cubicBezTo>
                  <a:pt x="544" y="20"/>
                  <a:pt x="549" y="31"/>
                  <a:pt x="543" y="42"/>
                </a:cubicBezTo>
                <a:cubicBezTo>
                  <a:pt x="535" y="31"/>
                  <a:pt x="544" y="18"/>
                  <a:pt x="537" y="9"/>
                </a:cubicBezTo>
                <a:cubicBezTo>
                  <a:pt x="533" y="13"/>
                  <a:pt x="539" y="21"/>
                  <a:pt x="531" y="25"/>
                </a:cubicBezTo>
                <a:cubicBezTo>
                  <a:pt x="530" y="19"/>
                  <a:pt x="530" y="15"/>
                  <a:pt x="529" y="11"/>
                </a:cubicBezTo>
                <a:cubicBezTo>
                  <a:pt x="528" y="11"/>
                  <a:pt x="528" y="10"/>
                  <a:pt x="527" y="10"/>
                </a:cubicBezTo>
                <a:cubicBezTo>
                  <a:pt x="526" y="15"/>
                  <a:pt x="525" y="20"/>
                  <a:pt x="524" y="25"/>
                </a:cubicBezTo>
                <a:cubicBezTo>
                  <a:pt x="524" y="25"/>
                  <a:pt x="523" y="25"/>
                  <a:pt x="522" y="25"/>
                </a:cubicBezTo>
                <a:cubicBezTo>
                  <a:pt x="521" y="21"/>
                  <a:pt x="520" y="16"/>
                  <a:pt x="519" y="12"/>
                </a:cubicBezTo>
                <a:cubicBezTo>
                  <a:pt x="518" y="16"/>
                  <a:pt x="516" y="20"/>
                  <a:pt x="515" y="25"/>
                </a:cubicBezTo>
                <a:cubicBezTo>
                  <a:pt x="508" y="21"/>
                  <a:pt x="516" y="13"/>
                  <a:pt x="508" y="9"/>
                </a:cubicBezTo>
                <a:cubicBezTo>
                  <a:pt x="507" y="15"/>
                  <a:pt x="508" y="21"/>
                  <a:pt x="507" y="26"/>
                </a:cubicBezTo>
                <a:cubicBezTo>
                  <a:pt x="506" y="31"/>
                  <a:pt x="508" y="36"/>
                  <a:pt x="503" y="41"/>
                </a:cubicBezTo>
                <a:cubicBezTo>
                  <a:pt x="498" y="36"/>
                  <a:pt x="501" y="30"/>
                  <a:pt x="500" y="25"/>
                </a:cubicBezTo>
                <a:cubicBezTo>
                  <a:pt x="489" y="24"/>
                  <a:pt x="496" y="15"/>
                  <a:pt x="494" y="9"/>
                </a:cubicBezTo>
                <a:cubicBezTo>
                  <a:pt x="486" y="13"/>
                  <a:pt x="493" y="21"/>
                  <a:pt x="486" y="27"/>
                </a:cubicBezTo>
                <a:cubicBezTo>
                  <a:pt x="485" y="22"/>
                  <a:pt x="484" y="18"/>
                  <a:pt x="483" y="13"/>
                </a:cubicBezTo>
                <a:cubicBezTo>
                  <a:pt x="480" y="17"/>
                  <a:pt x="483" y="23"/>
                  <a:pt x="477" y="24"/>
                </a:cubicBezTo>
                <a:cubicBezTo>
                  <a:pt x="476" y="19"/>
                  <a:pt x="476" y="15"/>
                  <a:pt x="475" y="10"/>
                </a:cubicBezTo>
                <a:cubicBezTo>
                  <a:pt x="468" y="19"/>
                  <a:pt x="474" y="31"/>
                  <a:pt x="468" y="42"/>
                </a:cubicBezTo>
                <a:cubicBezTo>
                  <a:pt x="460" y="31"/>
                  <a:pt x="469" y="18"/>
                  <a:pt x="461" y="9"/>
                </a:cubicBezTo>
                <a:cubicBezTo>
                  <a:pt x="460" y="14"/>
                  <a:pt x="460" y="19"/>
                  <a:pt x="459" y="25"/>
                </a:cubicBezTo>
                <a:cubicBezTo>
                  <a:pt x="451" y="21"/>
                  <a:pt x="458" y="14"/>
                  <a:pt x="454" y="9"/>
                </a:cubicBezTo>
                <a:cubicBezTo>
                  <a:pt x="448" y="14"/>
                  <a:pt x="453" y="21"/>
                  <a:pt x="447" y="27"/>
                </a:cubicBezTo>
                <a:cubicBezTo>
                  <a:pt x="446" y="22"/>
                  <a:pt x="445" y="18"/>
                  <a:pt x="444" y="12"/>
                </a:cubicBezTo>
                <a:cubicBezTo>
                  <a:pt x="442" y="18"/>
                  <a:pt x="441" y="21"/>
                  <a:pt x="440" y="25"/>
                </a:cubicBezTo>
                <a:cubicBezTo>
                  <a:pt x="440" y="24"/>
                  <a:pt x="439" y="24"/>
                  <a:pt x="438" y="24"/>
                </a:cubicBezTo>
                <a:cubicBezTo>
                  <a:pt x="437" y="19"/>
                  <a:pt x="436" y="14"/>
                  <a:pt x="436" y="10"/>
                </a:cubicBezTo>
                <a:cubicBezTo>
                  <a:pt x="429" y="19"/>
                  <a:pt x="434" y="31"/>
                  <a:pt x="428" y="42"/>
                </a:cubicBezTo>
                <a:cubicBezTo>
                  <a:pt x="422" y="31"/>
                  <a:pt x="429" y="19"/>
                  <a:pt x="424" y="10"/>
                </a:cubicBezTo>
                <a:cubicBezTo>
                  <a:pt x="417" y="12"/>
                  <a:pt x="424" y="21"/>
                  <a:pt x="416" y="24"/>
                </a:cubicBezTo>
                <a:cubicBezTo>
                  <a:pt x="415" y="19"/>
                  <a:pt x="414" y="15"/>
                  <a:pt x="413" y="11"/>
                </a:cubicBezTo>
                <a:cubicBezTo>
                  <a:pt x="413" y="11"/>
                  <a:pt x="412" y="11"/>
                  <a:pt x="411" y="11"/>
                </a:cubicBezTo>
                <a:cubicBezTo>
                  <a:pt x="411" y="15"/>
                  <a:pt x="410" y="20"/>
                  <a:pt x="409" y="25"/>
                </a:cubicBezTo>
                <a:cubicBezTo>
                  <a:pt x="408" y="25"/>
                  <a:pt x="407" y="25"/>
                  <a:pt x="406" y="25"/>
                </a:cubicBezTo>
                <a:cubicBezTo>
                  <a:pt x="405" y="21"/>
                  <a:pt x="405" y="17"/>
                  <a:pt x="403" y="11"/>
                </a:cubicBezTo>
                <a:cubicBezTo>
                  <a:pt x="402" y="17"/>
                  <a:pt x="401" y="21"/>
                  <a:pt x="400" y="25"/>
                </a:cubicBezTo>
                <a:cubicBezTo>
                  <a:pt x="393" y="21"/>
                  <a:pt x="400" y="13"/>
                  <a:pt x="393" y="9"/>
                </a:cubicBezTo>
                <a:cubicBezTo>
                  <a:pt x="390" y="20"/>
                  <a:pt x="394" y="31"/>
                  <a:pt x="389" y="41"/>
                </a:cubicBezTo>
                <a:cubicBezTo>
                  <a:pt x="384" y="38"/>
                  <a:pt x="385" y="34"/>
                  <a:pt x="385" y="31"/>
                </a:cubicBezTo>
                <a:cubicBezTo>
                  <a:pt x="385" y="26"/>
                  <a:pt x="385" y="20"/>
                  <a:pt x="385" y="15"/>
                </a:cubicBezTo>
                <a:cubicBezTo>
                  <a:pt x="385" y="13"/>
                  <a:pt x="384" y="11"/>
                  <a:pt x="383" y="8"/>
                </a:cubicBezTo>
                <a:cubicBezTo>
                  <a:pt x="379" y="14"/>
                  <a:pt x="384" y="20"/>
                  <a:pt x="377" y="25"/>
                </a:cubicBezTo>
                <a:cubicBezTo>
                  <a:pt x="376" y="19"/>
                  <a:pt x="375" y="15"/>
                  <a:pt x="374" y="11"/>
                </a:cubicBezTo>
                <a:cubicBezTo>
                  <a:pt x="374" y="11"/>
                  <a:pt x="373" y="10"/>
                  <a:pt x="372" y="10"/>
                </a:cubicBezTo>
                <a:cubicBezTo>
                  <a:pt x="371" y="15"/>
                  <a:pt x="371" y="20"/>
                  <a:pt x="370" y="25"/>
                </a:cubicBezTo>
                <a:cubicBezTo>
                  <a:pt x="369" y="25"/>
                  <a:pt x="368" y="25"/>
                  <a:pt x="367" y="25"/>
                </a:cubicBezTo>
                <a:cubicBezTo>
                  <a:pt x="366" y="21"/>
                  <a:pt x="365" y="17"/>
                  <a:pt x="364" y="12"/>
                </a:cubicBezTo>
                <a:cubicBezTo>
                  <a:pt x="362" y="16"/>
                  <a:pt x="364" y="21"/>
                  <a:pt x="359" y="26"/>
                </a:cubicBezTo>
                <a:cubicBezTo>
                  <a:pt x="358" y="19"/>
                  <a:pt x="357" y="14"/>
                  <a:pt x="356" y="10"/>
                </a:cubicBezTo>
                <a:cubicBezTo>
                  <a:pt x="356" y="10"/>
                  <a:pt x="355" y="10"/>
                  <a:pt x="354" y="10"/>
                </a:cubicBezTo>
                <a:cubicBezTo>
                  <a:pt x="352" y="15"/>
                  <a:pt x="353" y="20"/>
                  <a:pt x="353" y="25"/>
                </a:cubicBezTo>
                <a:cubicBezTo>
                  <a:pt x="352" y="30"/>
                  <a:pt x="351" y="35"/>
                  <a:pt x="351" y="41"/>
                </a:cubicBezTo>
                <a:cubicBezTo>
                  <a:pt x="345" y="39"/>
                  <a:pt x="346" y="36"/>
                  <a:pt x="346" y="33"/>
                </a:cubicBezTo>
                <a:cubicBezTo>
                  <a:pt x="346" y="27"/>
                  <a:pt x="346" y="22"/>
                  <a:pt x="346" y="16"/>
                </a:cubicBezTo>
                <a:cubicBezTo>
                  <a:pt x="346" y="14"/>
                  <a:pt x="345" y="12"/>
                  <a:pt x="344" y="10"/>
                </a:cubicBezTo>
                <a:cubicBezTo>
                  <a:pt x="343" y="10"/>
                  <a:pt x="342" y="11"/>
                  <a:pt x="342" y="11"/>
                </a:cubicBezTo>
                <a:cubicBezTo>
                  <a:pt x="341" y="15"/>
                  <a:pt x="340" y="20"/>
                  <a:pt x="339" y="25"/>
                </a:cubicBezTo>
                <a:cubicBezTo>
                  <a:pt x="332" y="20"/>
                  <a:pt x="337" y="15"/>
                  <a:pt x="335" y="10"/>
                </a:cubicBezTo>
                <a:cubicBezTo>
                  <a:pt x="327" y="13"/>
                  <a:pt x="335" y="22"/>
                  <a:pt x="327" y="26"/>
                </a:cubicBezTo>
                <a:cubicBezTo>
                  <a:pt x="326" y="21"/>
                  <a:pt x="325" y="18"/>
                  <a:pt x="324" y="12"/>
                </a:cubicBezTo>
                <a:cubicBezTo>
                  <a:pt x="323" y="17"/>
                  <a:pt x="321" y="21"/>
                  <a:pt x="320" y="24"/>
                </a:cubicBezTo>
                <a:cubicBezTo>
                  <a:pt x="318" y="24"/>
                  <a:pt x="318" y="24"/>
                  <a:pt x="318" y="24"/>
                </a:cubicBezTo>
                <a:cubicBezTo>
                  <a:pt x="317" y="19"/>
                  <a:pt x="317" y="14"/>
                  <a:pt x="316" y="10"/>
                </a:cubicBezTo>
                <a:cubicBezTo>
                  <a:pt x="315" y="10"/>
                  <a:pt x="314" y="10"/>
                  <a:pt x="313" y="10"/>
                </a:cubicBezTo>
                <a:cubicBezTo>
                  <a:pt x="311" y="15"/>
                  <a:pt x="313" y="20"/>
                  <a:pt x="312" y="25"/>
                </a:cubicBezTo>
                <a:cubicBezTo>
                  <a:pt x="311" y="30"/>
                  <a:pt x="313" y="36"/>
                  <a:pt x="309" y="42"/>
                </a:cubicBezTo>
                <a:cubicBezTo>
                  <a:pt x="302" y="31"/>
                  <a:pt x="310" y="19"/>
                  <a:pt x="302" y="9"/>
                </a:cubicBezTo>
                <a:cubicBezTo>
                  <a:pt x="301" y="14"/>
                  <a:pt x="301" y="19"/>
                  <a:pt x="300" y="25"/>
                </a:cubicBezTo>
                <a:cubicBezTo>
                  <a:pt x="296" y="20"/>
                  <a:pt x="296" y="20"/>
                  <a:pt x="295" y="9"/>
                </a:cubicBezTo>
                <a:cubicBezTo>
                  <a:pt x="289" y="14"/>
                  <a:pt x="294" y="21"/>
                  <a:pt x="288" y="27"/>
                </a:cubicBezTo>
                <a:cubicBezTo>
                  <a:pt x="287" y="22"/>
                  <a:pt x="286" y="18"/>
                  <a:pt x="285" y="13"/>
                </a:cubicBezTo>
                <a:cubicBezTo>
                  <a:pt x="282" y="17"/>
                  <a:pt x="285" y="23"/>
                  <a:pt x="279" y="24"/>
                </a:cubicBezTo>
                <a:cubicBezTo>
                  <a:pt x="278" y="19"/>
                  <a:pt x="278" y="14"/>
                  <a:pt x="277" y="10"/>
                </a:cubicBezTo>
                <a:cubicBezTo>
                  <a:pt x="270" y="19"/>
                  <a:pt x="276" y="31"/>
                  <a:pt x="269" y="42"/>
                </a:cubicBezTo>
                <a:cubicBezTo>
                  <a:pt x="263" y="31"/>
                  <a:pt x="270" y="20"/>
                  <a:pt x="265" y="9"/>
                </a:cubicBezTo>
                <a:cubicBezTo>
                  <a:pt x="258" y="12"/>
                  <a:pt x="264" y="21"/>
                  <a:pt x="257" y="24"/>
                </a:cubicBezTo>
                <a:cubicBezTo>
                  <a:pt x="256" y="19"/>
                  <a:pt x="255" y="15"/>
                  <a:pt x="255" y="11"/>
                </a:cubicBezTo>
                <a:cubicBezTo>
                  <a:pt x="254" y="11"/>
                  <a:pt x="253" y="11"/>
                  <a:pt x="252" y="10"/>
                </a:cubicBezTo>
                <a:cubicBezTo>
                  <a:pt x="252" y="15"/>
                  <a:pt x="251" y="20"/>
                  <a:pt x="250" y="25"/>
                </a:cubicBezTo>
                <a:cubicBezTo>
                  <a:pt x="248" y="25"/>
                  <a:pt x="248" y="25"/>
                  <a:pt x="248" y="25"/>
                </a:cubicBezTo>
                <a:cubicBezTo>
                  <a:pt x="247" y="21"/>
                  <a:pt x="246" y="17"/>
                  <a:pt x="244" y="12"/>
                </a:cubicBezTo>
                <a:cubicBezTo>
                  <a:pt x="243" y="16"/>
                  <a:pt x="242" y="21"/>
                  <a:pt x="241" y="25"/>
                </a:cubicBezTo>
                <a:cubicBezTo>
                  <a:pt x="239" y="25"/>
                  <a:pt x="239" y="25"/>
                  <a:pt x="239" y="25"/>
                </a:cubicBezTo>
                <a:cubicBezTo>
                  <a:pt x="238" y="20"/>
                  <a:pt x="237" y="15"/>
                  <a:pt x="237" y="10"/>
                </a:cubicBezTo>
                <a:cubicBezTo>
                  <a:pt x="236" y="10"/>
                  <a:pt x="235" y="10"/>
                  <a:pt x="234" y="10"/>
                </a:cubicBezTo>
                <a:cubicBezTo>
                  <a:pt x="232" y="15"/>
                  <a:pt x="233" y="20"/>
                  <a:pt x="233" y="25"/>
                </a:cubicBezTo>
                <a:cubicBezTo>
                  <a:pt x="232" y="30"/>
                  <a:pt x="232" y="35"/>
                  <a:pt x="231" y="41"/>
                </a:cubicBezTo>
                <a:cubicBezTo>
                  <a:pt x="230" y="41"/>
                  <a:pt x="229" y="41"/>
                  <a:pt x="228" y="41"/>
                </a:cubicBezTo>
                <a:cubicBezTo>
                  <a:pt x="221" y="31"/>
                  <a:pt x="231" y="18"/>
                  <a:pt x="224" y="9"/>
                </a:cubicBezTo>
                <a:cubicBezTo>
                  <a:pt x="220" y="13"/>
                  <a:pt x="225" y="21"/>
                  <a:pt x="218" y="24"/>
                </a:cubicBezTo>
                <a:cubicBezTo>
                  <a:pt x="217" y="19"/>
                  <a:pt x="216" y="15"/>
                  <a:pt x="216" y="11"/>
                </a:cubicBezTo>
                <a:cubicBezTo>
                  <a:pt x="215" y="11"/>
                  <a:pt x="214" y="10"/>
                  <a:pt x="213" y="10"/>
                </a:cubicBezTo>
                <a:cubicBezTo>
                  <a:pt x="213" y="15"/>
                  <a:pt x="212" y="20"/>
                  <a:pt x="211" y="25"/>
                </a:cubicBezTo>
                <a:cubicBezTo>
                  <a:pt x="210" y="25"/>
                  <a:pt x="209" y="25"/>
                  <a:pt x="208" y="25"/>
                </a:cubicBezTo>
                <a:cubicBezTo>
                  <a:pt x="207" y="21"/>
                  <a:pt x="206" y="16"/>
                  <a:pt x="205" y="12"/>
                </a:cubicBezTo>
                <a:cubicBezTo>
                  <a:pt x="204" y="16"/>
                  <a:pt x="203" y="20"/>
                  <a:pt x="202" y="25"/>
                </a:cubicBezTo>
                <a:cubicBezTo>
                  <a:pt x="195" y="21"/>
                  <a:pt x="202" y="13"/>
                  <a:pt x="194" y="9"/>
                </a:cubicBezTo>
                <a:cubicBezTo>
                  <a:pt x="193" y="20"/>
                  <a:pt x="195" y="31"/>
                  <a:pt x="190" y="42"/>
                </a:cubicBezTo>
                <a:cubicBezTo>
                  <a:pt x="183" y="32"/>
                  <a:pt x="189" y="22"/>
                  <a:pt x="186" y="13"/>
                </a:cubicBezTo>
                <a:cubicBezTo>
                  <a:pt x="185" y="17"/>
                  <a:pt x="184" y="21"/>
                  <a:pt x="183" y="24"/>
                </a:cubicBezTo>
                <a:cubicBezTo>
                  <a:pt x="182" y="24"/>
                  <a:pt x="182" y="24"/>
                  <a:pt x="181" y="24"/>
                </a:cubicBezTo>
                <a:cubicBezTo>
                  <a:pt x="180" y="22"/>
                  <a:pt x="180" y="19"/>
                  <a:pt x="179" y="17"/>
                </a:cubicBezTo>
                <a:cubicBezTo>
                  <a:pt x="179" y="15"/>
                  <a:pt x="179" y="13"/>
                  <a:pt x="179" y="11"/>
                </a:cubicBezTo>
                <a:cubicBezTo>
                  <a:pt x="178" y="11"/>
                  <a:pt x="177" y="11"/>
                  <a:pt x="176" y="10"/>
                </a:cubicBezTo>
                <a:cubicBezTo>
                  <a:pt x="175" y="15"/>
                  <a:pt x="175" y="20"/>
                  <a:pt x="174" y="25"/>
                </a:cubicBezTo>
                <a:cubicBezTo>
                  <a:pt x="173" y="25"/>
                  <a:pt x="172" y="25"/>
                  <a:pt x="171" y="25"/>
                </a:cubicBezTo>
                <a:cubicBezTo>
                  <a:pt x="170" y="21"/>
                  <a:pt x="169" y="17"/>
                  <a:pt x="168" y="12"/>
                </a:cubicBezTo>
                <a:cubicBezTo>
                  <a:pt x="167" y="16"/>
                  <a:pt x="166" y="21"/>
                  <a:pt x="165" y="25"/>
                </a:cubicBezTo>
                <a:cubicBezTo>
                  <a:pt x="164" y="25"/>
                  <a:pt x="163" y="25"/>
                  <a:pt x="163" y="25"/>
                </a:cubicBezTo>
                <a:cubicBezTo>
                  <a:pt x="162" y="20"/>
                  <a:pt x="161" y="15"/>
                  <a:pt x="160" y="10"/>
                </a:cubicBezTo>
                <a:cubicBezTo>
                  <a:pt x="160" y="10"/>
                  <a:pt x="159" y="10"/>
                  <a:pt x="158" y="10"/>
                </a:cubicBezTo>
                <a:cubicBezTo>
                  <a:pt x="155" y="20"/>
                  <a:pt x="159" y="31"/>
                  <a:pt x="153" y="42"/>
                </a:cubicBezTo>
                <a:cubicBezTo>
                  <a:pt x="144" y="31"/>
                  <a:pt x="155" y="18"/>
                  <a:pt x="148" y="9"/>
                </a:cubicBezTo>
                <a:cubicBezTo>
                  <a:pt x="143" y="13"/>
                  <a:pt x="149" y="21"/>
                  <a:pt x="141" y="25"/>
                </a:cubicBezTo>
                <a:cubicBezTo>
                  <a:pt x="141" y="19"/>
                  <a:pt x="140" y="15"/>
                  <a:pt x="139" y="11"/>
                </a:cubicBezTo>
                <a:cubicBezTo>
                  <a:pt x="139" y="11"/>
                  <a:pt x="138" y="10"/>
                  <a:pt x="137" y="10"/>
                </a:cubicBezTo>
                <a:cubicBezTo>
                  <a:pt x="136" y="15"/>
                  <a:pt x="136" y="20"/>
                  <a:pt x="135" y="25"/>
                </a:cubicBezTo>
                <a:cubicBezTo>
                  <a:pt x="134" y="25"/>
                  <a:pt x="133" y="25"/>
                  <a:pt x="132" y="25"/>
                </a:cubicBezTo>
                <a:cubicBezTo>
                  <a:pt x="131" y="21"/>
                  <a:pt x="130" y="16"/>
                  <a:pt x="129" y="12"/>
                </a:cubicBezTo>
                <a:cubicBezTo>
                  <a:pt x="128" y="16"/>
                  <a:pt x="127" y="20"/>
                  <a:pt x="125" y="25"/>
                </a:cubicBezTo>
                <a:cubicBezTo>
                  <a:pt x="118" y="21"/>
                  <a:pt x="126" y="13"/>
                  <a:pt x="118" y="9"/>
                </a:cubicBezTo>
                <a:cubicBezTo>
                  <a:pt x="117" y="20"/>
                  <a:pt x="119" y="31"/>
                  <a:pt x="114" y="42"/>
                </a:cubicBezTo>
                <a:cubicBezTo>
                  <a:pt x="106" y="32"/>
                  <a:pt x="115" y="20"/>
                  <a:pt x="107" y="9"/>
                </a:cubicBezTo>
                <a:cubicBezTo>
                  <a:pt x="106" y="13"/>
                  <a:pt x="106" y="15"/>
                  <a:pt x="105" y="17"/>
                </a:cubicBezTo>
                <a:cubicBezTo>
                  <a:pt x="105" y="20"/>
                  <a:pt x="104" y="22"/>
                  <a:pt x="104" y="24"/>
                </a:cubicBezTo>
                <a:cubicBezTo>
                  <a:pt x="96" y="21"/>
                  <a:pt x="103" y="14"/>
                  <a:pt x="99" y="9"/>
                </a:cubicBezTo>
                <a:cubicBezTo>
                  <a:pt x="92" y="13"/>
                  <a:pt x="99" y="22"/>
                  <a:pt x="92" y="26"/>
                </a:cubicBezTo>
                <a:cubicBezTo>
                  <a:pt x="91" y="22"/>
                  <a:pt x="90" y="18"/>
                  <a:pt x="89" y="12"/>
                </a:cubicBezTo>
                <a:cubicBezTo>
                  <a:pt x="87" y="18"/>
                  <a:pt x="86" y="21"/>
                  <a:pt x="85" y="25"/>
                </a:cubicBezTo>
                <a:cubicBezTo>
                  <a:pt x="85" y="24"/>
                  <a:pt x="84" y="24"/>
                  <a:pt x="83" y="24"/>
                </a:cubicBezTo>
                <a:cubicBezTo>
                  <a:pt x="82" y="19"/>
                  <a:pt x="81" y="14"/>
                  <a:pt x="81" y="10"/>
                </a:cubicBezTo>
                <a:cubicBezTo>
                  <a:pt x="74" y="19"/>
                  <a:pt x="79" y="31"/>
                  <a:pt x="73" y="42"/>
                </a:cubicBezTo>
                <a:cubicBezTo>
                  <a:pt x="69" y="35"/>
                  <a:pt x="71" y="30"/>
                  <a:pt x="71" y="24"/>
                </a:cubicBezTo>
                <a:cubicBezTo>
                  <a:pt x="71" y="13"/>
                  <a:pt x="71" y="13"/>
                  <a:pt x="67" y="9"/>
                </a:cubicBezTo>
                <a:cubicBezTo>
                  <a:pt x="65" y="14"/>
                  <a:pt x="68" y="20"/>
                  <a:pt x="64" y="24"/>
                </a:cubicBezTo>
                <a:cubicBezTo>
                  <a:pt x="58" y="20"/>
                  <a:pt x="62" y="15"/>
                  <a:pt x="60" y="9"/>
                </a:cubicBezTo>
                <a:cubicBezTo>
                  <a:pt x="53" y="13"/>
                  <a:pt x="60" y="22"/>
                  <a:pt x="53" y="26"/>
                </a:cubicBezTo>
                <a:cubicBezTo>
                  <a:pt x="52" y="21"/>
                  <a:pt x="51" y="18"/>
                  <a:pt x="50" y="12"/>
                </a:cubicBezTo>
                <a:cubicBezTo>
                  <a:pt x="48" y="17"/>
                  <a:pt x="47" y="21"/>
                  <a:pt x="46" y="25"/>
                </a:cubicBezTo>
                <a:cubicBezTo>
                  <a:pt x="45" y="24"/>
                  <a:pt x="44" y="24"/>
                  <a:pt x="44" y="24"/>
                </a:cubicBezTo>
                <a:cubicBezTo>
                  <a:pt x="43" y="20"/>
                  <a:pt x="42" y="15"/>
                  <a:pt x="41" y="11"/>
                </a:cubicBezTo>
                <a:cubicBezTo>
                  <a:pt x="41" y="11"/>
                  <a:pt x="40" y="11"/>
                  <a:pt x="39" y="11"/>
                </a:cubicBezTo>
                <a:cubicBezTo>
                  <a:pt x="36" y="20"/>
                  <a:pt x="39" y="31"/>
                  <a:pt x="34" y="43"/>
                </a:cubicBezTo>
                <a:cubicBezTo>
                  <a:pt x="28" y="32"/>
                  <a:pt x="34" y="22"/>
                  <a:pt x="31" y="12"/>
                </a:cubicBezTo>
                <a:cubicBezTo>
                  <a:pt x="25" y="12"/>
                  <a:pt x="19" y="11"/>
                  <a:pt x="13" y="12"/>
                </a:cubicBezTo>
                <a:cubicBezTo>
                  <a:pt x="10" y="13"/>
                  <a:pt x="7" y="17"/>
                  <a:pt x="7" y="19"/>
                </a:cubicBezTo>
                <a:cubicBezTo>
                  <a:pt x="6" y="29"/>
                  <a:pt x="7" y="40"/>
                  <a:pt x="9" y="50"/>
                </a:cubicBezTo>
                <a:cubicBezTo>
                  <a:pt x="27" y="50"/>
                  <a:pt x="44" y="51"/>
                  <a:pt x="61" y="50"/>
                </a:cubicBezTo>
                <a:cubicBezTo>
                  <a:pt x="92" y="49"/>
                  <a:pt x="124" y="48"/>
                  <a:pt x="156" y="46"/>
                </a:cubicBezTo>
                <a:cubicBezTo>
                  <a:pt x="160" y="46"/>
                  <a:pt x="164" y="47"/>
                  <a:pt x="168" y="47"/>
                </a:cubicBezTo>
                <a:cubicBezTo>
                  <a:pt x="168" y="48"/>
                  <a:pt x="168" y="49"/>
                  <a:pt x="168" y="50"/>
                </a:cubicBezTo>
                <a:cubicBezTo>
                  <a:pt x="164" y="51"/>
                  <a:pt x="160" y="51"/>
                  <a:pt x="156" y="52"/>
                </a:cubicBezTo>
                <a:cubicBezTo>
                  <a:pt x="152" y="53"/>
                  <a:pt x="148" y="55"/>
                  <a:pt x="144" y="56"/>
                </a:cubicBezTo>
                <a:cubicBezTo>
                  <a:pt x="143" y="56"/>
                  <a:pt x="143" y="56"/>
                  <a:pt x="143" y="55"/>
                </a:cubicBezTo>
                <a:cubicBezTo>
                  <a:pt x="133" y="51"/>
                  <a:pt x="122" y="52"/>
                  <a:pt x="112" y="53"/>
                </a:cubicBezTo>
                <a:cubicBezTo>
                  <a:pt x="89" y="56"/>
                  <a:pt x="66" y="58"/>
                  <a:pt x="43" y="56"/>
                </a:cubicBezTo>
                <a:cubicBezTo>
                  <a:pt x="32" y="56"/>
                  <a:pt x="20" y="57"/>
                  <a:pt x="10" y="58"/>
                </a:cubicBezTo>
                <a:cubicBezTo>
                  <a:pt x="9" y="59"/>
                  <a:pt x="8" y="60"/>
                  <a:pt x="8" y="60"/>
                </a:cubicBezTo>
                <a:cubicBezTo>
                  <a:pt x="10" y="74"/>
                  <a:pt x="11" y="88"/>
                  <a:pt x="13" y="101"/>
                </a:cubicBezTo>
                <a:cubicBezTo>
                  <a:pt x="13" y="104"/>
                  <a:pt x="17" y="107"/>
                  <a:pt x="19" y="107"/>
                </a:cubicBezTo>
                <a:cubicBezTo>
                  <a:pt x="31" y="109"/>
                  <a:pt x="42" y="112"/>
                  <a:pt x="54" y="111"/>
                </a:cubicBezTo>
                <a:cubicBezTo>
                  <a:pt x="71" y="110"/>
                  <a:pt x="88" y="108"/>
                  <a:pt x="105" y="105"/>
                </a:cubicBezTo>
                <a:cubicBezTo>
                  <a:pt x="145" y="97"/>
                  <a:pt x="184" y="90"/>
                  <a:pt x="224" y="82"/>
                </a:cubicBezTo>
                <a:cubicBezTo>
                  <a:pt x="253" y="77"/>
                  <a:pt x="282" y="75"/>
                  <a:pt x="310" y="86"/>
                </a:cubicBezTo>
                <a:cubicBezTo>
                  <a:pt x="338" y="97"/>
                  <a:pt x="368" y="96"/>
                  <a:pt x="397" y="93"/>
                </a:cubicBezTo>
                <a:cubicBezTo>
                  <a:pt x="413" y="91"/>
                  <a:pt x="430" y="90"/>
                  <a:pt x="446" y="88"/>
                </a:cubicBezTo>
              </a:path>
            </a:pathLst>
          </a:custGeom>
          <a:solidFill>
            <a:srgbClr val="F8930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5"/>
          <p:cNvSpPr>
            <a:spLocks noEditPoints="1"/>
          </p:cNvSpPr>
          <p:nvPr/>
        </p:nvSpPr>
        <p:spPr bwMode="auto">
          <a:xfrm rot="16200000">
            <a:off x="7291135" y="4400740"/>
            <a:ext cx="2917627" cy="471406"/>
          </a:xfrm>
          <a:custGeom>
            <a:avLst/>
            <a:gdLst>
              <a:gd name="T0" fmla="*/ 540 w 1314"/>
              <a:gd name="T1" fmla="*/ 144 h 155"/>
              <a:gd name="T2" fmla="*/ 58 w 1314"/>
              <a:gd name="T3" fmla="*/ 142 h 155"/>
              <a:gd name="T4" fmla="*/ 31 w 1314"/>
              <a:gd name="T5" fmla="*/ 0 h 155"/>
              <a:gd name="T6" fmla="*/ 568 w 1314"/>
              <a:gd name="T7" fmla="*/ 2 h 155"/>
              <a:gd name="T8" fmla="*/ 1123 w 1314"/>
              <a:gd name="T9" fmla="*/ 2 h 155"/>
              <a:gd name="T10" fmla="*/ 1299 w 1314"/>
              <a:gd name="T11" fmla="*/ 147 h 155"/>
              <a:gd name="T12" fmla="*/ 310 w 1314"/>
              <a:gd name="T13" fmla="*/ 90 h 155"/>
              <a:gd name="T14" fmla="*/ 89 w 1314"/>
              <a:gd name="T15" fmla="*/ 134 h 155"/>
              <a:gd name="T16" fmla="*/ 568 w 1314"/>
              <a:gd name="T17" fmla="*/ 137 h 155"/>
              <a:gd name="T18" fmla="*/ 1220 w 1314"/>
              <a:gd name="T19" fmla="*/ 140 h 155"/>
              <a:gd name="T20" fmla="*/ 1287 w 1314"/>
              <a:gd name="T21" fmla="*/ 11 h 155"/>
              <a:gd name="T22" fmla="*/ 1261 w 1314"/>
              <a:gd name="T23" fmla="*/ 7 h 155"/>
              <a:gd name="T24" fmla="*/ 1230 w 1314"/>
              <a:gd name="T25" fmla="*/ 13 h 155"/>
              <a:gd name="T26" fmla="*/ 1197 w 1314"/>
              <a:gd name="T27" fmla="*/ 10 h 155"/>
              <a:gd name="T28" fmla="*/ 1178 w 1314"/>
              <a:gd name="T29" fmla="*/ 25 h 155"/>
              <a:gd name="T30" fmla="*/ 1153 w 1314"/>
              <a:gd name="T31" fmla="*/ 26 h 155"/>
              <a:gd name="T32" fmla="*/ 1127 w 1314"/>
              <a:gd name="T33" fmla="*/ 25 h 155"/>
              <a:gd name="T34" fmla="*/ 1100 w 1314"/>
              <a:gd name="T35" fmla="*/ 24 h 155"/>
              <a:gd name="T36" fmla="*/ 1073 w 1314"/>
              <a:gd name="T37" fmla="*/ 12 h 155"/>
              <a:gd name="T38" fmla="*/ 1045 w 1314"/>
              <a:gd name="T39" fmla="*/ 24 h 155"/>
              <a:gd name="T40" fmla="*/ 1027 w 1314"/>
              <a:gd name="T41" fmla="*/ 25 h 155"/>
              <a:gd name="T42" fmla="*/ 997 w 1314"/>
              <a:gd name="T43" fmla="*/ 26 h 155"/>
              <a:gd name="T44" fmla="*/ 973 w 1314"/>
              <a:gd name="T45" fmla="*/ 11 h 155"/>
              <a:gd name="T46" fmla="*/ 954 w 1314"/>
              <a:gd name="T47" fmla="*/ 12 h 155"/>
              <a:gd name="T48" fmla="*/ 923 w 1314"/>
              <a:gd name="T49" fmla="*/ 11 h 155"/>
              <a:gd name="T50" fmla="*/ 901 w 1314"/>
              <a:gd name="T51" fmla="*/ 41 h 155"/>
              <a:gd name="T52" fmla="*/ 875 w 1314"/>
              <a:gd name="T53" fmla="*/ 13 h 155"/>
              <a:gd name="T54" fmla="*/ 849 w 1314"/>
              <a:gd name="T55" fmla="*/ 24 h 155"/>
              <a:gd name="T56" fmla="*/ 828 w 1314"/>
              <a:gd name="T57" fmla="*/ 10 h 155"/>
              <a:gd name="T58" fmla="*/ 801 w 1314"/>
              <a:gd name="T59" fmla="*/ 25 h 155"/>
              <a:gd name="T60" fmla="*/ 780 w 1314"/>
              <a:gd name="T61" fmla="*/ 42 h 155"/>
              <a:gd name="T62" fmla="*/ 751 w 1314"/>
              <a:gd name="T63" fmla="*/ 26 h 155"/>
              <a:gd name="T64" fmla="*/ 719 w 1314"/>
              <a:gd name="T65" fmla="*/ 26 h 155"/>
              <a:gd name="T66" fmla="*/ 694 w 1314"/>
              <a:gd name="T67" fmla="*/ 7 h 155"/>
              <a:gd name="T68" fmla="*/ 662 w 1314"/>
              <a:gd name="T69" fmla="*/ 42 h 155"/>
              <a:gd name="T70" fmla="*/ 632 w 1314"/>
              <a:gd name="T71" fmla="*/ 24 h 155"/>
              <a:gd name="T72" fmla="*/ 609 w 1314"/>
              <a:gd name="T73" fmla="*/ 9 h 155"/>
              <a:gd name="T74" fmla="*/ 579 w 1314"/>
              <a:gd name="T75" fmla="*/ 9 h 155"/>
              <a:gd name="T76" fmla="*/ 558 w 1314"/>
              <a:gd name="T77" fmla="*/ 12 h 155"/>
              <a:gd name="T78" fmla="*/ 531 w 1314"/>
              <a:gd name="T79" fmla="*/ 25 h 155"/>
              <a:gd name="T80" fmla="*/ 508 w 1314"/>
              <a:gd name="T81" fmla="*/ 9 h 155"/>
              <a:gd name="T82" fmla="*/ 477 w 1314"/>
              <a:gd name="T83" fmla="*/ 24 h 155"/>
              <a:gd name="T84" fmla="*/ 444 w 1314"/>
              <a:gd name="T85" fmla="*/ 12 h 155"/>
              <a:gd name="T86" fmla="*/ 413 w 1314"/>
              <a:gd name="T87" fmla="*/ 11 h 155"/>
              <a:gd name="T88" fmla="*/ 389 w 1314"/>
              <a:gd name="T89" fmla="*/ 41 h 155"/>
              <a:gd name="T90" fmla="*/ 370 w 1314"/>
              <a:gd name="T91" fmla="*/ 25 h 155"/>
              <a:gd name="T92" fmla="*/ 351 w 1314"/>
              <a:gd name="T93" fmla="*/ 41 h 155"/>
              <a:gd name="T94" fmla="*/ 327 w 1314"/>
              <a:gd name="T95" fmla="*/ 26 h 155"/>
              <a:gd name="T96" fmla="*/ 309 w 1314"/>
              <a:gd name="T97" fmla="*/ 42 h 155"/>
              <a:gd name="T98" fmla="*/ 277 w 1314"/>
              <a:gd name="T99" fmla="*/ 10 h 155"/>
              <a:gd name="T100" fmla="*/ 248 w 1314"/>
              <a:gd name="T101" fmla="*/ 25 h 155"/>
              <a:gd name="T102" fmla="*/ 231 w 1314"/>
              <a:gd name="T103" fmla="*/ 41 h 155"/>
              <a:gd name="T104" fmla="*/ 208 w 1314"/>
              <a:gd name="T105" fmla="*/ 25 h 155"/>
              <a:gd name="T106" fmla="*/ 181 w 1314"/>
              <a:gd name="T107" fmla="*/ 24 h 155"/>
              <a:gd name="T108" fmla="*/ 165 w 1314"/>
              <a:gd name="T109" fmla="*/ 25 h 155"/>
              <a:gd name="T110" fmla="*/ 139 w 1314"/>
              <a:gd name="T111" fmla="*/ 11 h 155"/>
              <a:gd name="T112" fmla="*/ 114 w 1314"/>
              <a:gd name="T113" fmla="*/ 42 h 155"/>
              <a:gd name="T114" fmla="*/ 85 w 1314"/>
              <a:gd name="T115" fmla="*/ 25 h 155"/>
              <a:gd name="T116" fmla="*/ 60 w 1314"/>
              <a:gd name="T117" fmla="*/ 9 h 155"/>
              <a:gd name="T118" fmla="*/ 34 w 1314"/>
              <a:gd name="T119" fmla="*/ 43 h 155"/>
              <a:gd name="T120" fmla="*/ 168 w 1314"/>
              <a:gd name="T121" fmla="*/ 47 h 155"/>
              <a:gd name="T122" fmla="*/ 10 w 1314"/>
              <a:gd name="T123" fmla="*/ 58 h 155"/>
              <a:gd name="T124" fmla="*/ 310 w 1314"/>
              <a:gd name="T125" fmla="*/ 86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14" h="155">
                <a:moveTo>
                  <a:pt x="1088" y="155"/>
                </a:moveTo>
                <a:cubicBezTo>
                  <a:pt x="1027" y="154"/>
                  <a:pt x="970" y="153"/>
                  <a:pt x="913" y="152"/>
                </a:cubicBezTo>
                <a:cubicBezTo>
                  <a:pt x="896" y="151"/>
                  <a:pt x="879" y="149"/>
                  <a:pt x="862" y="149"/>
                </a:cubicBezTo>
                <a:cubicBezTo>
                  <a:pt x="825" y="148"/>
                  <a:pt x="788" y="148"/>
                  <a:pt x="751" y="147"/>
                </a:cubicBezTo>
                <a:cubicBezTo>
                  <a:pt x="717" y="147"/>
                  <a:pt x="684" y="148"/>
                  <a:pt x="651" y="148"/>
                </a:cubicBezTo>
                <a:cubicBezTo>
                  <a:pt x="633" y="148"/>
                  <a:pt x="615" y="147"/>
                  <a:pt x="597" y="148"/>
                </a:cubicBezTo>
                <a:cubicBezTo>
                  <a:pt x="578" y="148"/>
                  <a:pt x="559" y="147"/>
                  <a:pt x="540" y="144"/>
                </a:cubicBezTo>
                <a:cubicBezTo>
                  <a:pt x="537" y="143"/>
                  <a:pt x="533" y="143"/>
                  <a:pt x="530" y="143"/>
                </a:cubicBezTo>
                <a:cubicBezTo>
                  <a:pt x="458" y="143"/>
                  <a:pt x="387" y="141"/>
                  <a:pt x="315" y="141"/>
                </a:cubicBezTo>
                <a:cubicBezTo>
                  <a:pt x="273" y="141"/>
                  <a:pt x="231" y="144"/>
                  <a:pt x="190" y="145"/>
                </a:cubicBezTo>
                <a:cubicBezTo>
                  <a:pt x="182" y="145"/>
                  <a:pt x="175" y="145"/>
                  <a:pt x="168" y="145"/>
                </a:cubicBezTo>
                <a:cubicBezTo>
                  <a:pt x="151" y="145"/>
                  <a:pt x="135" y="145"/>
                  <a:pt x="118" y="144"/>
                </a:cubicBezTo>
                <a:cubicBezTo>
                  <a:pt x="106" y="144"/>
                  <a:pt x="94" y="143"/>
                  <a:pt x="82" y="143"/>
                </a:cubicBezTo>
                <a:cubicBezTo>
                  <a:pt x="74" y="142"/>
                  <a:pt x="66" y="142"/>
                  <a:pt x="58" y="142"/>
                </a:cubicBezTo>
                <a:cubicBezTo>
                  <a:pt x="42" y="143"/>
                  <a:pt x="27" y="141"/>
                  <a:pt x="12" y="138"/>
                </a:cubicBezTo>
                <a:cubicBezTo>
                  <a:pt x="6" y="137"/>
                  <a:pt x="4" y="133"/>
                  <a:pt x="4" y="128"/>
                </a:cubicBezTo>
                <a:cubicBezTo>
                  <a:pt x="3" y="110"/>
                  <a:pt x="1" y="93"/>
                  <a:pt x="1" y="75"/>
                </a:cubicBezTo>
                <a:cubicBezTo>
                  <a:pt x="0" y="59"/>
                  <a:pt x="0" y="42"/>
                  <a:pt x="0" y="26"/>
                </a:cubicBezTo>
                <a:cubicBezTo>
                  <a:pt x="0" y="21"/>
                  <a:pt x="1" y="17"/>
                  <a:pt x="1" y="12"/>
                </a:cubicBezTo>
                <a:cubicBezTo>
                  <a:pt x="1" y="7"/>
                  <a:pt x="4" y="4"/>
                  <a:pt x="8" y="3"/>
                </a:cubicBezTo>
                <a:cubicBezTo>
                  <a:pt x="15" y="2"/>
                  <a:pt x="23" y="0"/>
                  <a:pt x="31" y="0"/>
                </a:cubicBezTo>
                <a:cubicBezTo>
                  <a:pt x="53" y="0"/>
                  <a:pt x="76" y="1"/>
                  <a:pt x="99" y="2"/>
                </a:cubicBezTo>
                <a:cubicBezTo>
                  <a:pt x="126" y="2"/>
                  <a:pt x="152" y="2"/>
                  <a:pt x="179" y="2"/>
                </a:cubicBezTo>
                <a:cubicBezTo>
                  <a:pt x="204" y="2"/>
                  <a:pt x="230" y="2"/>
                  <a:pt x="255" y="2"/>
                </a:cubicBezTo>
                <a:cubicBezTo>
                  <a:pt x="281" y="2"/>
                  <a:pt x="308" y="2"/>
                  <a:pt x="334" y="2"/>
                </a:cubicBezTo>
                <a:cubicBezTo>
                  <a:pt x="361" y="2"/>
                  <a:pt x="388" y="2"/>
                  <a:pt x="414" y="2"/>
                </a:cubicBezTo>
                <a:cubicBezTo>
                  <a:pt x="441" y="2"/>
                  <a:pt x="467" y="2"/>
                  <a:pt x="493" y="2"/>
                </a:cubicBezTo>
                <a:cubicBezTo>
                  <a:pt x="518" y="2"/>
                  <a:pt x="543" y="2"/>
                  <a:pt x="568" y="2"/>
                </a:cubicBezTo>
                <a:cubicBezTo>
                  <a:pt x="595" y="2"/>
                  <a:pt x="622" y="2"/>
                  <a:pt x="648" y="2"/>
                </a:cubicBezTo>
                <a:cubicBezTo>
                  <a:pt x="674" y="2"/>
                  <a:pt x="700" y="2"/>
                  <a:pt x="726" y="2"/>
                </a:cubicBezTo>
                <a:cubicBezTo>
                  <a:pt x="753" y="2"/>
                  <a:pt x="779" y="2"/>
                  <a:pt x="806" y="2"/>
                </a:cubicBezTo>
                <a:cubicBezTo>
                  <a:pt x="832" y="2"/>
                  <a:pt x="859" y="2"/>
                  <a:pt x="886" y="2"/>
                </a:cubicBezTo>
                <a:cubicBezTo>
                  <a:pt x="912" y="2"/>
                  <a:pt x="938" y="2"/>
                  <a:pt x="965" y="2"/>
                </a:cubicBezTo>
                <a:cubicBezTo>
                  <a:pt x="991" y="2"/>
                  <a:pt x="1017" y="2"/>
                  <a:pt x="1043" y="2"/>
                </a:cubicBezTo>
                <a:cubicBezTo>
                  <a:pt x="1070" y="2"/>
                  <a:pt x="1096" y="2"/>
                  <a:pt x="1123" y="2"/>
                </a:cubicBezTo>
                <a:cubicBezTo>
                  <a:pt x="1149" y="2"/>
                  <a:pt x="1174" y="2"/>
                  <a:pt x="1200" y="2"/>
                </a:cubicBezTo>
                <a:cubicBezTo>
                  <a:pt x="1226" y="2"/>
                  <a:pt x="1253" y="2"/>
                  <a:pt x="1279" y="2"/>
                </a:cubicBezTo>
                <a:cubicBezTo>
                  <a:pt x="1288" y="2"/>
                  <a:pt x="1296" y="2"/>
                  <a:pt x="1305" y="3"/>
                </a:cubicBezTo>
                <a:cubicBezTo>
                  <a:pt x="1310" y="3"/>
                  <a:pt x="1313" y="6"/>
                  <a:pt x="1313" y="11"/>
                </a:cubicBezTo>
                <a:cubicBezTo>
                  <a:pt x="1313" y="19"/>
                  <a:pt x="1314" y="26"/>
                  <a:pt x="1314" y="34"/>
                </a:cubicBezTo>
                <a:cubicBezTo>
                  <a:pt x="1313" y="68"/>
                  <a:pt x="1313" y="101"/>
                  <a:pt x="1312" y="135"/>
                </a:cubicBezTo>
                <a:cubicBezTo>
                  <a:pt x="1311" y="144"/>
                  <a:pt x="1309" y="146"/>
                  <a:pt x="1299" y="147"/>
                </a:cubicBezTo>
                <a:cubicBezTo>
                  <a:pt x="1258" y="152"/>
                  <a:pt x="1218" y="152"/>
                  <a:pt x="1177" y="152"/>
                </a:cubicBezTo>
                <a:cubicBezTo>
                  <a:pt x="1146" y="153"/>
                  <a:pt x="1115" y="154"/>
                  <a:pt x="1088" y="155"/>
                </a:cubicBezTo>
                <a:moveTo>
                  <a:pt x="446" y="88"/>
                </a:moveTo>
                <a:cubicBezTo>
                  <a:pt x="446" y="88"/>
                  <a:pt x="446" y="88"/>
                  <a:pt x="446" y="88"/>
                </a:cubicBezTo>
                <a:cubicBezTo>
                  <a:pt x="443" y="89"/>
                  <a:pt x="441" y="90"/>
                  <a:pt x="439" y="91"/>
                </a:cubicBezTo>
                <a:cubicBezTo>
                  <a:pt x="425" y="93"/>
                  <a:pt x="412" y="95"/>
                  <a:pt x="398" y="97"/>
                </a:cubicBezTo>
                <a:cubicBezTo>
                  <a:pt x="368" y="101"/>
                  <a:pt x="338" y="101"/>
                  <a:pt x="310" y="90"/>
                </a:cubicBezTo>
                <a:cubicBezTo>
                  <a:pt x="281" y="80"/>
                  <a:pt x="253" y="80"/>
                  <a:pt x="224" y="86"/>
                </a:cubicBezTo>
                <a:cubicBezTo>
                  <a:pt x="175" y="95"/>
                  <a:pt x="127" y="104"/>
                  <a:pt x="78" y="112"/>
                </a:cubicBezTo>
                <a:cubicBezTo>
                  <a:pt x="65" y="114"/>
                  <a:pt x="52" y="116"/>
                  <a:pt x="39" y="113"/>
                </a:cubicBezTo>
                <a:cubicBezTo>
                  <a:pt x="31" y="112"/>
                  <a:pt x="22" y="111"/>
                  <a:pt x="14" y="111"/>
                </a:cubicBezTo>
                <a:cubicBezTo>
                  <a:pt x="16" y="131"/>
                  <a:pt x="17" y="130"/>
                  <a:pt x="36" y="132"/>
                </a:cubicBezTo>
                <a:cubicBezTo>
                  <a:pt x="48" y="133"/>
                  <a:pt x="60" y="133"/>
                  <a:pt x="72" y="132"/>
                </a:cubicBezTo>
                <a:cubicBezTo>
                  <a:pt x="77" y="132"/>
                  <a:pt x="83" y="134"/>
                  <a:pt x="89" y="134"/>
                </a:cubicBezTo>
                <a:cubicBezTo>
                  <a:pt x="96" y="135"/>
                  <a:pt x="102" y="136"/>
                  <a:pt x="109" y="136"/>
                </a:cubicBezTo>
                <a:cubicBezTo>
                  <a:pt x="125" y="136"/>
                  <a:pt x="141" y="135"/>
                  <a:pt x="156" y="135"/>
                </a:cubicBezTo>
                <a:cubicBezTo>
                  <a:pt x="172" y="135"/>
                  <a:pt x="187" y="135"/>
                  <a:pt x="203" y="134"/>
                </a:cubicBezTo>
                <a:cubicBezTo>
                  <a:pt x="231" y="133"/>
                  <a:pt x="259" y="130"/>
                  <a:pt x="287" y="130"/>
                </a:cubicBezTo>
                <a:cubicBezTo>
                  <a:pt x="340" y="129"/>
                  <a:pt x="394" y="129"/>
                  <a:pt x="448" y="131"/>
                </a:cubicBezTo>
                <a:cubicBezTo>
                  <a:pt x="485" y="132"/>
                  <a:pt x="523" y="130"/>
                  <a:pt x="560" y="137"/>
                </a:cubicBezTo>
                <a:cubicBezTo>
                  <a:pt x="563" y="137"/>
                  <a:pt x="566" y="137"/>
                  <a:pt x="568" y="137"/>
                </a:cubicBezTo>
                <a:cubicBezTo>
                  <a:pt x="599" y="137"/>
                  <a:pt x="630" y="138"/>
                  <a:pt x="661" y="138"/>
                </a:cubicBezTo>
                <a:cubicBezTo>
                  <a:pt x="681" y="138"/>
                  <a:pt x="701" y="137"/>
                  <a:pt x="721" y="137"/>
                </a:cubicBezTo>
                <a:cubicBezTo>
                  <a:pt x="751" y="137"/>
                  <a:pt x="780" y="138"/>
                  <a:pt x="810" y="138"/>
                </a:cubicBezTo>
                <a:cubicBezTo>
                  <a:pt x="828" y="138"/>
                  <a:pt x="846" y="138"/>
                  <a:pt x="864" y="138"/>
                </a:cubicBezTo>
                <a:cubicBezTo>
                  <a:pt x="894" y="139"/>
                  <a:pt x="924" y="140"/>
                  <a:pt x="954" y="141"/>
                </a:cubicBezTo>
                <a:cubicBezTo>
                  <a:pt x="965" y="142"/>
                  <a:pt x="977" y="141"/>
                  <a:pt x="988" y="141"/>
                </a:cubicBezTo>
                <a:cubicBezTo>
                  <a:pt x="1065" y="145"/>
                  <a:pt x="1142" y="141"/>
                  <a:pt x="1220" y="140"/>
                </a:cubicBezTo>
                <a:cubicBezTo>
                  <a:pt x="1236" y="140"/>
                  <a:pt x="1252" y="139"/>
                  <a:pt x="1269" y="138"/>
                </a:cubicBezTo>
                <a:cubicBezTo>
                  <a:pt x="1274" y="138"/>
                  <a:pt x="1279" y="137"/>
                  <a:pt x="1284" y="136"/>
                </a:cubicBezTo>
                <a:cubicBezTo>
                  <a:pt x="1289" y="136"/>
                  <a:pt x="1294" y="135"/>
                  <a:pt x="1298" y="135"/>
                </a:cubicBezTo>
                <a:cubicBezTo>
                  <a:pt x="1299" y="129"/>
                  <a:pt x="1299" y="124"/>
                  <a:pt x="1300" y="119"/>
                </a:cubicBezTo>
                <a:cubicBezTo>
                  <a:pt x="1305" y="88"/>
                  <a:pt x="1306" y="58"/>
                  <a:pt x="1306" y="27"/>
                </a:cubicBezTo>
                <a:cubicBezTo>
                  <a:pt x="1306" y="12"/>
                  <a:pt x="1304" y="11"/>
                  <a:pt x="1290" y="10"/>
                </a:cubicBezTo>
                <a:cubicBezTo>
                  <a:pt x="1289" y="10"/>
                  <a:pt x="1288" y="11"/>
                  <a:pt x="1287" y="11"/>
                </a:cubicBezTo>
                <a:cubicBezTo>
                  <a:pt x="1286" y="16"/>
                  <a:pt x="1285" y="20"/>
                  <a:pt x="1284" y="26"/>
                </a:cubicBezTo>
                <a:cubicBezTo>
                  <a:pt x="1280" y="19"/>
                  <a:pt x="1280" y="19"/>
                  <a:pt x="1280" y="10"/>
                </a:cubicBezTo>
                <a:cubicBezTo>
                  <a:pt x="1272" y="13"/>
                  <a:pt x="1280" y="22"/>
                  <a:pt x="1272" y="26"/>
                </a:cubicBezTo>
                <a:cubicBezTo>
                  <a:pt x="1271" y="21"/>
                  <a:pt x="1270" y="18"/>
                  <a:pt x="1269" y="12"/>
                </a:cubicBezTo>
                <a:cubicBezTo>
                  <a:pt x="1268" y="17"/>
                  <a:pt x="1266" y="21"/>
                  <a:pt x="1265" y="25"/>
                </a:cubicBezTo>
                <a:cubicBezTo>
                  <a:pt x="1265" y="24"/>
                  <a:pt x="1264" y="24"/>
                  <a:pt x="1263" y="24"/>
                </a:cubicBezTo>
                <a:cubicBezTo>
                  <a:pt x="1262" y="19"/>
                  <a:pt x="1262" y="14"/>
                  <a:pt x="1261" y="7"/>
                </a:cubicBezTo>
                <a:cubicBezTo>
                  <a:pt x="1255" y="14"/>
                  <a:pt x="1258" y="20"/>
                  <a:pt x="1257" y="25"/>
                </a:cubicBezTo>
                <a:cubicBezTo>
                  <a:pt x="1256" y="30"/>
                  <a:pt x="1258" y="36"/>
                  <a:pt x="1254" y="42"/>
                </a:cubicBezTo>
                <a:cubicBezTo>
                  <a:pt x="1247" y="31"/>
                  <a:pt x="1255" y="19"/>
                  <a:pt x="1247" y="9"/>
                </a:cubicBezTo>
                <a:cubicBezTo>
                  <a:pt x="1247" y="14"/>
                  <a:pt x="1246" y="19"/>
                  <a:pt x="1245" y="25"/>
                </a:cubicBezTo>
                <a:cubicBezTo>
                  <a:pt x="1241" y="20"/>
                  <a:pt x="1241" y="20"/>
                  <a:pt x="1240" y="10"/>
                </a:cubicBezTo>
                <a:cubicBezTo>
                  <a:pt x="1233" y="13"/>
                  <a:pt x="1240" y="21"/>
                  <a:pt x="1233" y="27"/>
                </a:cubicBezTo>
                <a:cubicBezTo>
                  <a:pt x="1232" y="22"/>
                  <a:pt x="1231" y="18"/>
                  <a:pt x="1230" y="13"/>
                </a:cubicBezTo>
                <a:cubicBezTo>
                  <a:pt x="1227" y="17"/>
                  <a:pt x="1230" y="23"/>
                  <a:pt x="1224" y="24"/>
                </a:cubicBezTo>
                <a:cubicBezTo>
                  <a:pt x="1223" y="19"/>
                  <a:pt x="1223" y="15"/>
                  <a:pt x="1222" y="10"/>
                </a:cubicBezTo>
                <a:cubicBezTo>
                  <a:pt x="1215" y="19"/>
                  <a:pt x="1220" y="31"/>
                  <a:pt x="1214" y="42"/>
                </a:cubicBezTo>
                <a:cubicBezTo>
                  <a:pt x="1208" y="31"/>
                  <a:pt x="1215" y="20"/>
                  <a:pt x="1211" y="10"/>
                </a:cubicBezTo>
                <a:cubicBezTo>
                  <a:pt x="1203" y="12"/>
                  <a:pt x="1210" y="21"/>
                  <a:pt x="1202" y="24"/>
                </a:cubicBezTo>
                <a:cubicBezTo>
                  <a:pt x="1201" y="19"/>
                  <a:pt x="1200" y="15"/>
                  <a:pt x="1200" y="11"/>
                </a:cubicBezTo>
                <a:cubicBezTo>
                  <a:pt x="1199" y="11"/>
                  <a:pt x="1198" y="10"/>
                  <a:pt x="1197" y="10"/>
                </a:cubicBezTo>
                <a:cubicBezTo>
                  <a:pt x="1197" y="15"/>
                  <a:pt x="1196" y="20"/>
                  <a:pt x="1195" y="25"/>
                </a:cubicBezTo>
                <a:cubicBezTo>
                  <a:pt x="1194" y="25"/>
                  <a:pt x="1194" y="25"/>
                  <a:pt x="1193" y="25"/>
                </a:cubicBezTo>
                <a:cubicBezTo>
                  <a:pt x="1192" y="21"/>
                  <a:pt x="1191" y="17"/>
                  <a:pt x="1189" y="12"/>
                </a:cubicBezTo>
                <a:cubicBezTo>
                  <a:pt x="1187" y="16"/>
                  <a:pt x="1189" y="21"/>
                  <a:pt x="1184" y="26"/>
                </a:cubicBezTo>
                <a:cubicBezTo>
                  <a:pt x="1183" y="19"/>
                  <a:pt x="1182" y="14"/>
                  <a:pt x="1182" y="10"/>
                </a:cubicBezTo>
                <a:cubicBezTo>
                  <a:pt x="1181" y="10"/>
                  <a:pt x="1180" y="10"/>
                  <a:pt x="1179" y="10"/>
                </a:cubicBezTo>
                <a:cubicBezTo>
                  <a:pt x="1177" y="15"/>
                  <a:pt x="1178" y="20"/>
                  <a:pt x="1178" y="25"/>
                </a:cubicBezTo>
                <a:cubicBezTo>
                  <a:pt x="1177" y="30"/>
                  <a:pt x="1177" y="35"/>
                  <a:pt x="1176" y="41"/>
                </a:cubicBezTo>
                <a:cubicBezTo>
                  <a:pt x="1175" y="41"/>
                  <a:pt x="1174" y="41"/>
                  <a:pt x="1173" y="41"/>
                </a:cubicBezTo>
                <a:cubicBezTo>
                  <a:pt x="1166" y="31"/>
                  <a:pt x="1176" y="18"/>
                  <a:pt x="1169" y="9"/>
                </a:cubicBezTo>
                <a:cubicBezTo>
                  <a:pt x="1165" y="13"/>
                  <a:pt x="1170" y="21"/>
                  <a:pt x="1163" y="24"/>
                </a:cubicBezTo>
                <a:cubicBezTo>
                  <a:pt x="1162" y="21"/>
                  <a:pt x="1162" y="19"/>
                  <a:pt x="1162" y="17"/>
                </a:cubicBezTo>
                <a:cubicBezTo>
                  <a:pt x="1161" y="14"/>
                  <a:pt x="1161" y="12"/>
                  <a:pt x="1160" y="10"/>
                </a:cubicBezTo>
                <a:cubicBezTo>
                  <a:pt x="1154" y="15"/>
                  <a:pt x="1161" y="22"/>
                  <a:pt x="1153" y="26"/>
                </a:cubicBezTo>
                <a:cubicBezTo>
                  <a:pt x="1152" y="21"/>
                  <a:pt x="1151" y="16"/>
                  <a:pt x="1150" y="12"/>
                </a:cubicBezTo>
                <a:cubicBezTo>
                  <a:pt x="1149" y="16"/>
                  <a:pt x="1148" y="20"/>
                  <a:pt x="1147" y="25"/>
                </a:cubicBezTo>
                <a:cubicBezTo>
                  <a:pt x="1140" y="21"/>
                  <a:pt x="1147" y="13"/>
                  <a:pt x="1140" y="9"/>
                </a:cubicBezTo>
                <a:cubicBezTo>
                  <a:pt x="1137" y="20"/>
                  <a:pt x="1140" y="31"/>
                  <a:pt x="1135" y="43"/>
                </a:cubicBezTo>
                <a:cubicBezTo>
                  <a:pt x="1128" y="32"/>
                  <a:pt x="1135" y="21"/>
                  <a:pt x="1130" y="12"/>
                </a:cubicBezTo>
                <a:cubicBezTo>
                  <a:pt x="1129" y="14"/>
                  <a:pt x="1129" y="16"/>
                  <a:pt x="1129" y="18"/>
                </a:cubicBezTo>
                <a:cubicBezTo>
                  <a:pt x="1128" y="20"/>
                  <a:pt x="1127" y="22"/>
                  <a:pt x="1127" y="25"/>
                </a:cubicBezTo>
                <a:cubicBezTo>
                  <a:pt x="1120" y="20"/>
                  <a:pt x="1125" y="14"/>
                  <a:pt x="1123" y="9"/>
                </a:cubicBezTo>
                <a:cubicBezTo>
                  <a:pt x="1115" y="13"/>
                  <a:pt x="1122" y="21"/>
                  <a:pt x="1117" y="26"/>
                </a:cubicBezTo>
                <a:cubicBezTo>
                  <a:pt x="1112" y="23"/>
                  <a:pt x="1115" y="17"/>
                  <a:pt x="1112" y="13"/>
                </a:cubicBezTo>
                <a:cubicBezTo>
                  <a:pt x="1111" y="17"/>
                  <a:pt x="1109" y="21"/>
                  <a:pt x="1108" y="25"/>
                </a:cubicBezTo>
                <a:cubicBezTo>
                  <a:pt x="1108" y="24"/>
                  <a:pt x="1107" y="24"/>
                  <a:pt x="1106" y="24"/>
                </a:cubicBezTo>
                <a:cubicBezTo>
                  <a:pt x="1106" y="19"/>
                  <a:pt x="1105" y="15"/>
                  <a:pt x="1104" y="9"/>
                </a:cubicBezTo>
                <a:cubicBezTo>
                  <a:pt x="1098" y="14"/>
                  <a:pt x="1101" y="19"/>
                  <a:pt x="1100" y="24"/>
                </a:cubicBezTo>
                <a:cubicBezTo>
                  <a:pt x="1099" y="29"/>
                  <a:pt x="1101" y="35"/>
                  <a:pt x="1097" y="42"/>
                </a:cubicBezTo>
                <a:cubicBezTo>
                  <a:pt x="1089" y="31"/>
                  <a:pt x="1099" y="18"/>
                  <a:pt x="1091" y="7"/>
                </a:cubicBezTo>
                <a:cubicBezTo>
                  <a:pt x="1090" y="14"/>
                  <a:pt x="1089" y="19"/>
                  <a:pt x="1089" y="24"/>
                </a:cubicBezTo>
                <a:cubicBezTo>
                  <a:pt x="1088" y="24"/>
                  <a:pt x="1088" y="24"/>
                  <a:pt x="1087" y="24"/>
                </a:cubicBezTo>
                <a:cubicBezTo>
                  <a:pt x="1087" y="24"/>
                  <a:pt x="1083" y="10"/>
                  <a:pt x="1083" y="10"/>
                </a:cubicBezTo>
                <a:cubicBezTo>
                  <a:pt x="1077" y="13"/>
                  <a:pt x="1083" y="21"/>
                  <a:pt x="1076" y="27"/>
                </a:cubicBezTo>
                <a:cubicBezTo>
                  <a:pt x="1075" y="22"/>
                  <a:pt x="1074" y="18"/>
                  <a:pt x="1073" y="12"/>
                </a:cubicBezTo>
                <a:cubicBezTo>
                  <a:pt x="1072" y="17"/>
                  <a:pt x="1071" y="21"/>
                  <a:pt x="1070" y="24"/>
                </a:cubicBezTo>
                <a:cubicBezTo>
                  <a:pt x="1069" y="24"/>
                  <a:pt x="1068" y="24"/>
                  <a:pt x="1067" y="24"/>
                </a:cubicBezTo>
                <a:cubicBezTo>
                  <a:pt x="1067" y="19"/>
                  <a:pt x="1066" y="15"/>
                  <a:pt x="1065" y="10"/>
                </a:cubicBezTo>
                <a:cubicBezTo>
                  <a:pt x="1064" y="10"/>
                  <a:pt x="1063" y="10"/>
                  <a:pt x="1062" y="10"/>
                </a:cubicBezTo>
                <a:cubicBezTo>
                  <a:pt x="1059" y="19"/>
                  <a:pt x="1063" y="31"/>
                  <a:pt x="1058" y="42"/>
                </a:cubicBezTo>
                <a:cubicBezTo>
                  <a:pt x="1051" y="31"/>
                  <a:pt x="1058" y="20"/>
                  <a:pt x="1054" y="10"/>
                </a:cubicBezTo>
                <a:cubicBezTo>
                  <a:pt x="1046" y="12"/>
                  <a:pt x="1053" y="21"/>
                  <a:pt x="1045" y="24"/>
                </a:cubicBezTo>
                <a:cubicBezTo>
                  <a:pt x="1044" y="19"/>
                  <a:pt x="1044" y="15"/>
                  <a:pt x="1043" y="11"/>
                </a:cubicBezTo>
                <a:cubicBezTo>
                  <a:pt x="1042" y="11"/>
                  <a:pt x="1041" y="11"/>
                  <a:pt x="1041" y="11"/>
                </a:cubicBezTo>
                <a:cubicBezTo>
                  <a:pt x="1040" y="15"/>
                  <a:pt x="1039" y="20"/>
                  <a:pt x="1038" y="25"/>
                </a:cubicBezTo>
                <a:cubicBezTo>
                  <a:pt x="1038" y="25"/>
                  <a:pt x="1037" y="25"/>
                  <a:pt x="1036" y="25"/>
                </a:cubicBezTo>
                <a:cubicBezTo>
                  <a:pt x="1035" y="21"/>
                  <a:pt x="1034" y="17"/>
                  <a:pt x="1033" y="12"/>
                </a:cubicBezTo>
                <a:cubicBezTo>
                  <a:pt x="1031" y="17"/>
                  <a:pt x="1031" y="21"/>
                  <a:pt x="1030" y="25"/>
                </a:cubicBezTo>
                <a:cubicBezTo>
                  <a:pt x="1029" y="25"/>
                  <a:pt x="1028" y="25"/>
                  <a:pt x="1027" y="25"/>
                </a:cubicBezTo>
                <a:cubicBezTo>
                  <a:pt x="1026" y="20"/>
                  <a:pt x="1026" y="15"/>
                  <a:pt x="1025" y="10"/>
                </a:cubicBezTo>
                <a:cubicBezTo>
                  <a:pt x="1023" y="10"/>
                  <a:pt x="1023" y="10"/>
                  <a:pt x="1023" y="10"/>
                </a:cubicBezTo>
                <a:cubicBezTo>
                  <a:pt x="1019" y="20"/>
                  <a:pt x="1023" y="31"/>
                  <a:pt x="1018" y="41"/>
                </a:cubicBezTo>
                <a:cubicBezTo>
                  <a:pt x="1009" y="31"/>
                  <a:pt x="1020" y="18"/>
                  <a:pt x="1012" y="8"/>
                </a:cubicBezTo>
                <a:cubicBezTo>
                  <a:pt x="1008" y="14"/>
                  <a:pt x="1013" y="20"/>
                  <a:pt x="1006" y="25"/>
                </a:cubicBezTo>
                <a:cubicBezTo>
                  <a:pt x="1005" y="19"/>
                  <a:pt x="1005" y="15"/>
                  <a:pt x="1004" y="10"/>
                </a:cubicBezTo>
                <a:cubicBezTo>
                  <a:pt x="997" y="14"/>
                  <a:pt x="1004" y="22"/>
                  <a:pt x="997" y="26"/>
                </a:cubicBezTo>
                <a:cubicBezTo>
                  <a:pt x="996" y="21"/>
                  <a:pt x="995" y="16"/>
                  <a:pt x="994" y="12"/>
                </a:cubicBezTo>
                <a:cubicBezTo>
                  <a:pt x="992" y="16"/>
                  <a:pt x="991" y="20"/>
                  <a:pt x="990" y="25"/>
                </a:cubicBezTo>
                <a:cubicBezTo>
                  <a:pt x="989" y="25"/>
                  <a:pt x="988" y="24"/>
                  <a:pt x="988" y="24"/>
                </a:cubicBezTo>
                <a:cubicBezTo>
                  <a:pt x="987" y="19"/>
                  <a:pt x="986" y="15"/>
                  <a:pt x="986" y="10"/>
                </a:cubicBezTo>
                <a:cubicBezTo>
                  <a:pt x="985" y="10"/>
                  <a:pt x="984" y="10"/>
                  <a:pt x="983" y="10"/>
                </a:cubicBezTo>
                <a:cubicBezTo>
                  <a:pt x="980" y="20"/>
                  <a:pt x="984" y="31"/>
                  <a:pt x="979" y="41"/>
                </a:cubicBezTo>
                <a:cubicBezTo>
                  <a:pt x="970" y="32"/>
                  <a:pt x="980" y="20"/>
                  <a:pt x="973" y="11"/>
                </a:cubicBezTo>
                <a:cubicBezTo>
                  <a:pt x="969" y="15"/>
                  <a:pt x="974" y="22"/>
                  <a:pt x="967" y="24"/>
                </a:cubicBezTo>
                <a:cubicBezTo>
                  <a:pt x="966" y="21"/>
                  <a:pt x="966" y="19"/>
                  <a:pt x="966" y="17"/>
                </a:cubicBezTo>
                <a:cubicBezTo>
                  <a:pt x="965" y="15"/>
                  <a:pt x="965" y="13"/>
                  <a:pt x="964" y="11"/>
                </a:cubicBezTo>
                <a:cubicBezTo>
                  <a:pt x="964" y="11"/>
                  <a:pt x="963" y="11"/>
                  <a:pt x="962" y="11"/>
                </a:cubicBezTo>
                <a:cubicBezTo>
                  <a:pt x="961" y="16"/>
                  <a:pt x="961" y="20"/>
                  <a:pt x="960" y="25"/>
                </a:cubicBezTo>
                <a:cubicBezTo>
                  <a:pt x="959" y="25"/>
                  <a:pt x="958" y="25"/>
                  <a:pt x="957" y="25"/>
                </a:cubicBezTo>
                <a:cubicBezTo>
                  <a:pt x="956" y="21"/>
                  <a:pt x="955" y="16"/>
                  <a:pt x="954" y="12"/>
                </a:cubicBezTo>
                <a:cubicBezTo>
                  <a:pt x="953" y="16"/>
                  <a:pt x="952" y="20"/>
                  <a:pt x="951" y="25"/>
                </a:cubicBezTo>
                <a:cubicBezTo>
                  <a:pt x="944" y="21"/>
                  <a:pt x="951" y="13"/>
                  <a:pt x="944" y="9"/>
                </a:cubicBezTo>
                <a:cubicBezTo>
                  <a:pt x="941" y="20"/>
                  <a:pt x="945" y="31"/>
                  <a:pt x="939" y="42"/>
                </a:cubicBezTo>
                <a:cubicBezTo>
                  <a:pt x="931" y="31"/>
                  <a:pt x="941" y="18"/>
                  <a:pt x="933" y="8"/>
                </a:cubicBezTo>
                <a:cubicBezTo>
                  <a:pt x="931" y="14"/>
                  <a:pt x="934" y="20"/>
                  <a:pt x="928" y="25"/>
                </a:cubicBezTo>
                <a:cubicBezTo>
                  <a:pt x="927" y="19"/>
                  <a:pt x="926" y="15"/>
                  <a:pt x="925" y="11"/>
                </a:cubicBezTo>
                <a:cubicBezTo>
                  <a:pt x="923" y="11"/>
                  <a:pt x="923" y="11"/>
                  <a:pt x="923" y="11"/>
                </a:cubicBezTo>
                <a:cubicBezTo>
                  <a:pt x="922" y="15"/>
                  <a:pt x="922" y="20"/>
                  <a:pt x="921" y="25"/>
                </a:cubicBezTo>
                <a:cubicBezTo>
                  <a:pt x="920" y="25"/>
                  <a:pt x="919" y="25"/>
                  <a:pt x="918" y="25"/>
                </a:cubicBezTo>
                <a:cubicBezTo>
                  <a:pt x="917" y="21"/>
                  <a:pt x="916" y="17"/>
                  <a:pt x="915" y="12"/>
                </a:cubicBezTo>
                <a:cubicBezTo>
                  <a:pt x="914" y="17"/>
                  <a:pt x="913" y="21"/>
                  <a:pt x="912" y="25"/>
                </a:cubicBezTo>
                <a:cubicBezTo>
                  <a:pt x="911" y="25"/>
                  <a:pt x="910" y="25"/>
                  <a:pt x="909" y="25"/>
                </a:cubicBezTo>
                <a:cubicBezTo>
                  <a:pt x="909" y="20"/>
                  <a:pt x="908" y="15"/>
                  <a:pt x="907" y="10"/>
                </a:cubicBezTo>
                <a:cubicBezTo>
                  <a:pt x="901" y="20"/>
                  <a:pt x="906" y="31"/>
                  <a:pt x="901" y="41"/>
                </a:cubicBezTo>
                <a:cubicBezTo>
                  <a:pt x="896" y="39"/>
                  <a:pt x="896" y="35"/>
                  <a:pt x="896" y="32"/>
                </a:cubicBezTo>
                <a:cubicBezTo>
                  <a:pt x="896" y="27"/>
                  <a:pt x="897" y="21"/>
                  <a:pt x="897" y="16"/>
                </a:cubicBezTo>
                <a:cubicBezTo>
                  <a:pt x="897" y="14"/>
                  <a:pt x="895" y="12"/>
                  <a:pt x="894" y="10"/>
                </a:cubicBezTo>
                <a:cubicBezTo>
                  <a:pt x="889" y="14"/>
                  <a:pt x="894" y="21"/>
                  <a:pt x="888" y="24"/>
                </a:cubicBezTo>
                <a:cubicBezTo>
                  <a:pt x="883" y="20"/>
                  <a:pt x="888" y="14"/>
                  <a:pt x="885" y="9"/>
                </a:cubicBezTo>
                <a:cubicBezTo>
                  <a:pt x="879" y="13"/>
                  <a:pt x="885" y="21"/>
                  <a:pt x="880" y="26"/>
                </a:cubicBezTo>
                <a:cubicBezTo>
                  <a:pt x="874" y="23"/>
                  <a:pt x="878" y="17"/>
                  <a:pt x="875" y="13"/>
                </a:cubicBezTo>
                <a:cubicBezTo>
                  <a:pt x="872" y="17"/>
                  <a:pt x="875" y="23"/>
                  <a:pt x="869" y="25"/>
                </a:cubicBezTo>
                <a:cubicBezTo>
                  <a:pt x="868" y="19"/>
                  <a:pt x="868" y="15"/>
                  <a:pt x="867" y="10"/>
                </a:cubicBezTo>
                <a:cubicBezTo>
                  <a:pt x="866" y="10"/>
                  <a:pt x="865" y="10"/>
                  <a:pt x="865" y="10"/>
                </a:cubicBezTo>
                <a:cubicBezTo>
                  <a:pt x="860" y="19"/>
                  <a:pt x="865" y="31"/>
                  <a:pt x="860" y="42"/>
                </a:cubicBezTo>
                <a:cubicBezTo>
                  <a:pt x="852" y="31"/>
                  <a:pt x="861" y="18"/>
                  <a:pt x="853" y="6"/>
                </a:cubicBezTo>
                <a:cubicBezTo>
                  <a:pt x="852" y="14"/>
                  <a:pt x="852" y="19"/>
                  <a:pt x="851" y="24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8" y="22"/>
                  <a:pt x="847" y="20"/>
                  <a:pt x="847" y="18"/>
                </a:cubicBezTo>
                <a:cubicBezTo>
                  <a:pt x="846" y="15"/>
                  <a:pt x="847" y="13"/>
                  <a:pt x="847" y="9"/>
                </a:cubicBezTo>
                <a:cubicBezTo>
                  <a:pt x="839" y="13"/>
                  <a:pt x="846" y="22"/>
                  <a:pt x="839" y="27"/>
                </a:cubicBezTo>
                <a:cubicBezTo>
                  <a:pt x="838" y="22"/>
                  <a:pt x="837" y="18"/>
                  <a:pt x="836" y="12"/>
                </a:cubicBezTo>
                <a:cubicBezTo>
                  <a:pt x="834" y="17"/>
                  <a:pt x="833" y="21"/>
                  <a:pt x="832" y="24"/>
                </a:cubicBezTo>
                <a:cubicBezTo>
                  <a:pt x="831" y="24"/>
                  <a:pt x="831" y="24"/>
                  <a:pt x="830" y="24"/>
                </a:cubicBezTo>
                <a:cubicBezTo>
                  <a:pt x="829" y="19"/>
                  <a:pt x="828" y="15"/>
                  <a:pt x="828" y="10"/>
                </a:cubicBezTo>
                <a:cubicBezTo>
                  <a:pt x="827" y="10"/>
                  <a:pt x="826" y="10"/>
                  <a:pt x="825" y="10"/>
                </a:cubicBezTo>
                <a:cubicBezTo>
                  <a:pt x="822" y="20"/>
                  <a:pt x="825" y="31"/>
                  <a:pt x="821" y="43"/>
                </a:cubicBezTo>
                <a:cubicBezTo>
                  <a:pt x="814" y="31"/>
                  <a:pt x="821" y="20"/>
                  <a:pt x="816" y="10"/>
                </a:cubicBezTo>
                <a:cubicBezTo>
                  <a:pt x="809" y="12"/>
                  <a:pt x="816" y="21"/>
                  <a:pt x="808" y="24"/>
                </a:cubicBezTo>
                <a:cubicBezTo>
                  <a:pt x="807" y="19"/>
                  <a:pt x="806" y="15"/>
                  <a:pt x="805" y="11"/>
                </a:cubicBezTo>
                <a:cubicBezTo>
                  <a:pt x="805" y="11"/>
                  <a:pt x="804" y="11"/>
                  <a:pt x="803" y="11"/>
                </a:cubicBezTo>
                <a:cubicBezTo>
                  <a:pt x="803" y="15"/>
                  <a:pt x="802" y="20"/>
                  <a:pt x="801" y="25"/>
                </a:cubicBezTo>
                <a:cubicBezTo>
                  <a:pt x="800" y="25"/>
                  <a:pt x="799" y="25"/>
                  <a:pt x="798" y="25"/>
                </a:cubicBezTo>
                <a:cubicBezTo>
                  <a:pt x="797" y="21"/>
                  <a:pt x="796" y="17"/>
                  <a:pt x="795" y="12"/>
                </a:cubicBezTo>
                <a:cubicBezTo>
                  <a:pt x="794" y="17"/>
                  <a:pt x="793" y="21"/>
                  <a:pt x="792" y="25"/>
                </a:cubicBezTo>
                <a:cubicBezTo>
                  <a:pt x="791" y="25"/>
                  <a:pt x="791" y="25"/>
                  <a:pt x="790" y="25"/>
                </a:cubicBezTo>
                <a:cubicBezTo>
                  <a:pt x="789" y="20"/>
                  <a:pt x="788" y="15"/>
                  <a:pt x="787" y="10"/>
                </a:cubicBezTo>
                <a:cubicBezTo>
                  <a:pt x="786" y="10"/>
                  <a:pt x="786" y="10"/>
                  <a:pt x="785" y="10"/>
                </a:cubicBezTo>
                <a:cubicBezTo>
                  <a:pt x="782" y="20"/>
                  <a:pt x="786" y="31"/>
                  <a:pt x="780" y="42"/>
                </a:cubicBezTo>
                <a:cubicBezTo>
                  <a:pt x="772" y="31"/>
                  <a:pt x="782" y="18"/>
                  <a:pt x="774" y="8"/>
                </a:cubicBezTo>
                <a:cubicBezTo>
                  <a:pt x="771" y="14"/>
                  <a:pt x="775" y="20"/>
                  <a:pt x="769" y="25"/>
                </a:cubicBezTo>
                <a:cubicBezTo>
                  <a:pt x="768" y="22"/>
                  <a:pt x="768" y="19"/>
                  <a:pt x="767" y="17"/>
                </a:cubicBezTo>
                <a:cubicBezTo>
                  <a:pt x="767" y="15"/>
                  <a:pt x="767" y="13"/>
                  <a:pt x="766" y="10"/>
                </a:cubicBezTo>
                <a:cubicBezTo>
                  <a:pt x="760" y="14"/>
                  <a:pt x="767" y="22"/>
                  <a:pt x="759" y="26"/>
                </a:cubicBezTo>
                <a:cubicBezTo>
                  <a:pt x="758" y="21"/>
                  <a:pt x="757" y="16"/>
                  <a:pt x="756" y="12"/>
                </a:cubicBezTo>
                <a:cubicBezTo>
                  <a:pt x="754" y="16"/>
                  <a:pt x="755" y="21"/>
                  <a:pt x="751" y="26"/>
                </a:cubicBezTo>
                <a:cubicBezTo>
                  <a:pt x="750" y="19"/>
                  <a:pt x="749" y="15"/>
                  <a:pt x="748" y="10"/>
                </a:cubicBezTo>
                <a:cubicBezTo>
                  <a:pt x="748" y="10"/>
                  <a:pt x="747" y="10"/>
                  <a:pt x="746" y="10"/>
                </a:cubicBezTo>
                <a:cubicBezTo>
                  <a:pt x="743" y="20"/>
                  <a:pt x="746" y="31"/>
                  <a:pt x="741" y="42"/>
                </a:cubicBezTo>
                <a:cubicBezTo>
                  <a:pt x="733" y="32"/>
                  <a:pt x="742" y="19"/>
                  <a:pt x="734" y="8"/>
                </a:cubicBezTo>
                <a:cubicBezTo>
                  <a:pt x="733" y="15"/>
                  <a:pt x="732" y="20"/>
                  <a:pt x="731" y="25"/>
                </a:cubicBezTo>
                <a:cubicBezTo>
                  <a:pt x="724" y="20"/>
                  <a:pt x="729" y="15"/>
                  <a:pt x="727" y="10"/>
                </a:cubicBezTo>
                <a:cubicBezTo>
                  <a:pt x="719" y="13"/>
                  <a:pt x="726" y="22"/>
                  <a:pt x="719" y="26"/>
                </a:cubicBezTo>
                <a:cubicBezTo>
                  <a:pt x="718" y="21"/>
                  <a:pt x="717" y="18"/>
                  <a:pt x="716" y="12"/>
                </a:cubicBezTo>
                <a:cubicBezTo>
                  <a:pt x="714" y="17"/>
                  <a:pt x="713" y="21"/>
                  <a:pt x="712" y="25"/>
                </a:cubicBezTo>
                <a:cubicBezTo>
                  <a:pt x="711" y="24"/>
                  <a:pt x="711" y="24"/>
                  <a:pt x="710" y="24"/>
                </a:cubicBezTo>
                <a:cubicBezTo>
                  <a:pt x="709" y="19"/>
                  <a:pt x="709" y="14"/>
                  <a:pt x="707" y="7"/>
                </a:cubicBezTo>
                <a:cubicBezTo>
                  <a:pt x="702" y="14"/>
                  <a:pt x="705" y="20"/>
                  <a:pt x="704" y="25"/>
                </a:cubicBezTo>
                <a:cubicBezTo>
                  <a:pt x="703" y="30"/>
                  <a:pt x="705" y="36"/>
                  <a:pt x="701" y="42"/>
                </a:cubicBezTo>
                <a:cubicBezTo>
                  <a:pt x="694" y="31"/>
                  <a:pt x="702" y="19"/>
                  <a:pt x="694" y="7"/>
                </a:cubicBezTo>
                <a:cubicBezTo>
                  <a:pt x="693" y="14"/>
                  <a:pt x="693" y="19"/>
                  <a:pt x="692" y="25"/>
                </a:cubicBezTo>
                <a:cubicBezTo>
                  <a:pt x="684" y="21"/>
                  <a:pt x="690" y="14"/>
                  <a:pt x="687" y="9"/>
                </a:cubicBezTo>
                <a:cubicBezTo>
                  <a:pt x="680" y="13"/>
                  <a:pt x="687" y="21"/>
                  <a:pt x="680" y="27"/>
                </a:cubicBezTo>
                <a:cubicBezTo>
                  <a:pt x="679" y="22"/>
                  <a:pt x="678" y="18"/>
                  <a:pt x="677" y="13"/>
                </a:cubicBezTo>
                <a:cubicBezTo>
                  <a:pt x="674" y="17"/>
                  <a:pt x="677" y="23"/>
                  <a:pt x="671" y="24"/>
                </a:cubicBezTo>
                <a:cubicBezTo>
                  <a:pt x="670" y="19"/>
                  <a:pt x="669" y="15"/>
                  <a:pt x="669" y="10"/>
                </a:cubicBezTo>
                <a:cubicBezTo>
                  <a:pt x="662" y="19"/>
                  <a:pt x="667" y="31"/>
                  <a:pt x="662" y="42"/>
                </a:cubicBezTo>
                <a:cubicBezTo>
                  <a:pt x="654" y="31"/>
                  <a:pt x="662" y="20"/>
                  <a:pt x="656" y="9"/>
                </a:cubicBezTo>
                <a:cubicBezTo>
                  <a:pt x="654" y="15"/>
                  <a:pt x="654" y="20"/>
                  <a:pt x="652" y="25"/>
                </a:cubicBezTo>
                <a:cubicBezTo>
                  <a:pt x="645" y="20"/>
                  <a:pt x="650" y="15"/>
                  <a:pt x="649" y="10"/>
                </a:cubicBezTo>
                <a:cubicBezTo>
                  <a:pt x="640" y="13"/>
                  <a:pt x="648" y="22"/>
                  <a:pt x="641" y="26"/>
                </a:cubicBezTo>
                <a:cubicBezTo>
                  <a:pt x="640" y="21"/>
                  <a:pt x="639" y="18"/>
                  <a:pt x="638" y="12"/>
                </a:cubicBezTo>
                <a:cubicBezTo>
                  <a:pt x="636" y="17"/>
                  <a:pt x="635" y="21"/>
                  <a:pt x="634" y="25"/>
                </a:cubicBezTo>
                <a:cubicBezTo>
                  <a:pt x="633" y="24"/>
                  <a:pt x="632" y="24"/>
                  <a:pt x="632" y="24"/>
                </a:cubicBezTo>
                <a:cubicBezTo>
                  <a:pt x="631" y="19"/>
                  <a:pt x="630" y="14"/>
                  <a:pt x="629" y="10"/>
                </a:cubicBezTo>
                <a:cubicBezTo>
                  <a:pt x="628" y="10"/>
                  <a:pt x="627" y="10"/>
                  <a:pt x="627" y="10"/>
                </a:cubicBezTo>
                <a:cubicBezTo>
                  <a:pt x="625" y="15"/>
                  <a:pt x="626" y="20"/>
                  <a:pt x="625" y="25"/>
                </a:cubicBezTo>
                <a:cubicBezTo>
                  <a:pt x="625" y="30"/>
                  <a:pt x="626" y="36"/>
                  <a:pt x="622" y="42"/>
                </a:cubicBezTo>
                <a:cubicBezTo>
                  <a:pt x="615" y="31"/>
                  <a:pt x="624" y="19"/>
                  <a:pt x="616" y="7"/>
                </a:cubicBezTo>
                <a:cubicBezTo>
                  <a:pt x="615" y="14"/>
                  <a:pt x="614" y="19"/>
                  <a:pt x="614" y="25"/>
                </a:cubicBezTo>
                <a:cubicBezTo>
                  <a:pt x="606" y="21"/>
                  <a:pt x="612" y="14"/>
                  <a:pt x="609" y="9"/>
                </a:cubicBezTo>
                <a:cubicBezTo>
                  <a:pt x="602" y="13"/>
                  <a:pt x="608" y="21"/>
                  <a:pt x="602" y="27"/>
                </a:cubicBezTo>
                <a:cubicBezTo>
                  <a:pt x="601" y="22"/>
                  <a:pt x="600" y="18"/>
                  <a:pt x="599" y="13"/>
                </a:cubicBezTo>
                <a:cubicBezTo>
                  <a:pt x="595" y="17"/>
                  <a:pt x="599" y="23"/>
                  <a:pt x="592" y="24"/>
                </a:cubicBezTo>
                <a:cubicBezTo>
                  <a:pt x="592" y="19"/>
                  <a:pt x="591" y="15"/>
                  <a:pt x="591" y="10"/>
                </a:cubicBezTo>
                <a:cubicBezTo>
                  <a:pt x="590" y="10"/>
                  <a:pt x="589" y="10"/>
                  <a:pt x="588" y="10"/>
                </a:cubicBezTo>
                <a:cubicBezTo>
                  <a:pt x="584" y="19"/>
                  <a:pt x="589" y="31"/>
                  <a:pt x="583" y="43"/>
                </a:cubicBezTo>
                <a:cubicBezTo>
                  <a:pt x="577" y="31"/>
                  <a:pt x="583" y="20"/>
                  <a:pt x="579" y="9"/>
                </a:cubicBezTo>
                <a:cubicBezTo>
                  <a:pt x="572" y="12"/>
                  <a:pt x="578" y="21"/>
                  <a:pt x="571" y="24"/>
                </a:cubicBezTo>
                <a:cubicBezTo>
                  <a:pt x="570" y="22"/>
                  <a:pt x="570" y="19"/>
                  <a:pt x="569" y="17"/>
                </a:cubicBezTo>
                <a:cubicBezTo>
                  <a:pt x="569" y="15"/>
                  <a:pt x="569" y="13"/>
                  <a:pt x="568" y="11"/>
                </a:cubicBezTo>
                <a:cubicBezTo>
                  <a:pt x="566" y="10"/>
                  <a:pt x="566" y="10"/>
                  <a:pt x="566" y="10"/>
                </a:cubicBezTo>
                <a:cubicBezTo>
                  <a:pt x="565" y="15"/>
                  <a:pt x="564" y="20"/>
                  <a:pt x="564" y="25"/>
                </a:cubicBezTo>
                <a:cubicBezTo>
                  <a:pt x="563" y="25"/>
                  <a:pt x="562" y="25"/>
                  <a:pt x="561" y="25"/>
                </a:cubicBezTo>
                <a:cubicBezTo>
                  <a:pt x="560" y="21"/>
                  <a:pt x="559" y="17"/>
                  <a:pt x="558" y="12"/>
                </a:cubicBezTo>
                <a:cubicBezTo>
                  <a:pt x="557" y="16"/>
                  <a:pt x="556" y="21"/>
                  <a:pt x="555" y="25"/>
                </a:cubicBezTo>
                <a:cubicBezTo>
                  <a:pt x="554" y="25"/>
                  <a:pt x="553" y="25"/>
                  <a:pt x="552" y="25"/>
                </a:cubicBezTo>
                <a:cubicBezTo>
                  <a:pt x="552" y="20"/>
                  <a:pt x="551" y="15"/>
                  <a:pt x="550" y="10"/>
                </a:cubicBezTo>
                <a:cubicBezTo>
                  <a:pt x="549" y="10"/>
                  <a:pt x="549" y="10"/>
                  <a:pt x="548" y="10"/>
                </a:cubicBezTo>
                <a:cubicBezTo>
                  <a:pt x="544" y="20"/>
                  <a:pt x="549" y="31"/>
                  <a:pt x="543" y="42"/>
                </a:cubicBezTo>
                <a:cubicBezTo>
                  <a:pt x="535" y="31"/>
                  <a:pt x="544" y="18"/>
                  <a:pt x="537" y="9"/>
                </a:cubicBezTo>
                <a:cubicBezTo>
                  <a:pt x="533" y="13"/>
                  <a:pt x="539" y="21"/>
                  <a:pt x="531" y="25"/>
                </a:cubicBezTo>
                <a:cubicBezTo>
                  <a:pt x="530" y="19"/>
                  <a:pt x="530" y="15"/>
                  <a:pt x="529" y="11"/>
                </a:cubicBezTo>
                <a:cubicBezTo>
                  <a:pt x="528" y="11"/>
                  <a:pt x="528" y="10"/>
                  <a:pt x="527" y="10"/>
                </a:cubicBezTo>
                <a:cubicBezTo>
                  <a:pt x="526" y="15"/>
                  <a:pt x="525" y="20"/>
                  <a:pt x="524" y="25"/>
                </a:cubicBezTo>
                <a:cubicBezTo>
                  <a:pt x="524" y="25"/>
                  <a:pt x="523" y="25"/>
                  <a:pt x="522" y="25"/>
                </a:cubicBezTo>
                <a:cubicBezTo>
                  <a:pt x="521" y="21"/>
                  <a:pt x="520" y="16"/>
                  <a:pt x="519" y="12"/>
                </a:cubicBezTo>
                <a:cubicBezTo>
                  <a:pt x="518" y="16"/>
                  <a:pt x="516" y="20"/>
                  <a:pt x="515" y="25"/>
                </a:cubicBezTo>
                <a:cubicBezTo>
                  <a:pt x="508" y="21"/>
                  <a:pt x="516" y="13"/>
                  <a:pt x="508" y="9"/>
                </a:cubicBezTo>
                <a:cubicBezTo>
                  <a:pt x="507" y="15"/>
                  <a:pt x="508" y="21"/>
                  <a:pt x="507" y="26"/>
                </a:cubicBezTo>
                <a:cubicBezTo>
                  <a:pt x="506" y="31"/>
                  <a:pt x="508" y="36"/>
                  <a:pt x="503" y="41"/>
                </a:cubicBezTo>
                <a:cubicBezTo>
                  <a:pt x="498" y="36"/>
                  <a:pt x="501" y="30"/>
                  <a:pt x="500" y="25"/>
                </a:cubicBezTo>
                <a:cubicBezTo>
                  <a:pt x="489" y="24"/>
                  <a:pt x="496" y="15"/>
                  <a:pt x="494" y="9"/>
                </a:cubicBezTo>
                <a:cubicBezTo>
                  <a:pt x="486" y="13"/>
                  <a:pt x="493" y="21"/>
                  <a:pt x="486" y="27"/>
                </a:cubicBezTo>
                <a:cubicBezTo>
                  <a:pt x="485" y="22"/>
                  <a:pt x="484" y="18"/>
                  <a:pt x="483" y="13"/>
                </a:cubicBezTo>
                <a:cubicBezTo>
                  <a:pt x="480" y="17"/>
                  <a:pt x="483" y="23"/>
                  <a:pt x="477" y="24"/>
                </a:cubicBezTo>
                <a:cubicBezTo>
                  <a:pt x="476" y="19"/>
                  <a:pt x="476" y="15"/>
                  <a:pt x="475" y="10"/>
                </a:cubicBezTo>
                <a:cubicBezTo>
                  <a:pt x="468" y="19"/>
                  <a:pt x="474" y="31"/>
                  <a:pt x="468" y="42"/>
                </a:cubicBezTo>
                <a:cubicBezTo>
                  <a:pt x="460" y="31"/>
                  <a:pt x="469" y="18"/>
                  <a:pt x="461" y="9"/>
                </a:cubicBezTo>
                <a:cubicBezTo>
                  <a:pt x="460" y="14"/>
                  <a:pt x="460" y="19"/>
                  <a:pt x="459" y="25"/>
                </a:cubicBezTo>
                <a:cubicBezTo>
                  <a:pt x="451" y="21"/>
                  <a:pt x="458" y="14"/>
                  <a:pt x="454" y="9"/>
                </a:cubicBezTo>
                <a:cubicBezTo>
                  <a:pt x="448" y="14"/>
                  <a:pt x="453" y="21"/>
                  <a:pt x="447" y="27"/>
                </a:cubicBezTo>
                <a:cubicBezTo>
                  <a:pt x="446" y="22"/>
                  <a:pt x="445" y="18"/>
                  <a:pt x="444" y="12"/>
                </a:cubicBezTo>
                <a:cubicBezTo>
                  <a:pt x="442" y="18"/>
                  <a:pt x="441" y="21"/>
                  <a:pt x="440" y="25"/>
                </a:cubicBezTo>
                <a:cubicBezTo>
                  <a:pt x="440" y="24"/>
                  <a:pt x="439" y="24"/>
                  <a:pt x="438" y="24"/>
                </a:cubicBezTo>
                <a:cubicBezTo>
                  <a:pt x="437" y="19"/>
                  <a:pt x="436" y="14"/>
                  <a:pt x="436" y="10"/>
                </a:cubicBezTo>
                <a:cubicBezTo>
                  <a:pt x="429" y="19"/>
                  <a:pt x="434" y="31"/>
                  <a:pt x="428" y="42"/>
                </a:cubicBezTo>
                <a:cubicBezTo>
                  <a:pt x="422" y="31"/>
                  <a:pt x="429" y="19"/>
                  <a:pt x="424" y="10"/>
                </a:cubicBezTo>
                <a:cubicBezTo>
                  <a:pt x="417" y="12"/>
                  <a:pt x="424" y="21"/>
                  <a:pt x="416" y="24"/>
                </a:cubicBezTo>
                <a:cubicBezTo>
                  <a:pt x="415" y="19"/>
                  <a:pt x="414" y="15"/>
                  <a:pt x="413" y="11"/>
                </a:cubicBezTo>
                <a:cubicBezTo>
                  <a:pt x="413" y="11"/>
                  <a:pt x="412" y="11"/>
                  <a:pt x="411" y="11"/>
                </a:cubicBezTo>
                <a:cubicBezTo>
                  <a:pt x="411" y="15"/>
                  <a:pt x="410" y="20"/>
                  <a:pt x="409" y="25"/>
                </a:cubicBezTo>
                <a:cubicBezTo>
                  <a:pt x="408" y="25"/>
                  <a:pt x="407" y="25"/>
                  <a:pt x="406" y="25"/>
                </a:cubicBezTo>
                <a:cubicBezTo>
                  <a:pt x="405" y="21"/>
                  <a:pt x="405" y="17"/>
                  <a:pt x="403" y="11"/>
                </a:cubicBezTo>
                <a:cubicBezTo>
                  <a:pt x="402" y="17"/>
                  <a:pt x="401" y="21"/>
                  <a:pt x="400" y="25"/>
                </a:cubicBezTo>
                <a:cubicBezTo>
                  <a:pt x="393" y="21"/>
                  <a:pt x="400" y="13"/>
                  <a:pt x="393" y="9"/>
                </a:cubicBezTo>
                <a:cubicBezTo>
                  <a:pt x="390" y="20"/>
                  <a:pt x="394" y="31"/>
                  <a:pt x="389" y="41"/>
                </a:cubicBezTo>
                <a:cubicBezTo>
                  <a:pt x="384" y="38"/>
                  <a:pt x="385" y="34"/>
                  <a:pt x="385" y="31"/>
                </a:cubicBezTo>
                <a:cubicBezTo>
                  <a:pt x="385" y="26"/>
                  <a:pt x="385" y="20"/>
                  <a:pt x="385" y="15"/>
                </a:cubicBezTo>
                <a:cubicBezTo>
                  <a:pt x="385" y="13"/>
                  <a:pt x="384" y="11"/>
                  <a:pt x="383" y="8"/>
                </a:cubicBezTo>
                <a:cubicBezTo>
                  <a:pt x="379" y="14"/>
                  <a:pt x="384" y="20"/>
                  <a:pt x="377" y="25"/>
                </a:cubicBezTo>
                <a:cubicBezTo>
                  <a:pt x="376" y="19"/>
                  <a:pt x="375" y="15"/>
                  <a:pt x="374" y="11"/>
                </a:cubicBezTo>
                <a:cubicBezTo>
                  <a:pt x="374" y="11"/>
                  <a:pt x="373" y="10"/>
                  <a:pt x="372" y="10"/>
                </a:cubicBezTo>
                <a:cubicBezTo>
                  <a:pt x="371" y="15"/>
                  <a:pt x="371" y="20"/>
                  <a:pt x="370" y="25"/>
                </a:cubicBezTo>
                <a:cubicBezTo>
                  <a:pt x="369" y="25"/>
                  <a:pt x="368" y="25"/>
                  <a:pt x="367" y="25"/>
                </a:cubicBezTo>
                <a:cubicBezTo>
                  <a:pt x="366" y="21"/>
                  <a:pt x="365" y="17"/>
                  <a:pt x="364" y="12"/>
                </a:cubicBezTo>
                <a:cubicBezTo>
                  <a:pt x="362" y="16"/>
                  <a:pt x="364" y="21"/>
                  <a:pt x="359" y="26"/>
                </a:cubicBezTo>
                <a:cubicBezTo>
                  <a:pt x="358" y="19"/>
                  <a:pt x="357" y="14"/>
                  <a:pt x="356" y="10"/>
                </a:cubicBezTo>
                <a:cubicBezTo>
                  <a:pt x="356" y="10"/>
                  <a:pt x="355" y="10"/>
                  <a:pt x="354" y="10"/>
                </a:cubicBezTo>
                <a:cubicBezTo>
                  <a:pt x="352" y="15"/>
                  <a:pt x="353" y="20"/>
                  <a:pt x="353" y="25"/>
                </a:cubicBezTo>
                <a:cubicBezTo>
                  <a:pt x="352" y="30"/>
                  <a:pt x="351" y="35"/>
                  <a:pt x="351" y="41"/>
                </a:cubicBezTo>
                <a:cubicBezTo>
                  <a:pt x="345" y="39"/>
                  <a:pt x="346" y="36"/>
                  <a:pt x="346" y="33"/>
                </a:cubicBezTo>
                <a:cubicBezTo>
                  <a:pt x="346" y="27"/>
                  <a:pt x="346" y="22"/>
                  <a:pt x="346" y="16"/>
                </a:cubicBezTo>
                <a:cubicBezTo>
                  <a:pt x="346" y="14"/>
                  <a:pt x="345" y="12"/>
                  <a:pt x="344" y="10"/>
                </a:cubicBezTo>
                <a:cubicBezTo>
                  <a:pt x="343" y="10"/>
                  <a:pt x="342" y="11"/>
                  <a:pt x="342" y="11"/>
                </a:cubicBezTo>
                <a:cubicBezTo>
                  <a:pt x="341" y="15"/>
                  <a:pt x="340" y="20"/>
                  <a:pt x="339" y="25"/>
                </a:cubicBezTo>
                <a:cubicBezTo>
                  <a:pt x="332" y="20"/>
                  <a:pt x="337" y="15"/>
                  <a:pt x="335" y="10"/>
                </a:cubicBezTo>
                <a:cubicBezTo>
                  <a:pt x="327" y="13"/>
                  <a:pt x="335" y="22"/>
                  <a:pt x="327" y="26"/>
                </a:cubicBezTo>
                <a:cubicBezTo>
                  <a:pt x="326" y="21"/>
                  <a:pt x="325" y="18"/>
                  <a:pt x="324" y="12"/>
                </a:cubicBezTo>
                <a:cubicBezTo>
                  <a:pt x="323" y="17"/>
                  <a:pt x="321" y="21"/>
                  <a:pt x="320" y="24"/>
                </a:cubicBezTo>
                <a:cubicBezTo>
                  <a:pt x="318" y="24"/>
                  <a:pt x="318" y="24"/>
                  <a:pt x="318" y="24"/>
                </a:cubicBezTo>
                <a:cubicBezTo>
                  <a:pt x="317" y="19"/>
                  <a:pt x="317" y="14"/>
                  <a:pt x="316" y="10"/>
                </a:cubicBezTo>
                <a:cubicBezTo>
                  <a:pt x="315" y="10"/>
                  <a:pt x="314" y="10"/>
                  <a:pt x="313" y="10"/>
                </a:cubicBezTo>
                <a:cubicBezTo>
                  <a:pt x="311" y="15"/>
                  <a:pt x="313" y="20"/>
                  <a:pt x="312" y="25"/>
                </a:cubicBezTo>
                <a:cubicBezTo>
                  <a:pt x="311" y="30"/>
                  <a:pt x="313" y="36"/>
                  <a:pt x="309" y="42"/>
                </a:cubicBezTo>
                <a:cubicBezTo>
                  <a:pt x="302" y="31"/>
                  <a:pt x="310" y="19"/>
                  <a:pt x="302" y="9"/>
                </a:cubicBezTo>
                <a:cubicBezTo>
                  <a:pt x="301" y="14"/>
                  <a:pt x="301" y="19"/>
                  <a:pt x="300" y="25"/>
                </a:cubicBezTo>
                <a:cubicBezTo>
                  <a:pt x="296" y="20"/>
                  <a:pt x="296" y="20"/>
                  <a:pt x="295" y="9"/>
                </a:cubicBezTo>
                <a:cubicBezTo>
                  <a:pt x="289" y="14"/>
                  <a:pt x="294" y="21"/>
                  <a:pt x="288" y="27"/>
                </a:cubicBezTo>
                <a:cubicBezTo>
                  <a:pt x="287" y="22"/>
                  <a:pt x="286" y="18"/>
                  <a:pt x="285" y="13"/>
                </a:cubicBezTo>
                <a:cubicBezTo>
                  <a:pt x="282" y="17"/>
                  <a:pt x="285" y="23"/>
                  <a:pt x="279" y="24"/>
                </a:cubicBezTo>
                <a:cubicBezTo>
                  <a:pt x="278" y="19"/>
                  <a:pt x="278" y="14"/>
                  <a:pt x="277" y="10"/>
                </a:cubicBezTo>
                <a:cubicBezTo>
                  <a:pt x="270" y="19"/>
                  <a:pt x="276" y="31"/>
                  <a:pt x="269" y="42"/>
                </a:cubicBezTo>
                <a:cubicBezTo>
                  <a:pt x="263" y="31"/>
                  <a:pt x="270" y="20"/>
                  <a:pt x="265" y="9"/>
                </a:cubicBezTo>
                <a:cubicBezTo>
                  <a:pt x="258" y="12"/>
                  <a:pt x="264" y="21"/>
                  <a:pt x="257" y="24"/>
                </a:cubicBezTo>
                <a:cubicBezTo>
                  <a:pt x="256" y="19"/>
                  <a:pt x="255" y="15"/>
                  <a:pt x="255" y="11"/>
                </a:cubicBezTo>
                <a:cubicBezTo>
                  <a:pt x="254" y="11"/>
                  <a:pt x="253" y="11"/>
                  <a:pt x="252" y="10"/>
                </a:cubicBezTo>
                <a:cubicBezTo>
                  <a:pt x="252" y="15"/>
                  <a:pt x="251" y="20"/>
                  <a:pt x="250" y="25"/>
                </a:cubicBezTo>
                <a:cubicBezTo>
                  <a:pt x="248" y="25"/>
                  <a:pt x="248" y="25"/>
                  <a:pt x="248" y="25"/>
                </a:cubicBezTo>
                <a:cubicBezTo>
                  <a:pt x="247" y="21"/>
                  <a:pt x="246" y="17"/>
                  <a:pt x="244" y="12"/>
                </a:cubicBezTo>
                <a:cubicBezTo>
                  <a:pt x="243" y="16"/>
                  <a:pt x="242" y="21"/>
                  <a:pt x="241" y="25"/>
                </a:cubicBezTo>
                <a:cubicBezTo>
                  <a:pt x="239" y="25"/>
                  <a:pt x="239" y="25"/>
                  <a:pt x="239" y="25"/>
                </a:cubicBezTo>
                <a:cubicBezTo>
                  <a:pt x="238" y="20"/>
                  <a:pt x="237" y="15"/>
                  <a:pt x="237" y="10"/>
                </a:cubicBezTo>
                <a:cubicBezTo>
                  <a:pt x="236" y="10"/>
                  <a:pt x="235" y="10"/>
                  <a:pt x="234" y="10"/>
                </a:cubicBezTo>
                <a:cubicBezTo>
                  <a:pt x="232" y="15"/>
                  <a:pt x="233" y="20"/>
                  <a:pt x="233" y="25"/>
                </a:cubicBezTo>
                <a:cubicBezTo>
                  <a:pt x="232" y="30"/>
                  <a:pt x="232" y="35"/>
                  <a:pt x="231" y="41"/>
                </a:cubicBezTo>
                <a:cubicBezTo>
                  <a:pt x="230" y="41"/>
                  <a:pt x="229" y="41"/>
                  <a:pt x="228" y="41"/>
                </a:cubicBezTo>
                <a:cubicBezTo>
                  <a:pt x="221" y="31"/>
                  <a:pt x="231" y="18"/>
                  <a:pt x="224" y="9"/>
                </a:cubicBezTo>
                <a:cubicBezTo>
                  <a:pt x="220" y="13"/>
                  <a:pt x="225" y="21"/>
                  <a:pt x="218" y="24"/>
                </a:cubicBezTo>
                <a:cubicBezTo>
                  <a:pt x="217" y="19"/>
                  <a:pt x="216" y="15"/>
                  <a:pt x="216" y="11"/>
                </a:cubicBezTo>
                <a:cubicBezTo>
                  <a:pt x="215" y="11"/>
                  <a:pt x="214" y="10"/>
                  <a:pt x="213" y="10"/>
                </a:cubicBezTo>
                <a:cubicBezTo>
                  <a:pt x="213" y="15"/>
                  <a:pt x="212" y="20"/>
                  <a:pt x="211" y="25"/>
                </a:cubicBezTo>
                <a:cubicBezTo>
                  <a:pt x="210" y="25"/>
                  <a:pt x="209" y="25"/>
                  <a:pt x="208" y="25"/>
                </a:cubicBezTo>
                <a:cubicBezTo>
                  <a:pt x="207" y="21"/>
                  <a:pt x="206" y="16"/>
                  <a:pt x="205" y="12"/>
                </a:cubicBezTo>
                <a:cubicBezTo>
                  <a:pt x="204" y="16"/>
                  <a:pt x="203" y="20"/>
                  <a:pt x="202" y="25"/>
                </a:cubicBezTo>
                <a:cubicBezTo>
                  <a:pt x="195" y="21"/>
                  <a:pt x="202" y="13"/>
                  <a:pt x="194" y="9"/>
                </a:cubicBezTo>
                <a:cubicBezTo>
                  <a:pt x="193" y="20"/>
                  <a:pt x="195" y="31"/>
                  <a:pt x="190" y="42"/>
                </a:cubicBezTo>
                <a:cubicBezTo>
                  <a:pt x="183" y="32"/>
                  <a:pt x="189" y="22"/>
                  <a:pt x="186" y="13"/>
                </a:cubicBezTo>
                <a:cubicBezTo>
                  <a:pt x="185" y="17"/>
                  <a:pt x="184" y="21"/>
                  <a:pt x="183" y="24"/>
                </a:cubicBezTo>
                <a:cubicBezTo>
                  <a:pt x="182" y="24"/>
                  <a:pt x="182" y="24"/>
                  <a:pt x="181" y="24"/>
                </a:cubicBezTo>
                <a:cubicBezTo>
                  <a:pt x="180" y="22"/>
                  <a:pt x="180" y="19"/>
                  <a:pt x="179" y="17"/>
                </a:cubicBezTo>
                <a:cubicBezTo>
                  <a:pt x="179" y="15"/>
                  <a:pt x="179" y="13"/>
                  <a:pt x="179" y="11"/>
                </a:cubicBezTo>
                <a:cubicBezTo>
                  <a:pt x="178" y="11"/>
                  <a:pt x="177" y="11"/>
                  <a:pt x="176" y="10"/>
                </a:cubicBezTo>
                <a:cubicBezTo>
                  <a:pt x="175" y="15"/>
                  <a:pt x="175" y="20"/>
                  <a:pt x="174" y="25"/>
                </a:cubicBezTo>
                <a:cubicBezTo>
                  <a:pt x="173" y="25"/>
                  <a:pt x="172" y="25"/>
                  <a:pt x="171" y="25"/>
                </a:cubicBezTo>
                <a:cubicBezTo>
                  <a:pt x="170" y="21"/>
                  <a:pt x="169" y="17"/>
                  <a:pt x="168" y="12"/>
                </a:cubicBezTo>
                <a:cubicBezTo>
                  <a:pt x="167" y="16"/>
                  <a:pt x="166" y="21"/>
                  <a:pt x="165" y="25"/>
                </a:cubicBezTo>
                <a:cubicBezTo>
                  <a:pt x="164" y="25"/>
                  <a:pt x="163" y="25"/>
                  <a:pt x="163" y="25"/>
                </a:cubicBezTo>
                <a:cubicBezTo>
                  <a:pt x="162" y="20"/>
                  <a:pt x="161" y="15"/>
                  <a:pt x="160" y="10"/>
                </a:cubicBezTo>
                <a:cubicBezTo>
                  <a:pt x="160" y="10"/>
                  <a:pt x="159" y="10"/>
                  <a:pt x="158" y="10"/>
                </a:cubicBezTo>
                <a:cubicBezTo>
                  <a:pt x="155" y="20"/>
                  <a:pt x="159" y="31"/>
                  <a:pt x="153" y="42"/>
                </a:cubicBezTo>
                <a:cubicBezTo>
                  <a:pt x="144" y="31"/>
                  <a:pt x="155" y="18"/>
                  <a:pt x="148" y="9"/>
                </a:cubicBezTo>
                <a:cubicBezTo>
                  <a:pt x="143" y="13"/>
                  <a:pt x="149" y="21"/>
                  <a:pt x="141" y="25"/>
                </a:cubicBezTo>
                <a:cubicBezTo>
                  <a:pt x="141" y="19"/>
                  <a:pt x="140" y="15"/>
                  <a:pt x="139" y="11"/>
                </a:cubicBezTo>
                <a:cubicBezTo>
                  <a:pt x="139" y="11"/>
                  <a:pt x="138" y="10"/>
                  <a:pt x="137" y="10"/>
                </a:cubicBezTo>
                <a:cubicBezTo>
                  <a:pt x="136" y="15"/>
                  <a:pt x="136" y="20"/>
                  <a:pt x="135" y="25"/>
                </a:cubicBezTo>
                <a:cubicBezTo>
                  <a:pt x="134" y="25"/>
                  <a:pt x="133" y="25"/>
                  <a:pt x="132" y="25"/>
                </a:cubicBezTo>
                <a:cubicBezTo>
                  <a:pt x="131" y="21"/>
                  <a:pt x="130" y="16"/>
                  <a:pt x="129" y="12"/>
                </a:cubicBezTo>
                <a:cubicBezTo>
                  <a:pt x="128" y="16"/>
                  <a:pt x="127" y="20"/>
                  <a:pt x="125" y="25"/>
                </a:cubicBezTo>
                <a:cubicBezTo>
                  <a:pt x="118" y="21"/>
                  <a:pt x="126" y="13"/>
                  <a:pt x="118" y="9"/>
                </a:cubicBezTo>
                <a:cubicBezTo>
                  <a:pt x="117" y="20"/>
                  <a:pt x="119" y="31"/>
                  <a:pt x="114" y="42"/>
                </a:cubicBezTo>
                <a:cubicBezTo>
                  <a:pt x="106" y="32"/>
                  <a:pt x="115" y="20"/>
                  <a:pt x="107" y="9"/>
                </a:cubicBezTo>
                <a:cubicBezTo>
                  <a:pt x="106" y="13"/>
                  <a:pt x="106" y="15"/>
                  <a:pt x="105" y="17"/>
                </a:cubicBezTo>
                <a:cubicBezTo>
                  <a:pt x="105" y="20"/>
                  <a:pt x="104" y="22"/>
                  <a:pt x="104" y="24"/>
                </a:cubicBezTo>
                <a:cubicBezTo>
                  <a:pt x="96" y="21"/>
                  <a:pt x="103" y="14"/>
                  <a:pt x="99" y="9"/>
                </a:cubicBezTo>
                <a:cubicBezTo>
                  <a:pt x="92" y="13"/>
                  <a:pt x="99" y="22"/>
                  <a:pt x="92" y="26"/>
                </a:cubicBezTo>
                <a:cubicBezTo>
                  <a:pt x="91" y="22"/>
                  <a:pt x="90" y="18"/>
                  <a:pt x="89" y="12"/>
                </a:cubicBezTo>
                <a:cubicBezTo>
                  <a:pt x="87" y="18"/>
                  <a:pt x="86" y="21"/>
                  <a:pt x="85" y="25"/>
                </a:cubicBezTo>
                <a:cubicBezTo>
                  <a:pt x="85" y="24"/>
                  <a:pt x="84" y="24"/>
                  <a:pt x="83" y="24"/>
                </a:cubicBezTo>
                <a:cubicBezTo>
                  <a:pt x="82" y="19"/>
                  <a:pt x="81" y="14"/>
                  <a:pt x="81" y="10"/>
                </a:cubicBezTo>
                <a:cubicBezTo>
                  <a:pt x="74" y="19"/>
                  <a:pt x="79" y="31"/>
                  <a:pt x="73" y="42"/>
                </a:cubicBezTo>
                <a:cubicBezTo>
                  <a:pt x="69" y="35"/>
                  <a:pt x="71" y="30"/>
                  <a:pt x="71" y="24"/>
                </a:cubicBezTo>
                <a:cubicBezTo>
                  <a:pt x="71" y="13"/>
                  <a:pt x="71" y="13"/>
                  <a:pt x="67" y="9"/>
                </a:cubicBezTo>
                <a:cubicBezTo>
                  <a:pt x="65" y="14"/>
                  <a:pt x="68" y="20"/>
                  <a:pt x="64" y="24"/>
                </a:cubicBezTo>
                <a:cubicBezTo>
                  <a:pt x="58" y="20"/>
                  <a:pt x="62" y="15"/>
                  <a:pt x="60" y="9"/>
                </a:cubicBezTo>
                <a:cubicBezTo>
                  <a:pt x="53" y="13"/>
                  <a:pt x="60" y="22"/>
                  <a:pt x="53" y="26"/>
                </a:cubicBezTo>
                <a:cubicBezTo>
                  <a:pt x="52" y="21"/>
                  <a:pt x="51" y="18"/>
                  <a:pt x="50" y="12"/>
                </a:cubicBezTo>
                <a:cubicBezTo>
                  <a:pt x="48" y="17"/>
                  <a:pt x="47" y="21"/>
                  <a:pt x="46" y="25"/>
                </a:cubicBezTo>
                <a:cubicBezTo>
                  <a:pt x="45" y="24"/>
                  <a:pt x="44" y="24"/>
                  <a:pt x="44" y="24"/>
                </a:cubicBezTo>
                <a:cubicBezTo>
                  <a:pt x="43" y="20"/>
                  <a:pt x="42" y="15"/>
                  <a:pt x="41" y="11"/>
                </a:cubicBezTo>
                <a:cubicBezTo>
                  <a:pt x="41" y="11"/>
                  <a:pt x="40" y="11"/>
                  <a:pt x="39" y="11"/>
                </a:cubicBezTo>
                <a:cubicBezTo>
                  <a:pt x="36" y="20"/>
                  <a:pt x="39" y="31"/>
                  <a:pt x="34" y="43"/>
                </a:cubicBezTo>
                <a:cubicBezTo>
                  <a:pt x="28" y="32"/>
                  <a:pt x="34" y="22"/>
                  <a:pt x="31" y="12"/>
                </a:cubicBezTo>
                <a:cubicBezTo>
                  <a:pt x="25" y="12"/>
                  <a:pt x="19" y="11"/>
                  <a:pt x="13" y="12"/>
                </a:cubicBezTo>
                <a:cubicBezTo>
                  <a:pt x="10" y="13"/>
                  <a:pt x="7" y="17"/>
                  <a:pt x="7" y="19"/>
                </a:cubicBezTo>
                <a:cubicBezTo>
                  <a:pt x="6" y="29"/>
                  <a:pt x="7" y="40"/>
                  <a:pt x="9" y="50"/>
                </a:cubicBezTo>
                <a:cubicBezTo>
                  <a:pt x="27" y="50"/>
                  <a:pt x="44" y="51"/>
                  <a:pt x="61" y="50"/>
                </a:cubicBezTo>
                <a:cubicBezTo>
                  <a:pt x="92" y="49"/>
                  <a:pt x="124" y="48"/>
                  <a:pt x="156" y="46"/>
                </a:cubicBezTo>
                <a:cubicBezTo>
                  <a:pt x="160" y="46"/>
                  <a:pt x="164" y="47"/>
                  <a:pt x="168" y="47"/>
                </a:cubicBezTo>
                <a:cubicBezTo>
                  <a:pt x="168" y="48"/>
                  <a:pt x="168" y="49"/>
                  <a:pt x="168" y="50"/>
                </a:cubicBezTo>
                <a:cubicBezTo>
                  <a:pt x="164" y="51"/>
                  <a:pt x="160" y="51"/>
                  <a:pt x="156" y="52"/>
                </a:cubicBezTo>
                <a:cubicBezTo>
                  <a:pt x="152" y="53"/>
                  <a:pt x="148" y="55"/>
                  <a:pt x="144" y="56"/>
                </a:cubicBezTo>
                <a:cubicBezTo>
                  <a:pt x="143" y="56"/>
                  <a:pt x="143" y="56"/>
                  <a:pt x="143" y="55"/>
                </a:cubicBezTo>
                <a:cubicBezTo>
                  <a:pt x="133" y="51"/>
                  <a:pt x="122" y="52"/>
                  <a:pt x="112" y="53"/>
                </a:cubicBezTo>
                <a:cubicBezTo>
                  <a:pt x="89" y="56"/>
                  <a:pt x="66" y="58"/>
                  <a:pt x="43" y="56"/>
                </a:cubicBezTo>
                <a:cubicBezTo>
                  <a:pt x="32" y="56"/>
                  <a:pt x="20" y="57"/>
                  <a:pt x="10" y="58"/>
                </a:cubicBezTo>
                <a:cubicBezTo>
                  <a:pt x="9" y="59"/>
                  <a:pt x="8" y="60"/>
                  <a:pt x="8" y="60"/>
                </a:cubicBezTo>
                <a:cubicBezTo>
                  <a:pt x="10" y="74"/>
                  <a:pt x="11" y="88"/>
                  <a:pt x="13" y="101"/>
                </a:cubicBezTo>
                <a:cubicBezTo>
                  <a:pt x="13" y="104"/>
                  <a:pt x="17" y="107"/>
                  <a:pt x="19" y="107"/>
                </a:cubicBezTo>
                <a:cubicBezTo>
                  <a:pt x="31" y="109"/>
                  <a:pt x="42" y="112"/>
                  <a:pt x="54" y="111"/>
                </a:cubicBezTo>
                <a:cubicBezTo>
                  <a:pt x="71" y="110"/>
                  <a:pt x="88" y="108"/>
                  <a:pt x="105" y="105"/>
                </a:cubicBezTo>
                <a:cubicBezTo>
                  <a:pt x="145" y="97"/>
                  <a:pt x="184" y="90"/>
                  <a:pt x="224" y="82"/>
                </a:cubicBezTo>
                <a:cubicBezTo>
                  <a:pt x="253" y="77"/>
                  <a:pt x="282" y="75"/>
                  <a:pt x="310" y="86"/>
                </a:cubicBezTo>
                <a:cubicBezTo>
                  <a:pt x="338" y="97"/>
                  <a:pt x="368" y="96"/>
                  <a:pt x="397" y="93"/>
                </a:cubicBezTo>
                <a:cubicBezTo>
                  <a:pt x="413" y="91"/>
                  <a:pt x="430" y="90"/>
                  <a:pt x="446" y="88"/>
                </a:cubicBezTo>
              </a:path>
            </a:pathLst>
          </a:custGeom>
          <a:solidFill>
            <a:srgbClr val="5151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 rot="16200000">
            <a:off x="8318619" y="4684515"/>
            <a:ext cx="2350078" cy="471406"/>
          </a:xfrm>
          <a:custGeom>
            <a:avLst/>
            <a:gdLst>
              <a:gd name="T0" fmla="*/ 540 w 1314"/>
              <a:gd name="T1" fmla="*/ 144 h 155"/>
              <a:gd name="T2" fmla="*/ 58 w 1314"/>
              <a:gd name="T3" fmla="*/ 142 h 155"/>
              <a:gd name="T4" fmla="*/ 31 w 1314"/>
              <a:gd name="T5" fmla="*/ 0 h 155"/>
              <a:gd name="T6" fmla="*/ 568 w 1314"/>
              <a:gd name="T7" fmla="*/ 2 h 155"/>
              <a:gd name="T8" fmla="*/ 1123 w 1314"/>
              <a:gd name="T9" fmla="*/ 2 h 155"/>
              <a:gd name="T10" fmla="*/ 1299 w 1314"/>
              <a:gd name="T11" fmla="*/ 147 h 155"/>
              <a:gd name="T12" fmla="*/ 310 w 1314"/>
              <a:gd name="T13" fmla="*/ 90 h 155"/>
              <a:gd name="T14" fmla="*/ 89 w 1314"/>
              <a:gd name="T15" fmla="*/ 134 h 155"/>
              <a:gd name="T16" fmla="*/ 568 w 1314"/>
              <a:gd name="T17" fmla="*/ 137 h 155"/>
              <a:gd name="T18" fmla="*/ 1220 w 1314"/>
              <a:gd name="T19" fmla="*/ 140 h 155"/>
              <a:gd name="T20" fmla="*/ 1287 w 1314"/>
              <a:gd name="T21" fmla="*/ 11 h 155"/>
              <a:gd name="T22" fmla="*/ 1261 w 1314"/>
              <a:gd name="T23" fmla="*/ 7 h 155"/>
              <a:gd name="T24" fmla="*/ 1230 w 1314"/>
              <a:gd name="T25" fmla="*/ 13 h 155"/>
              <a:gd name="T26" fmla="*/ 1197 w 1314"/>
              <a:gd name="T27" fmla="*/ 10 h 155"/>
              <a:gd name="T28" fmla="*/ 1178 w 1314"/>
              <a:gd name="T29" fmla="*/ 25 h 155"/>
              <a:gd name="T30" fmla="*/ 1153 w 1314"/>
              <a:gd name="T31" fmla="*/ 26 h 155"/>
              <a:gd name="T32" fmla="*/ 1127 w 1314"/>
              <a:gd name="T33" fmla="*/ 25 h 155"/>
              <a:gd name="T34" fmla="*/ 1100 w 1314"/>
              <a:gd name="T35" fmla="*/ 24 h 155"/>
              <a:gd name="T36" fmla="*/ 1073 w 1314"/>
              <a:gd name="T37" fmla="*/ 12 h 155"/>
              <a:gd name="T38" fmla="*/ 1045 w 1314"/>
              <a:gd name="T39" fmla="*/ 24 h 155"/>
              <a:gd name="T40" fmla="*/ 1027 w 1314"/>
              <a:gd name="T41" fmla="*/ 25 h 155"/>
              <a:gd name="T42" fmla="*/ 997 w 1314"/>
              <a:gd name="T43" fmla="*/ 26 h 155"/>
              <a:gd name="T44" fmla="*/ 973 w 1314"/>
              <a:gd name="T45" fmla="*/ 11 h 155"/>
              <a:gd name="T46" fmla="*/ 954 w 1314"/>
              <a:gd name="T47" fmla="*/ 12 h 155"/>
              <a:gd name="T48" fmla="*/ 923 w 1314"/>
              <a:gd name="T49" fmla="*/ 11 h 155"/>
              <a:gd name="T50" fmla="*/ 901 w 1314"/>
              <a:gd name="T51" fmla="*/ 41 h 155"/>
              <a:gd name="T52" fmla="*/ 875 w 1314"/>
              <a:gd name="T53" fmla="*/ 13 h 155"/>
              <a:gd name="T54" fmla="*/ 849 w 1314"/>
              <a:gd name="T55" fmla="*/ 24 h 155"/>
              <a:gd name="T56" fmla="*/ 828 w 1314"/>
              <a:gd name="T57" fmla="*/ 10 h 155"/>
              <a:gd name="T58" fmla="*/ 801 w 1314"/>
              <a:gd name="T59" fmla="*/ 25 h 155"/>
              <a:gd name="T60" fmla="*/ 780 w 1314"/>
              <a:gd name="T61" fmla="*/ 42 h 155"/>
              <a:gd name="T62" fmla="*/ 751 w 1314"/>
              <a:gd name="T63" fmla="*/ 26 h 155"/>
              <a:gd name="T64" fmla="*/ 719 w 1314"/>
              <a:gd name="T65" fmla="*/ 26 h 155"/>
              <a:gd name="T66" fmla="*/ 694 w 1314"/>
              <a:gd name="T67" fmla="*/ 7 h 155"/>
              <a:gd name="T68" fmla="*/ 662 w 1314"/>
              <a:gd name="T69" fmla="*/ 42 h 155"/>
              <a:gd name="T70" fmla="*/ 632 w 1314"/>
              <a:gd name="T71" fmla="*/ 24 h 155"/>
              <a:gd name="T72" fmla="*/ 609 w 1314"/>
              <a:gd name="T73" fmla="*/ 9 h 155"/>
              <a:gd name="T74" fmla="*/ 579 w 1314"/>
              <a:gd name="T75" fmla="*/ 9 h 155"/>
              <a:gd name="T76" fmla="*/ 558 w 1314"/>
              <a:gd name="T77" fmla="*/ 12 h 155"/>
              <a:gd name="T78" fmla="*/ 531 w 1314"/>
              <a:gd name="T79" fmla="*/ 25 h 155"/>
              <a:gd name="T80" fmla="*/ 508 w 1314"/>
              <a:gd name="T81" fmla="*/ 9 h 155"/>
              <a:gd name="T82" fmla="*/ 477 w 1314"/>
              <a:gd name="T83" fmla="*/ 24 h 155"/>
              <a:gd name="T84" fmla="*/ 444 w 1314"/>
              <a:gd name="T85" fmla="*/ 12 h 155"/>
              <a:gd name="T86" fmla="*/ 413 w 1314"/>
              <a:gd name="T87" fmla="*/ 11 h 155"/>
              <a:gd name="T88" fmla="*/ 389 w 1314"/>
              <a:gd name="T89" fmla="*/ 41 h 155"/>
              <a:gd name="T90" fmla="*/ 370 w 1314"/>
              <a:gd name="T91" fmla="*/ 25 h 155"/>
              <a:gd name="T92" fmla="*/ 351 w 1314"/>
              <a:gd name="T93" fmla="*/ 41 h 155"/>
              <a:gd name="T94" fmla="*/ 327 w 1314"/>
              <a:gd name="T95" fmla="*/ 26 h 155"/>
              <a:gd name="T96" fmla="*/ 309 w 1314"/>
              <a:gd name="T97" fmla="*/ 42 h 155"/>
              <a:gd name="T98" fmla="*/ 277 w 1314"/>
              <a:gd name="T99" fmla="*/ 10 h 155"/>
              <a:gd name="T100" fmla="*/ 248 w 1314"/>
              <a:gd name="T101" fmla="*/ 25 h 155"/>
              <a:gd name="T102" fmla="*/ 231 w 1314"/>
              <a:gd name="T103" fmla="*/ 41 h 155"/>
              <a:gd name="T104" fmla="*/ 208 w 1314"/>
              <a:gd name="T105" fmla="*/ 25 h 155"/>
              <a:gd name="T106" fmla="*/ 181 w 1314"/>
              <a:gd name="T107" fmla="*/ 24 h 155"/>
              <a:gd name="T108" fmla="*/ 165 w 1314"/>
              <a:gd name="T109" fmla="*/ 25 h 155"/>
              <a:gd name="T110" fmla="*/ 139 w 1314"/>
              <a:gd name="T111" fmla="*/ 11 h 155"/>
              <a:gd name="T112" fmla="*/ 114 w 1314"/>
              <a:gd name="T113" fmla="*/ 42 h 155"/>
              <a:gd name="T114" fmla="*/ 85 w 1314"/>
              <a:gd name="T115" fmla="*/ 25 h 155"/>
              <a:gd name="T116" fmla="*/ 60 w 1314"/>
              <a:gd name="T117" fmla="*/ 9 h 155"/>
              <a:gd name="T118" fmla="*/ 34 w 1314"/>
              <a:gd name="T119" fmla="*/ 43 h 155"/>
              <a:gd name="T120" fmla="*/ 168 w 1314"/>
              <a:gd name="T121" fmla="*/ 47 h 155"/>
              <a:gd name="T122" fmla="*/ 10 w 1314"/>
              <a:gd name="T123" fmla="*/ 58 h 155"/>
              <a:gd name="T124" fmla="*/ 310 w 1314"/>
              <a:gd name="T125" fmla="*/ 86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14" h="155">
                <a:moveTo>
                  <a:pt x="1088" y="155"/>
                </a:moveTo>
                <a:cubicBezTo>
                  <a:pt x="1027" y="154"/>
                  <a:pt x="970" y="153"/>
                  <a:pt x="913" y="152"/>
                </a:cubicBezTo>
                <a:cubicBezTo>
                  <a:pt x="896" y="151"/>
                  <a:pt x="879" y="149"/>
                  <a:pt x="862" y="149"/>
                </a:cubicBezTo>
                <a:cubicBezTo>
                  <a:pt x="825" y="148"/>
                  <a:pt x="788" y="148"/>
                  <a:pt x="751" y="147"/>
                </a:cubicBezTo>
                <a:cubicBezTo>
                  <a:pt x="717" y="147"/>
                  <a:pt x="684" y="148"/>
                  <a:pt x="651" y="148"/>
                </a:cubicBezTo>
                <a:cubicBezTo>
                  <a:pt x="633" y="148"/>
                  <a:pt x="615" y="147"/>
                  <a:pt x="597" y="148"/>
                </a:cubicBezTo>
                <a:cubicBezTo>
                  <a:pt x="578" y="148"/>
                  <a:pt x="559" y="147"/>
                  <a:pt x="540" y="144"/>
                </a:cubicBezTo>
                <a:cubicBezTo>
                  <a:pt x="537" y="143"/>
                  <a:pt x="533" y="143"/>
                  <a:pt x="530" y="143"/>
                </a:cubicBezTo>
                <a:cubicBezTo>
                  <a:pt x="458" y="143"/>
                  <a:pt x="387" y="141"/>
                  <a:pt x="315" y="141"/>
                </a:cubicBezTo>
                <a:cubicBezTo>
                  <a:pt x="273" y="141"/>
                  <a:pt x="231" y="144"/>
                  <a:pt x="190" y="145"/>
                </a:cubicBezTo>
                <a:cubicBezTo>
                  <a:pt x="182" y="145"/>
                  <a:pt x="175" y="145"/>
                  <a:pt x="168" y="145"/>
                </a:cubicBezTo>
                <a:cubicBezTo>
                  <a:pt x="151" y="145"/>
                  <a:pt x="135" y="145"/>
                  <a:pt x="118" y="144"/>
                </a:cubicBezTo>
                <a:cubicBezTo>
                  <a:pt x="106" y="144"/>
                  <a:pt x="94" y="143"/>
                  <a:pt x="82" y="143"/>
                </a:cubicBezTo>
                <a:cubicBezTo>
                  <a:pt x="74" y="142"/>
                  <a:pt x="66" y="142"/>
                  <a:pt x="58" y="142"/>
                </a:cubicBezTo>
                <a:cubicBezTo>
                  <a:pt x="42" y="143"/>
                  <a:pt x="27" y="141"/>
                  <a:pt x="12" y="138"/>
                </a:cubicBezTo>
                <a:cubicBezTo>
                  <a:pt x="6" y="137"/>
                  <a:pt x="4" y="133"/>
                  <a:pt x="4" y="128"/>
                </a:cubicBezTo>
                <a:cubicBezTo>
                  <a:pt x="3" y="110"/>
                  <a:pt x="1" y="93"/>
                  <a:pt x="1" y="75"/>
                </a:cubicBezTo>
                <a:cubicBezTo>
                  <a:pt x="0" y="59"/>
                  <a:pt x="0" y="42"/>
                  <a:pt x="0" y="26"/>
                </a:cubicBezTo>
                <a:cubicBezTo>
                  <a:pt x="0" y="21"/>
                  <a:pt x="1" y="17"/>
                  <a:pt x="1" y="12"/>
                </a:cubicBezTo>
                <a:cubicBezTo>
                  <a:pt x="1" y="7"/>
                  <a:pt x="4" y="4"/>
                  <a:pt x="8" y="3"/>
                </a:cubicBezTo>
                <a:cubicBezTo>
                  <a:pt x="15" y="2"/>
                  <a:pt x="23" y="0"/>
                  <a:pt x="31" y="0"/>
                </a:cubicBezTo>
                <a:cubicBezTo>
                  <a:pt x="53" y="0"/>
                  <a:pt x="76" y="1"/>
                  <a:pt x="99" y="2"/>
                </a:cubicBezTo>
                <a:cubicBezTo>
                  <a:pt x="126" y="2"/>
                  <a:pt x="152" y="2"/>
                  <a:pt x="179" y="2"/>
                </a:cubicBezTo>
                <a:cubicBezTo>
                  <a:pt x="204" y="2"/>
                  <a:pt x="230" y="2"/>
                  <a:pt x="255" y="2"/>
                </a:cubicBezTo>
                <a:cubicBezTo>
                  <a:pt x="281" y="2"/>
                  <a:pt x="308" y="2"/>
                  <a:pt x="334" y="2"/>
                </a:cubicBezTo>
                <a:cubicBezTo>
                  <a:pt x="361" y="2"/>
                  <a:pt x="388" y="2"/>
                  <a:pt x="414" y="2"/>
                </a:cubicBezTo>
                <a:cubicBezTo>
                  <a:pt x="441" y="2"/>
                  <a:pt x="467" y="2"/>
                  <a:pt x="493" y="2"/>
                </a:cubicBezTo>
                <a:cubicBezTo>
                  <a:pt x="518" y="2"/>
                  <a:pt x="543" y="2"/>
                  <a:pt x="568" y="2"/>
                </a:cubicBezTo>
                <a:cubicBezTo>
                  <a:pt x="595" y="2"/>
                  <a:pt x="622" y="2"/>
                  <a:pt x="648" y="2"/>
                </a:cubicBezTo>
                <a:cubicBezTo>
                  <a:pt x="674" y="2"/>
                  <a:pt x="700" y="2"/>
                  <a:pt x="726" y="2"/>
                </a:cubicBezTo>
                <a:cubicBezTo>
                  <a:pt x="753" y="2"/>
                  <a:pt x="779" y="2"/>
                  <a:pt x="806" y="2"/>
                </a:cubicBezTo>
                <a:cubicBezTo>
                  <a:pt x="832" y="2"/>
                  <a:pt x="859" y="2"/>
                  <a:pt x="886" y="2"/>
                </a:cubicBezTo>
                <a:cubicBezTo>
                  <a:pt x="912" y="2"/>
                  <a:pt x="938" y="2"/>
                  <a:pt x="965" y="2"/>
                </a:cubicBezTo>
                <a:cubicBezTo>
                  <a:pt x="991" y="2"/>
                  <a:pt x="1017" y="2"/>
                  <a:pt x="1043" y="2"/>
                </a:cubicBezTo>
                <a:cubicBezTo>
                  <a:pt x="1070" y="2"/>
                  <a:pt x="1096" y="2"/>
                  <a:pt x="1123" y="2"/>
                </a:cubicBezTo>
                <a:cubicBezTo>
                  <a:pt x="1149" y="2"/>
                  <a:pt x="1174" y="2"/>
                  <a:pt x="1200" y="2"/>
                </a:cubicBezTo>
                <a:cubicBezTo>
                  <a:pt x="1226" y="2"/>
                  <a:pt x="1253" y="2"/>
                  <a:pt x="1279" y="2"/>
                </a:cubicBezTo>
                <a:cubicBezTo>
                  <a:pt x="1288" y="2"/>
                  <a:pt x="1296" y="2"/>
                  <a:pt x="1305" y="3"/>
                </a:cubicBezTo>
                <a:cubicBezTo>
                  <a:pt x="1310" y="3"/>
                  <a:pt x="1313" y="6"/>
                  <a:pt x="1313" y="11"/>
                </a:cubicBezTo>
                <a:cubicBezTo>
                  <a:pt x="1313" y="19"/>
                  <a:pt x="1314" y="26"/>
                  <a:pt x="1314" y="34"/>
                </a:cubicBezTo>
                <a:cubicBezTo>
                  <a:pt x="1313" y="68"/>
                  <a:pt x="1313" y="101"/>
                  <a:pt x="1312" y="135"/>
                </a:cubicBezTo>
                <a:cubicBezTo>
                  <a:pt x="1311" y="144"/>
                  <a:pt x="1309" y="146"/>
                  <a:pt x="1299" y="147"/>
                </a:cubicBezTo>
                <a:cubicBezTo>
                  <a:pt x="1258" y="152"/>
                  <a:pt x="1218" y="152"/>
                  <a:pt x="1177" y="152"/>
                </a:cubicBezTo>
                <a:cubicBezTo>
                  <a:pt x="1146" y="153"/>
                  <a:pt x="1115" y="154"/>
                  <a:pt x="1088" y="155"/>
                </a:cubicBezTo>
                <a:moveTo>
                  <a:pt x="446" y="88"/>
                </a:moveTo>
                <a:cubicBezTo>
                  <a:pt x="446" y="88"/>
                  <a:pt x="446" y="88"/>
                  <a:pt x="446" y="88"/>
                </a:cubicBezTo>
                <a:cubicBezTo>
                  <a:pt x="443" y="89"/>
                  <a:pt x="441" y="90"/>
                  <a:pt x="439" y="91"/>
                </a:cubicBezTo>
                <a:cubicBezTo>
                  <a:pt x="425" y="93"/>
                  <a:pt x="412" y="95"/>
                  <a:pt x="398" y="97"/>
                </a:cubicBezTo>
                <a:cubicBezTo>
                  <a:pt x="368" y="101"/>
                  <a:pt x="338" y="101"/>
                  <a:pt x="310" y="90"/>
                </a:cubicBezTo>
                <a:cubicBezTo>
                  <a:pt x="281" y="80"/>
                  <a:pt x="253" y="80"/>
                  <a:pt x="224" y="86"/>
                </a:cubicBezTo>
                <a:cubicBezTo>
                  <a:pt x="175" y="95"/>
                  <a:pt x="127" y="104"/>
                  <a:pt x="78" y="112"/>
                </a:cubicBezTo>
                <a:cubicBezTo>
                  <a:pt x="65" y="114"/>
                  <a:pt x="52" y="116"/>
                  <a:pt x="39" y="113"/>
                </a:cubicBezTo>
                <a:cubicBezTo>
                  <a:pt x="31" y="112"/>
                  <a:pt x="22" y="111"/>
                  <a:pt x="14" y="111"/>
                </a:cubicBezTo>
                <a:cubicBezTo>
                  <a:pt x="16" y="131"/>
                  <a:pt x="17" y="130"/>
                  <a:pt x="36" y="132"/>
                </a:cubicBezTo>
                <a:cubicBezTo>
                  <a:pt x="48" y="133"/>
                  <a:pt x="60" y="133"/>
                  <a:pt x="72" y="132"/>
                </a:cubicBezTo>
                <a:cubicBezTo>
                  <a:pt x="77" y="132"/>
                  <a:pt x="83" y="134"/>
                  <a:pt x="89" y="134"/>
                </a:cubicBezTo>
                <a:cubicBezTo>
                  <a:pt x="96" y="135"/>
                  <a:pt x="102" y="136"/>
                  <a:pt x="109" y="136"/>
                </a:cubicBezTo>
                <a:cubicBezTo>
                  <a:pt x="125" y="136"/>
                  <a:pt x="141" y="135"/>
                  <a:pt x="156" y="135"/>
                </a:cubicBezTo>
                <a:cubicBezTo>
                  <a:pt x="172" y="135"/>
                  <a:pt x="187" y="135"/>
                  <a:pt x="203" y="134"/>
                </a:cubicBezTo>
                <a:cubicBezTo>
                  <a:pt x="231" y="133"/>
                  <a:pt x="259" y="130"/>
                  <a:pt x="287" y="130"/>
                </a:cubicBezTo>
                <a:cubicBezTo>
                  <a:pt x="340" y="129"/>
                  <a:pt x="394" y="129"/>
                  <a:pt x="448" y="131"/>
                </a:cubicBezTo>
                <a:cubicBezTo>
                  <a:pt x="485" y="132"/>
                  <a:pt x="523" y="130"/>
                  <a:pt x="560" y="137"/>
                </a:cubicBezTo>
                <a:cubicBezTo>
                  <a:pt x="563" y="137"/>
                  <a:pt x="566" y="137"/>
                  <a:pt x="568" y="137"/>
                </a:cubicBezTo>
                <a:cubicBezTo>
                  <a:pt x="599" y="137"/>
                  <a:pt x="630" y="138"/>
                  <a:pt x="661" y="138"/>
                </a:cubicBezTo>
                <a:cubicBezTo>
                  <a:pt x="681" y="138"/>
                  <a:pt x="701" y="137"/>
                  <a:pt x="721" y="137"/>
                </a:cubicBezTo>
                <a:cubicBezTo>
                  <a:pt x="751" y="137"/>
                  <a:pt x="780" y="138"/>
                  <a:pt x="810" y="138"/>
                </a:cubicBezTo>
                <a:cubicBezTo>
                  <a:pt x="828" y="138"/>
                  <a:pt x="846" y="138"/>
                  <a:pt x="864" y="138"/>
                </a:cubicBezTo>
                <a:cubicBezTo>
                  <a:pt x="894" y="139"/>
                  <a:pt x="924" y="140"/>
                  <a:pt x="954" y="141"/>
                </a:cubicBezTo>
                <a:cubicBezTo>
                  <a:pt x="965" y="142"/>
                  <a:pt x="977" y="141"/>
                  <a:pt x="988" y="141"/>
                </a:cubicBezTo>
                <a:cubicBezTo>
                  <a:pt x="1065" y="145"/>
                  <a:pt x="1142" y="141"/>
                  <a:pt x="1220" y="140"/>
                </a:cubicBezTo>
                <a:cubicBezTo>
                  <a:pt x="1236" y="140"/>
                  <a:pt x="1252" y="139"/>
                  <a:pt x="1269" y="138"/>
                </a:cubicBezTo>
                <a:cubicBezTo>
                  <a:pt x="1274" y="138"/>
                  <a:pt x="1279" y="137"/>
                  <a:pt x="1284" y="136"/>
                </a:cubicBezTo>
                <a:cubicBezTo>
                  <a:pt x="1289" y="136"/>
                  <a:pt x="1294" y="135"/>
                  <a:pt x="1298" y="135"/>
                </a:cubicBezTo>
                <a:cubicBezTo>
                  <a:pt x="1299" y="129"/>
                  <a:pt x="1299" y="124"/>
                  <a:pt x="1300" y="119"/>
                </a:cubicBezTo>
                <a:cubicBezTo>
                  <a:pt x="1305" y="88"/>
                  <a:pt x="1306" y="58"/>
                  <a:pt x="1306" y="27"/>
                </a:cubicBezTo>
                <a:cubicBezTo>
                  <a:pt x="1306" y="12"/>
                  <a:pt x="1304" y="11"/>
                  <a:pt x="1290" y="10"/>
                </a:cubicBezTo>
                <a:cubicBezTo>
                  <a:pt x="1289" y="10"/>
                  <a:pt x="1288" y="11"/>
                  <a:pt x="1287" y="11"/>
                </a:cubicBezTo>
                <a:cubicBezTo>
                  <a:pt x="1286" y="16"/>
                  <a:pt x="1285" y="20"/>
                  <a:pt x="1284" y="26"/>
                </a:cubicBezTo>
                <a:cubicBezTo>
                  <a:pt x="1280" y="19"/>
                  <a:pt x="1280" y="19"/>
                  <a:pt x="1280" y="10"/>
                </a:cubicBezTo>
                <a:cubicBezTo>
                  <a:pt x="1272" y="13"/>
                  <a:pt x="1280" y="22"/>
                  <a:pt x="1272" y="26"/>
                </a:cubicBezTo>
                <a:cubicBezTo>
                  <a:pt x="1271" y="21"/>
                  <a:pt x="1270" y="18"/>
                  <a:pt x="1269" y="12"/>
                </a:cubicBezTo>
                <a:cubicBezTo>
                  <a:pt x="1268" y="17"/>
                  <a:pt x="1266" y="21"/>
                  <a:pt x="1265" y="25"/>
                </a:cubicBezTo>
                <a:cubicBezTo>
                  <a:pt x="1265" y="24"/>
                  <a:pt x="1264" y="24"/>
                  <a:pt x="1263" y="24"/>
                </a:cubicBezTo>
                <a:cubicBezTo>
                  <a:pt x="1262" y="19"/>
                  <a:pt x="1262" y="14"/>
                  <a:pt x="1261" y="7"/>
                </a:cubicBezTo>
                <a:cubicBezTo>
                  <a:pt x="1255" y="14"/>
                  <a:pt x="1258" y="20"/>
                  <a:pt x="1257" y="25"/>
                </a:cubicBezTo>
                <a:cubicBezTo>
                  <a:pt x="1256" y="30"/>
                  <a:pt x="1258" y="36"/>
                  <a:pt x="1254" y="42"/>
                </a:cubicBezTo>
                <a:cubicBezTo>
                  <a:pt x="1247" y="31"/>
                  <a:pt x="1255" y="19"/>
                  <a:pt x="1247" y="9"/>
                </a:cubicBezTo>
                <a:cubicBezTo>
                  <a:pt x="1247" y="14"/>
                  <a:pt x="1246" y="19"/>
                  <a:pt x="1245" y="25"/>
                </a:cubicBezTo>
                <a:cubicBezTo>
                  <a:pt x="1241" y="20"/>
                  <a:pt x="1241" y="20"/>
                  <a:pt x="1240" y="10"/>
                </a:cubicBezTo>
                <a:cubicBezTo>
                  <a:pt x="1233" y="13"/>
                  <a:pt x="1240" y="21"/>
                  <a:pt x="1233" y="27"/>
                </a:cubicBezTo>
                <a:cubicBezTo>
                  <a:pt x="1232" y="22"/>
                  <a:pt x="1231" y="18"/>
                  <a:pt x="1230" y="13"/>
                </a:cubicBezTo>
                <a:cubicBezTo>
                  <a:pt x="1227" y="17"/>
                  <a:pt x="1230" y="23"/>
                  <a:pt x="1224" y="24"/>
                </a:cubicBezTo>
                <a:cubicBezTo>
                  <a:pt x="1223" y="19"/>
                  <a:pt x="1223" y="15"/>
                  <a:pt x="1222" y="10"/>
                </a:cubicBezTo>
                <a:cubicBezTo>
                  <a:pt x="1215" y="19"/>
                  <a:pt x="1220" y="31"/>
                  <a:pt x="1214" y="42"/>
                </a:cubicBezTo>
                <a:cubicBezTo>
                  <a:pt x="1208" y="31"/>
                  <a:pt x="1215" y="20"/>
                  <a:pt x="1211" y="10"/>
                </a:cubicBezTo>
                <a:cubicBezTo>
                  <a:pt x="1203" y="12"/>
                  <a:pt x="1210" y="21"/>
                  <a:pt x="1202" y="24"/>
                </a:cubicBezTo>
                <a:cubicBezTo>
                  <a:pt x="1201" y="19"/>
                  <a:pt x="1200" y="15"/>
                  <a:pt x="1200" y="11"/>
                </a:cubicBezTo>
                <a:cubicBezTo>
                  <a:pt x="1199" y="11"/>
                  <a:pt x="1198" y="10"/>
                  <a:pt x="1197" y="10"/>
                </a:cubicBezTo>
                <a:cubicBezTo>
                  <a:pt x="1197" y="15"/>
                  <a:pt x="1196" y="20"/>
                  <a:pt x="1195" y="25"/>
                </a:cubicBezTo>
                <a:cubicBezTo>
                  <a:pt x="1194" y="25"/>
                  <a:pt x="1194" y="25"/>
                  <a:pt x="1193" y="25"/>
                </a:cubicBezTo>
                <a:cubicBezTo>
                  <a:pt x="1192" y="21"/>
                  <a:pt x="1191" y="17"/>
                  <a:pt x="1189" y="12"/>
                </a:cubicBezTo>
                <a:cubicBezTo>
                  <a:pt x="1187" y="16"/>
                  <a:pt x="1189" y="21"/>
                  <a:pt x="1184" y="26"/>
                </a:cubicBezTo>
                <a:cubicBezTo>
                  <a:pt x="1183" y="19"/>
                  <a:pt x="1182" y="14"/>
                  <a:pt x="1182" y="10"/>
                </a:cubicBezTo>
                <a:cubicBezTo>
                  <a:pt x="1181" y="10"/>
                  <a:pt x="1180" y="10"/>
                  <a:pt x="1179" y="10"/>
                </a:cubicBezTo>
                <a:cubicBezTo>
                  <a:pt x="1177" y="15"/>
                  <a:pt x="1178" y="20"/>
                  <a:pt x="1178" y="25"/>
                </a:cubicBezTo>
                <a:cubicBezTo>
                  <a:pt x="1177" y="30"/>
                  <a:pt x="1177" y="35"/>
                  <a:pt x="1176" y="41"/>
                </a:cubicBezTo>
                <a:cubicBezTo>
                  <a:pt x="1175" y="41"/>
                  <a:pt x="1174" y="41"/>
                  <a:pt x="1173" y="41"/>
                </a:cubicBezTo>
                <a:cubicBezTo>
                  <a:pt x="1166" y="31"/>
                  <a:pt x="1176" y="18"/>
                  <a:pt x="1169" y="9"/>
                </a:cubicBezTo>
                <a:cubicBezTo>
                  <a:pt x="1165" y="13"/>
                  <a:pt x="1170" y="21"/>
                  <a:pt x="1163" y="24"/>
                </a:cubicBezTo>
                <a:cubicBezTo>
                  <a:pt x="1162" y="21"/>
                  <a:pt x="1162" y="19"/>
                  <a:pt x="1162" y="17"/>
                </a:cubicBezTo>
                <a:cubicBezTo>
                  <a:pt x="1161" y="14"/>
                  <a:pt x="1161" y="12"/>
                  <a:pt x="1160" y="10"/>
                </a:cubicBezTo>
                <a:cubicBezTo>
                  <a:pt x="1154" y="15"/>
                  <a:pt x="1161" y="22"/>
                  <a:pt x="1153" y="26"/>
                </a:cubicBezTo>
                <a:cubicBezTo>
                  <a:pt x="1152" y="21"/>
                  <a:pt x="1151" y="16"/>
                  <a:pt x="1150" y="12"/>
                </a:cubicBezTo>
                <a:cubicBezTo>
                  <a:pt x="1149" y="16"/>
                  <a:pt x="1148" y="20"/>
                  <a:pt x="1147" y="25"/>
                </a:cubicBezTo>
                <a:cubicBezTo>
                  <a:pt x="1140" y="21"/>
                  <a:pt x="1147" y="13"/>
                  <a:pt x="1140" y="9"/>
                </a:cubicBezTo>
                <a:cubicBezTo>
                  <a:pt x="1137" y="20"/>
                  <a:pt x="1140" y="31"/>
                  <a:pt x="1135" y="43"/>
                </a:cubicBezTo>
                <a:cubicBezTo>
                  <a:pt x="1128" y="32"/>
                  <a:pt x="1135" y="21"/>
                  <a:pt x="1130" y="12"/>
                </a:cubicBezTo>
                <a:cubicBezTo>
                  <a:pt x="1129" y="14"/>
                  <a:pt x="1129" y="16"/>
                  <a:pt x="1129" y="18"/>
                </a:cubicBezTo>
                <a:cubicBezTo>
                  <a:pt x="1128" y="20"/>
                  <a:pt x="1127" y="22"/>
                  <a:pt x="1127" y="25"/>
                </a:cubicBezTo>
                <a:cubicBezTo>
                  <a:pt x="1120" y="20"/>
                  <a:pt x="1125" y="14"/>
                  <a:pt x="1123" y="9"/>
                </a:cubicBezTo>
                <a:cubicBezTo>
                  <a:pt x="1115" y="13"/>
                  <a:pt x="1122" y="21"/>
                  <a:pt x="1117" y="26"/>
                </a:cubicBezTo>
                <a:cubicBezTo>
                  <a:pt x="1112" y="23"/>
                  <a:pt x="1115" y="17"/>
                  <a:pt x="1112" y="13"/>
                </a:cubicBezTo>
                <a:cubicBezTo>
                  <a:pt x="1111" y="17"/>
                  <a:pt x="1109" y="21"/>
                  <a:pt x="1108" y="25"/>
                </a:cubicBezTo>
                <a:cubicBezTo>
                  <a:pt x="1108" y="24"/>
                  <a:pt x="1107" y="24"/>
                  <a:pt x="1106" y="24"/>
                </a:cubicBezTo>
                <a:cubicBezTo>
                  <a:pt x="1106" y="19"/>
                  <a:pt x="1105" y="15"/>
                  <a:pt x="1104" y="9"/>
                </a:cubicBezTo>
                <a:cubicBezTo>
                  <a:pt x="1098" y="14"/>
                  <a:pt x="1101" y="19"/>
                  <a:pt x="1100" y="24"/>
                </a:cubicBezTo>
                <a:cubicBezTo>
                  <a:pt x="1099" y="29"/>
                  <a:pt x="1101" y="35"/>
                  <a:pt x="1097" y="42"/>
                </a:cubicBezTo>
                <a:cubicBezTo>
                  <a:pt x="1089" y="31"/>
                  <a:pt x="1099" y="18"/>
                  <a:pt x="1091" y="7"/>
                </a:cubicBezTo>
                <a:cubicBezTo>
                  <a:pt x="1090" y="14"/>
                  <a:pt x="1089" y="19"/>
                  <a:pt x="1089" y="24"/>
                </a:cubicBezTo>
                <a:cubicBezTo>
                  <a:pt x="1088" y="24"/>
                  <a:pt x="1088" y="24"/>
                  <a:pt x="1087" y="24"/>
                </a:cubicBezTo>
                <a:cubicBezTo>
                  <a:pt x="1087" y="24"/>
                  <a:pt x="1083" y="10"/>
                  <a:pt x="1083" y="10"/>
                </a:cubicBezTo>
                <a:cubicBezTo>
                  <a:pt x="1077" y="13"/>
                  <a:pt x="1083" y="21"/>
                  <a:pt x="1076" y="27"/>
                </a:cubicBezTo>
                <a:cubicBezTo>
                  <a:pt x="1075" y="22"/>
                  <a:pt x="1074" y="18"/>
                  <a:pt x="1073" y="12"/>
                </a:cubicBezTo>
                <a:cubicBezTo>
                  <a:pt x="1072" y="17"/>
                  <a:pt x="1071" y="21"/>
                  <a:pt x="1070" y="24"/>
                </a:cubicBezTo>
                <a:cubicBezTo>
                  <a:pt x="1069" y="24"/>
                  <a:pt x="1068" y="24"/>
                  <a:pt x="1067" y="24"/>
                </a:cubicBezTo>
                <a:cubicBezTo>
                  <a:pt x="1067" y="19"/>
                  <a:pt x="1066" y="15"/>
                  <a:pt x="1065" y="10"/>
                </a:cubicBezTo>
                <a:cubicBezTo>
                  <a:pt x="1064" y="10"/>
                  <a:pt x="1063" y="10"/>
                  <a:pt x="1062" y="10"/>
                </a:cubicBezTo>
                <a:cubicBezTo>
                  <a:pt x="1059" y="19"/>
                  <a:pt x="1063" y="31"/>
                  <a:pt x="1058" y="42"/>
                </a:cubicBezTo>
                <a:cubicBezTo>
                  <a:pt x="1051" y="31"/>
                  <a:pt x="1058" y="20"/>
                  <a:pt x="1054" y="10"/>
                </a:cubicBezTo>
                <a:cubicBezTo>
                  <a:pt x="1046" y="12"/>
                  <a:pt x="1053" y="21"/>
                  <a:pt x="1045" y="24"/>
                </a:cubicBezTo>
                <a:cubicBezTo>
                  <a:pt x="1044" y="19"/>
                  <a:pt x="1044" y="15"/>
                  <a:pt x="1043" y="11"/>
                </a:cubicBezTo>
                <a:cubicBezTo>
                  <a:pt x="1042" y="11"/>
                  <a:pt x="1041" y="11"/>
                  <a:pt x="1041" y="11"/>
                </a:cubicBezTo>
                <a:cubicBezTo>
                  <a:pt x="1040" y="15"/>
                  <a:pt x="1039" y="20"/>
                  <a:pt x="1038" y="25"/>
                </a:cubicBezTo>
                <a:cubicBezTo>
                  <a:pt x="1038" y="25"/>
                  <a:pt x="1037" y="25"/>
                  <a:pt x="1036" y="25"/>
                </a:cubicBezTo>
                <a:cubicBezTo>
                  <a:pt x="1035" y="21"/>
                  <a:pt x="1034" y="17"/>
                  <a:pt x="1033" y="12"/>
                </a:cubicBezTo>
                <a:cubicBezTo>
                  <a:pt x="1031" y="17"/>
                  <a:pt x="1031" y="21"/>
                  <a:pt x="1030" y="25"/>
                </a:cubicBezTo>
                <a:cubicBezTo>
                  <a:pt x="1029" y="25"/>
                  <a:pt x="1028" y="25"/>
                  <a:pt x="1027" y="25"/>
                </a:cubicBezTo>
                <a:cubicBezTo>
                  <a:pt x="1026" y="20"/>
                  <a:pt x="1026" y="15"/>
                  <a:pt x="1025" y="10"/>
                </a:cubicBezTo>
                <a:cubicBezTo>
                  <a:pt x="1023" y="10"/>
                  <a:pt x="1023" y="10"/>
                  <a:pt x="1023" y="10"/>
                </a:cubicBezTo>
                <a:cubicBezTo>
                  <a:pt x="1019" y="20"/>
                  <a:pt x="1023" y="31"/>
                  <a:pt x="1018" y="41"/>
                </a:cubicBezTo>
                <a:cubicBezTo>
                  <a:pt x="1009" y="31"/>
                  <a:pt x="1020" y="18"/>
                  <a:pt x="1012" y="8"/>
                </a:cubicBezTo>
                <a:cubicBezTo>
                  <a:pt x="1008" y="14"/>
                  <a:pt x="1013" y="20"/>
                  <a:pt x="1006" y="25"/>
                </a:cubicBezTo>
                <a:cubicBezTo>
                  <a:pt x="1005" y="19"/>
                  <a:pt x="1005" y="15"/>
                  <a:pt x="1004" y="10"/>
                </a:cubicBezTo>
                <a:cubicBezTo>
                  <a:pt x="997" y="14"/>
                  <a:pt x="1004" y="22"/>
                  <a:pt x="997" y="26"/>
                </a:cubicBezTo>
                <a:cubicBezTo>
                  <a:pt x="996" y="21"/>
                  <a:pt x="995" y="16"/>
                  <a:pt x="994" y="12"/>
                </a:cubicBezTo>
                <a:cubicBezTo>
                  <a:pt x="992" y="16"/>
                  <a:pt x="991" y="20"/>
                  <a:pt x="990" y="25"/>
                </a:cubicBezTo>
                <a:cubicBezTo>
                  <a:pt x="989" y="25"/>
                  <a:pt x="988" y="24"/>
                  <a:pt x="988" y="24"/>
                </a:cubicBezTo>
                <a:cubicBezTo>
                  <a:pt x="987" y="19"/>
                  <a:pt x="986" y="15"/>
                  <a:pt x="986" y="10"/>
                </a:cubicBezTo>
                <a:cubicBezTo>
                  <a:pt x="985" y="10"/>
                  <a:pt x="984" y="10"/>
                  <a:pt x="983" y="10"/>
                </a:cubicBezTo>
                <a:cubicBezTo>
                  <a:pt x="980" y="20"/>
                  <a:pt x="984" y="31"/>
                  <a:pt x="979" y="41"/>
                </a:cubicBezTo>
                <a:cubicBezTo>
                  <a:pt x="970" y="32"/>
                  <a:pt x="980" y="20"/>
                  <a:pt x="973" y="11"/>
                </a:cubicBezTo>
                <a:cubicBezTo>
                  <a:pt x="969" y="15"/>
                  <a:pt x="974" y="22"/>
                  <a:pt x="967" y="24"/>
                </a:cubicBezTo>
                <a:cubicBezTo>
                  <a:pt x="966" y="21"/>
                  <a:pt x="966" y="19"/>
                  <a:pt x="966" y="17"/>
                </a:cubicBezTo>
                <a:cubicBezTo>
                  <a:pt x="965" y="15"/>
                  <a:pt x="965" y="13"/>
                  <a:pt x="964" y="11"/>
                </a:cubicBezTo>
                <a:cubicBezTo>
                  <a:pt x="964" y="11"/>
                  <a:pt x="963" y="11"/>
                  <a:pt x="962" y="11"/>
                </a:cubicBezTo>
                <a:cubicBezTo>
                  <a:pt x="961" y="16"/>
                  <a:pt x="961" y="20"/>
                  <a:pt x="960" y="25"/>
                </a:cubicBezTo>
                <a:cubicBezTo>
                  <a:pt x="959" y="25"/>
                  <a:pt x="958" y="25"/>
                  <a:pt x="957" y="25"/>
                </a:cubicBezTo>
                <a:cubicBezTo>
                  <a:pt x="956" y="21"/>
                  <a:pt x="955" y="16"/>
                  <a:pt x="954" y="12"/>
                </a:cubicBezTo>
                <a:cubicBezTo>
                  <a:pt x="953" y="16"/>
                  <a:pt x="952" y="20"/>
                  <a:pt x="951" y="25"/>
                </a:cubicBezTo>
                <a:cubicBezTo>
                  <a:pt x="944" y="21"/>
                  <a:pt x="951" y="13"/>
                  <a:pt x="944" y="9"/>
                </a:cubicBezTo>
                <a:cubicBezTo>
                  <a:pt x="941" y="20"/>
                  <a:pt x="945" y="31"/>
                  <a:pt x="939" y="42"/>
                </a:cubicBezTo>
                <a:cubicBezTo>
                  <a:pt x="931" y="31"/>
                  <a:pt x="941" y="18"/>
                  <a:pt x="933" y="8"/>
                </a:cubicBezTo>
                <a:cubicBezTo>
                  <a:pt x="931" y="14"/>
                  <a:pt x="934" y="20"/>
                  <a:pt x="928" y="25"/>
                </a:cubicBezTo>
                <a:cubicBezTo>
                  <a:pt x="927" y="19"/>
                  <a:pt x="926" y="15"/>
                  <a:pt x="925" y="11"/>
                </a:cubicBezTo>
                <a:cubicBezTo>
                  <a:pt x="923" y="11"/>
                  <a:pt x="923" y="11"/>
                  <a:pt x="923" y="11"/>
                </a:cubicBezTo>
                <a:cubicBezTo>
                  <a:pt x="922" y="15"/>
                  <a:pt x="922" y="20"/>
                  <a:pt x="921" y="25"/>
                </a:cubicBezTo>
                <a:cubicBezTo>
                  <a:pt x="920" y="25"/>
                  <a:pt x="919" y="25"/>
                  <a:pt x="918" y="25"/>
                </a:cubicBezTo>
                <a:cubicBezTo>
                  <a:pt x="917" y="21"/>
                  <a:pt x="916" y="17"/>
                  <a:pt x="915" y="12"/>
                </a:cubicBezTo>
                <a:cubicBezTo>
                  <a:pt x="914" y="17"/>
                  <a:pt x="913" y="21"/>
                  <a:pt x="912" y="25"/>
                </a:cubicBezTo>
                <a:cubicBezTo>
                  <a:pt x="911" y="25"/>
                  <a:pt x="910" y="25"/>
                  <a:pt x="909" y="25"/>
                </a:cubicBezTo>
                <a:cubicBezTo>
                  <a:pt x="909" y="20"/>
                  <a:pt x="908" y="15"/>
                  <a:pt x="907" y="10"/>
                </a:cubicBezTo>
                <a:cubicBezTo>
                  <a:pt x="901" y="20"/>
                  <a:pt x="906" y="31"/>
                  <a:pt x="901" y="41"/>
                </a:cubicBezTo>
                <a:cubicBezTo>
                  <a:pt x="896" y="39"/>
                  <a:pt x="896" y="35"/>
                  <a:pt x="896" y="32"/>
                </a:cubicBezTo>
                <a:cubicBezTo>
                  <a:pt x="896" y="27"/>
                  <a:pt x="897" y="21"/>
                  <a:pt x="897" y="16"/>
                </a:cubicBezTo>
                <a:cubicBezTo>
                  <a:pt x="897" y="14"/>
                  <a:pt x="895" y="12"/>
                  <a:pt x="894" y="10"/>
                </a:cubicBezTo>
                <a:cubicBezTo>
                  <a:pt x="889" y="14"/>
                  <a:pt x="894" y="21"/>
                  <a:pt x="888" y="24"/>
                </a:cubicBezTo>
                <a:cubicBezTo>
                  <a:pt x="883" y="20"/>
                  <a:pt x="888" y="14"/>
                  <a:pt x="885" y="9"/>
                </a:cubicBezTo>
                <a:cubicBezTo>
                  <a:pt x="879" y="13"/>
                  <a:pt x="885" y="21"/>
                  <a:pt x="880" y="26"/>
                </a:cubicBezTo>
                <a:cubicBezTo>
                  <a:pt x="874" y="23"/>
                  <a:pt x="878" y="17"/>
                  <a:pt x="875" y="13"/>
                </a:cubicBezTo>
                <a:cubicBezTo>
                  <a:pt x="872" y="17"/>
                  <a:pt x="875" y="23"/>
                  <a:pt x="869" y="25"/>
                </a:cubicBezTo>
                <a:cubicBezTo>
                  <a:pt x="868" y="19"/>
                  <a:pt x="868" y="15"/>
                  <a:pt x="867" y="10"/>
                </a:cubicBezTo>
                <a:cubicBezTo>
                  <a:pt x="866" y="10"/>
                  <a:pt x="865" y="10"/>
                  <a:pt x="865" y="10"/>
                </a:cubicBezTo>
                <a:cubicBezTo>
                  <a:pt x="860" y="19"/>
                  <a:pt x="865" y="31"/>
                  <a:pt x="860" y="42"/>
                </a:cubicBezTo>
                <a:cubicBezTo>
                  <a:pt x="852" y="31"/>
                  <a:pt x="861" y="18"/>
                  <a:pt x="853" y="6"/>
                </a:cubicBezTo>
                <a:cubicBezTo>
                  <a:pt x="852" y="14"/>
                  <a:pt x="852" y="19"/>
                  <a:pt x="851" y="24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8" y="22"/>
                  <a:pt x="847" y="20"/>
                  <a:pt x="847" y="18"/>
                </a:cubicBezTo>
                <a:cubicBezTo>
                  <a:pt x="846" y="15"/>
                  <a:pt x="847" y="13"/>
                  <a:pt x="847" y="9"/>
                </a:cubicBezTo>
                <a:cubicBezTo>
                  <a:pt x="839" y="13"/>
                  <a:pt x="846" y="22"/>
                  <a:pt x="839" y="27"/>
                </a:cubicBezTo>
                <a:cubicBezTo>
                  <a:pt x="838" y="22"/>
                  <a:pt x="837" y="18"/>
                  <a:pt x="836" y="12"/>
                </a:cubicBezTo>
                <a:cubicBezTo>
                  <a:pt x="834" y="17"/>
                  <a:pt x="833" y="21"/>
                  <a:pt x="832" y="24"/>
                </a:cubicBezTo>
                <a:cubicBezTo>
                  <a:pt x="831" y="24"/>
                  <a:pt x="831" y="24"/>
                  <a:pt x="830" y="24"/>
                </a:cubicBezTo>
                <a:cubicBezTo>
                  <a:pt x="829" y="19"/>
                  <a:pt x="828" y="15"/>
                  <a:pt x="828" y="10"/>
                </a:cubicBezTo>
                <a:cubicBezTo>
                  <a:pt x="827" y="10"/>
                  <a:pt x="826" y="10"/>
                  <a:pt x="825" y="10"/>
                </a:cubicBezTo>
                <a:cubicBezTo>
                  <a:pt x="822" y="20"/>
                  <a:pt x="825" y="31"/>
                  <a:pt x="821" y="43"/>
                </a:cubicBezTo>
                <a:cubicBezTo>
                  <a:pt x="814" y="31"/>
                  <a:pt x="821" y="20"/>
                  <a:pt x="816" y="10"/>
                </a:cubicBezTo>
                <a:cubicBezTo>
                  <a:pt x="809" y="12"/>
                  <a:pt x="816" y="21"/>
                  <a:pt x="808" y="24"/>
                </a:cubicBezTo>
                <a:cubicBezTo>
                  <a:pt x="807" y="19"/>
                  <a:pt x="806" y="15"/>
                  <a:pt x="805" y="11"/>
                </a:cubicBezTo>
                <a:cubicBezTo>
                  <a:pt x="805" y="11"/>
                  <a:pt x="804" y="11"/>
                  <a:pt x="803" y="11"/>
                </a:cubicBezTo>
                <a:cubicBezTo>
                  <a:pt x="803" y="15"/>
                  <a:pt x="802" y="20"/>
                  <a:pt x="801" y="25"/>
                </a:cubicBezTo>
                <a:cubicBezTo>
                  <a:pt x="800" y="25"/>
                  <a:pt x="799" y="25"/>
                  <a:pt x="798" y="25"/>
                </a:cubicBezTo>
                <a:cubicBezTo>
                  <a:pt x="797" y="21"/>
                  <a:pt x="796" y="17"/>
                  <a:pt x="795" y="12"/>
                </a:cubicBezTo>
                <a:cubicBezTo>
                  <a:pt x="794" y="17"/>
                  <a:pt x="793" y="21"/>
                  <a:pt x="792" y="25"/>
                </a:cubicBezTo>
                <a:cubicBezTo>
                  <a:pt x="791" y="25"/>
                  <a:pt x="791" y="25"/>
                  <a:pt x="790" y="25"/>
                </a:cubicBezTo>
                <a:cubicBezTo>
                  <a:pt x="789" y="20"/>
                  <a:pt x="788" y="15"/>
                  <a:pt x="787" y="10"/>
                </a:cubicBezTo>
                <a:cubicBezTo>
                  <a:pt x="786" y="10"/>
                  <a:pt x="786" y="10"/>
                  <a:pt x="785" y="10"/>
                </a:cubicBezTo>
                <a:cubicBezTo>
                  <a:pt x="782" y="20"/>
                  <a:pt x="786" y="31"/>
                  <a:pt x="780" y="42"/>
                </a:cubicBezTo>
                <a:cubicBezTo>
                  <a:pt x="772" y="31"/>
                  <a:pt x="782" y="18"/>
                  <a:pt x="774" y="8"/>
                </a:cubicBezTo>
                <a:cubicBezTo>
                  <a:pt x="771" y="14"/>
                  <a:pt x="775" y="20"/>
                  <a:pt x="769" y="25"/>
                </a:cubicBezTo>
                <a:cubicBezTo>
                  <a:pt x="768" y="22"/>
                  <a:pt x="768" y="19"/>
                  <a:pt x="767" y="17"/>
                </a:cubicBezTo>
                <a:cubicBezTo>
                  <a:pt x="767" y="15"/>
                  <a:pt x="767" y="13"/>
                  <a:pt x="766" y="10"/>
                </a:cubicBezTo>
                <a:cubicBezTo>
                  <a:pt x="760" y="14"/>
                  <a:pt x="767" y="22"/>
                  <a:pt x="759" y="26"/>
                </a:cubicBezTo>
                <a:cubicBezTo>
                  <a:pt x="758" y="21"/>
                  <a:pt x="757" y="16"/>
                  <a:pt x="756" y="12"/>
                </a:cubicBezTo>
                <a:cubicBezTo>
                  <a:pt x="754" y="16"/>
                  <a:pt x="755" y="21"/>
                  <a:pt x="751" y="26"/>
                </a:cubicBezTo>
                <a:cubicBezTo>
                  <a:pt x="750" y="19"/>
                  <a:pt x="749" y="15"/>
                  <a:pt x="748" y="10"/>
                </a:cubicBezTo>
                <a:cubicBezTo>
                  <a:pt x="748" y="10"/>
                  <a:pt x="747" y="10"/>
                  <a:pt x="746" y="10"/>
                </a:cubicBezTo>
                <a:cubicBezTo>
                  <a:pt x="743" y="20"/>
                  <a:pt x="746" y="31"/>
                  <a:pt x="741" y="42"/>
                </a:cubicBezTo>
                <a:cubicBezTo>
                  <a:pt x="733" y="32"/>
                  <a:pt x="742" y="19"/>
                  <a:pt x="734" y="8"/>
                </a:cubicBezTo>
                <a:cubicBezTo>
                  <a:pt x="733" y="15"/>
                  <a:pt x="732" y="20"/>
                  <a:pt x="731" y="25"/>
                </a:cubicBezTo>
                <a:cubicBezTo>
                  <a:pt x="724" y="20"/>
                  <a:pt x="729" y="15"/>
                  <a:pt x="727" y="10"/>
                </a:cubicBezTo>
                <a:cubicBezTo>
                  <a:pt x="719" y="13"/>
                  <a:pt x="726" y="22"/>
                  <a:pt x="719" y="26"/>
                </a:cubicBezTo>
                <a:cubicBezTo>
                  <a:pt x="718" y="21"/>
                  <a:pt x="717" y="18"/>
                  <a:pt x="716" y="12"/>
                </a:cubicBezTo>
                <a:cubicBezTo>
                  <a:pt x="714" y="17"/>
                  <a:pt x="713" y="21"/>
                  <a:pt x="712" y="25"/>
                </a:cubicBezTo>
                <a:cubicBezTo>
                  <a:pt x="711" y="24"/>
                  <a:pt x="711" y="24"/>
                  <a:pt x="710" y="24"/>
                </a:cubicBezTo>
                <a:cubicBezTo>
                  <a:pt x="709" y="19"/>
                  <a:pt x="709" y="14"/>
                  <a:pt x="707" y="7"/>
                </a:cubicBezTo>
                <a:cubicBezTo>
                  <a:pt x="702" y="14"/>
                  <a:pt x="705" y="20"/>
                  <a:pt x="704" y="25"/>
                </a:cubicBezTo>
                <a:cubicBezTo>
                  <a:pt x="703" y="30"/>
                  <a:pt x="705" y="36"/>
                  <a:pt x="701" y="42"/>
                </a:cubicBezTo>
                <a:cubicBezTo>
                  <a:pt x="694" y="31"/>
                  <a:pt x="702" y="19"/>
                  <a:pt x="694" y="7"/>
                </a:cubicBezTo>
                <a:cubicBezTo>
                  <a:pt x="693" y="14"/>
                  <a:pt x="693" y="19"/>
                  <a:pt x="692" y="25"/>
                </a:cubicBezTo>
                <a:cubicBezTo>
                  <a:pt x="684" y="21"/>
                  <a:pt x="690" y="14"/>
                  <a:pt x="687" y="9"/>
                </a:cubicBezTo>
                <a:cubicBezTo>
                  <a:pt x="680" y="13"/>
                  <a:pt x="687" y="21"/>
                  <a:pt x="680" y="27"/>
                </a:cubicBezTo>
                <a:cubicBezTo>
                  <a:pt x="679" y="22"/>
                  <a:pt x="678" y="18"/>
                  <a:pt x="677" y="13"/>
                </a:cubicBezTo>
                <a:cubicBezTo>
                  <a:pt x="674" y="17"/>
                  <a:pt x="677" y="23"/>
                  <a:pt x="671" y="24"/>
                </a:cubicBezTo>
                <a:cubicBezTo>
                  <a:pt x="670" y="19"/>
                  <a:pt x="669" y="15"/>
                  <a:pt x="669" y="10"/>
                </a:cubicBezTo>
                <a:cubicBezTo>
                  <a:pt x="662" y="19"/>
                  <a:pt x="667" y="31"/>
                  <a:pt x="662" y="42"/>
                </a:cubicBezTo>
                <a:cubicBezTo>
                  <a:pt x="654" y="31"/>
                  <a:pt x="662" y="20"/>
                  <a:pt x="656" y="9"/>
                </a:cubicBezTo>
                <a:cubicBezTo>
                  <a:pt x="654" y="15"/>
                  <a:pt x="654" y="20"/>
                  <a:pt x="652" y="25"/>
                </a:cubicBezTo>
                <a:cubicBezTo>
                  <a:pt x="645" y="20"/>
                  <a:pt x="650" y="15"/>
                  <a:pt x="649" y="10"/>
                </a:cubicBezTo>
                <a:cubicBezTo>
                  <a:pt x="640" y="13"/>
                  <a:pt x="648" y="22"/>
                  <a:pt x="641" y="26"/>
                </a:cubicBezTo>
                <a:cubicBezTo>
                  <a:pt x="640" y="21"/>
                  <a:pt x="639" y="18"/>
                  <a:pt x="638" y="12"/>
                </a:cubicBezTo>
                <a:cubicBezTo>
                  <a:pt x="636" y="17"/>
                  <a:pt x="635" y="21"/>
                  <a:pt x="634" y="25"/>
                </a:cubicBezTo>
                <a:cubicBezTo>
                  <a:pt x="633" y="24"/>
                  <a:pt x="632" y="24"/>
                  <a:pt x="632" y="24"/>
                </a:cubicBezTo>
                <a:cubicBezTo>
                  <a:pt x="631" y="19"/>
                  <a:pt x="630" y="14"/>
                  <a:pt x="629" y="10"/>
                </a:cubicBezTo>
                <a:cubicBezTo>
                  <a:pt x="628" y="10"/>
                  <a:pt x="627" y="10"/>
                  <a:pt x="627" y="10"/>
                </a:cubicBezTo>
                <a:cubicBezTo>
                  <a:pt x="625" y="15"/>
                  <a:pt x="626" y="20"/>
                  <a:pt x="625" y="25"/>
                </a:cubicBezTo>
                <a:cubicBezTo>
                  <a:pt x="625" y="30"/>
                  <a:pt x="626" y="36"/>
                  <a:pt x="622" y="42"/>
                </a:cubicBezTo>
                <a:cubicBezTo>
                  <a:pt x="615" y="31"/>
                  <a:pt x="624" y="19"/>
                  <a:pt x="616" y="7"/>
                </a:cubicBezTo>
                <a:cubicBezTo>
                  <a:pt x="615" y="14"/>
                  <a:pt x="614" y="19"/>
                  <a:pt x="614" y="25"/>
                </a:cubicBezTo>
                <a:cubicBezTo>
                  <a:pt x="606" y="21"/>
                  <a:pt x="612" y="14"/>
                  <a:pt x="609" y="9"/>
                </a:cubicBezTo>
                <a:cubicBezTo>
                  <a:pt x="602" y="13"/>
                  <a:pt x="608" y="21"/>
                  <a:pt x="602" y="27"/>
                </a:cubicBezTo>
                <a:cubicBezTo>
                  <a:pt x="601" y="22"/>
                  <a:pt x="600" y="18"/>
                  <a:pt x="599" y="13"/>
                </a:cubicBezTo>
                <a:cubicBezTo>
                  <a:pt x="595" y="17"/>
                  <a:pt x="599" y="23"/>
                  <a:pt x="592" y="24"/>
                </a:cubicBezTo>
                <a:cubicBezTo>
                  <a:pt x="592" y="19"/>
                  <a:pt x="591" y="15"/>
                  <a:pt x="591" y="10"/>
                </a:cubicBezTo>
                <a:cubicBezTo>
                  <a:pt x="590" y="10"/>
                  <a:pt x="589" y="10"/>
                  <a:pt x="588" y="10"/>
                </a:cubicBezTo>
                <a:cubicBezTo>
                  <a:pt x="584" y="19"/>
                  <a:pt x="589" y="31"/>
                  <a:pt x="583" y="43"/>
                </a:cubicBezTo>
                <a:cubicBezTo>
                  <a:pt x="577" y="31"/>
                  <a:pt x="583" y="20"/>
                  <a:pt x="579" y="9"/>
                </a:cubicBezTo>
                <a:cubicBezTo>
                  <a:pt x="572" y="12"/>
                  <a:pt x="578" y="21"/>
                  <a:pt x="571" y="24"/>
                </a:cubicBezTo>
                <a:cubicBezTo>
                  <a:pt x="570" y="22"/>
                  <a:pt x="570" y="19"/>
                  <a:pt x="569" y="17"/>
                </a:cubicBezTo>
                <a:cubicBezTo>
                  <a:pt x="569" y="15"/>
                  <a:pt x="569" y="13"/>
                  <a:pt x="568" y="11"/>
                </a:cubicBezTo>
                <a:cubicBezTo>
                  <a:pt x="566" y="10"/>
                  <a:pt x="566" y="10"/>
                  <a:pt x="566" y="10"/>
                </a:cubicBezTo>
                <a:cubicBezTo>
                  <a:pt x="565" y="15"/>
                  <a:pt x="564" y="20"/>
                  <a:pt x="564" y="25"/>
                </a:cubicBezTo>
                <a:cubicBezTo>
                  <a:pt x="563" y="25"/>
                  <a:pt x="562" y="25"/>
                  <a:pt x="561" y="25"/>
                </a:cubicBezTo>
                <a:cubicBezTo>
                  <a:pt x="560" y="21"/>
                  <a:pt x="559" y="17"/>
                  <a:pt x="558" y="12"/>
                </a:cubicBezTo>
                <a:cubicBezTo>
                  <a:pt x="557" y="16"/>
                  <a:pt x="556" y="21"/>
                  <a:pt x="555" y="25"/>
                </a:cubicBezTo>
                <a:cubicBezTo>
                  <a:pt x="554" y="25"/>
                  <a:pt x="553" y="25"/>
                  <a:pt x="552" y="25"/>
                </a:cubicBezTo>
                <a:cubicBezTo>
                  <a:pt x="552" y="20"/>
                  <a:pt x="551" y="15"/>
                  <a:pt x="550" y="10"/>
                </a:cubicBezTo>
                <a:cubicBezTo>
                  <a:pt x="549" y="10"/>
                  <a:pt x="549" y="10"/>
                  <a:pt x="548" y="10"/>
                </a:cubicBezTo>
                <a:cubicBezTo>
                  <a:pt x="544" y="20"/>
                  <a:pt x="549" y="31"/>
                  <a:pt x="543" y="42"/>
                </a:cubicBezTo>
                <a:cubicBezTo>
                  <a:pt x="535" y="31"/>
                  <a:pt x="544" y="18"/>
                  <a:pt x="537" y="9"/>
                </a:cubicBezTo>
                <a:cubicBezTo>
                  <a:pt x="533" y="13"/>
                  <a:pt x="539" y="21"/>
                  <a:pt x="531" y="25"/>
                </a:cubicBezTo>
                <a:cubicBezTo>
                  <a:pt x="530" y="19"/>
                  <a:pt x="530" y="15"/>
                  <a:pt x="529" y="11"/>
                </a:cubicBezTo>
                <a:cubicBezTo>
                  <a:pt x="528" y="11"/>
                  <a:pt x="528" y="10"/>
                  <a:pt x="527" y="10"/>
                </a:cubicBezTo>
                <a:cubicBezTo>
                  <a:pt x="526" y="15"/>
                  <a:pt x="525" y="20"/>
                  <a:pt x="524" y="25"/>
                </a:cubicBezTo>
                <a:cubicBezTo>
                  <a:pt x="524" y="25"/>
                  <a:pt x="523" y="25"/>
                  <a:pt x="522" y="25"/>
                </a:cubicBezTo>
                <a:cubicBezTo>
                  <a:pt x="521" y="21"/>
                  <a:pt x="520" y="16"/>
                  <a:pt x="519" y="12"/>
                </a:cubicBezTo>
                <a:cubicBezTo>
                  <a:pt x="518" y="16"/>
                  <a:pt x="516" y="20"/>
                  <a:pt x="515" y="25"/>
                </a:cubicBezTo>
                <a:cubicBezTo>
                  <a:pt x="508" y="21"/>
                  <a:pt x="516" y="13"/>
                  <a:pt x="508" y="9"/>
                </a:cubicBezTo>
                <a:cubicBezTo>
                  <a:pt x="507" y="15"/>
                  <a:pt x="508" y="21"/>
                  <a:pt x="507" y="26"/>
                </a:cubicBezTo>
                <a:cubicBezTo>
                  <a:pt x="506" y="31"/>
                  <a:pt x="508" y="36"/>
                  <a:pt x="503" y="41"/>
                </a:cubicBezTo>
                <a:cubicBezTo>
                  <a:pt x="498" y="36"/>
                  <a:pt x="501" y="30"/>
                  <a:pt x="500" y="25"/>
                </a:cubicBezTo>
                <a:cubicBezTo>
                  <a:pt x="489" y="24"/>
                  <a:pt x="496" y="15"/>
                  <a:pt x="494" y="9"/>
                </a:cubicBezTo>
                <a:cubicBezTo>
                  <a:pt x="486" y="13"/>
                  <a:pt x="493" y="21"/>
                  <a:pt x="486" y="27"/>
                </a:cubicBezTo>
                <a:cubicBezTo>
                  <a:pt x="485" y="22"/>
                  <a:pt x="484" y="18"/>
                  <a:pt x="483" y="13"/>
                </a:cubicBezTo>
                <a:cubicBezTo>
                  <a:pt x="480" y="17"/>
                  <a:pt x="483" y="23"/>
                  <a:pt x="477" y="24"/>
                </a:cubicBezTo>
                <a:cubicBezTo>
                  <a:pt x="476" y="19"/>
                  <a:pt x="476" y="15"/>
                  <a:pt x="475" y="10"/>
                </a:cubicBezTo>
                <a:cubicBezTo>
                  <a:pt x="468" y="19"/>
                  <a:pt x="474" y="31"/>
                  <a:pt x="468" y="42"/>
                </a:cubicBezTo>
                <a:cubicBezTo>
                  <a:pt x="460" y="31"/>
                  <a:pt x="469" y="18"/>
                  <a:pt x="461" y="9"/>
                </a:cubicBezTo>
                <a:cubicBezTo>
                  <a:pt x="460" y="14"/>
                  <a:pt x="460" y="19"/>
                  <a:pt x="459" y="25"/>
                </a:cubicBezTo>
                <a:cubicBezTo>
                  <a:pt x="451" y="21"/>
                  <a:pt x="458" y="14"/>
                  <a:pt x="454" y="9"/>
                </a:cubicBezTo>
                <a:cubicBezTo>
                  <a:pt x="448" y="14"/>
                  <a:pt x="453" y="21"/>
                  <a:pt x="447" y="27"/>
                </a:cubicBezTo>
                <a:cubicBezTo>
                  <a:pt x="446" y="22"/>
                  <a:pt x="445" y="18"/>
                  <a:pt x="444" y="12"/>
                </a:cubicBezTo>
                <a:cubicBezTo>
                  <a:pt x="442" y="18"/>
                  <a:pt x="441" y="21"/>
                  <a:pt x="440" y="25"/>
                </a:cubicBezTo>
                <a:cubicBezTo>
                  <a:pt x="440" y="24"/>
                  <a:pt x="439" y="24"/>
                  <a:pt x="438" y="24"/>
                </a:cubicBezTo>
                <a:cubicBezTo>
                  <a:pt x="437" y="19"/>
                  <a:pt x="436" y="14"/>
                  <a:pt x="436" y="10"/>
                </a:cubicBezTo>
                <a:cubicBezTo>
                  <a:pt x="429" y="19"/>
                  <a:pt x="434" y="31"/>
                  <a:pt x="428" y="42"/>
                </a:cubicBezTo>
                <a:cubicBezTo>
                  <a:pt x="422" y="31"/>
                  <a:pt x="429" y="19"/>
                  <a:pt x="424" y="10"/>
                </a:cubicBezTo>
                <a:cubicBezTo>
                  <a:pt x="417" y="12"/>
                  <a:pt x="424" y="21"/>
                  <a:pt x="416" y="24"/>
                </a:cubicBezTo>
                <a:cubicBezTo>
                  <a:pt x="415" y="19"/>
                  <a:pt x="414" y="15"/>
                  <a:pt x="413" y="11"/>
                </a:cubicBezTo>
                <a:cubicBezTo>
                  <a:pt x="413" y="11"/>
                  <a:pt x="412" y="11"/>
                  <a:pt x="411" y="11"/>
                </a:cubicBezTo>
                <a:cubicBezTo>
                  <a:pt x="411" y="15"/>
                  <a:pt x="410" y="20"/>
                  <a:pt x="409" y="25"/>
                </a:cubicBezTo>
                <a:cubicBezTo>
                  <a:pt x="408" y="25"/>
                  <a:pt x="407" y="25"/>
                  <a:pt x="406" y="25"/>
                </a:cubicBezTo>
                <a:cubicBezTo>
                  <a:pt x="405" y="21"/>
                  <a:pt x="405" y="17"/>
                  <a:pt x="403" y="11"/>
                </a:cubicBezTo>
                <a:cubicBezTo>
                  <a:pt x="402" y="17"/>
                  <a:pt x="401" y="21"/>
                  <a:pt x="400" y="25"/>
                </a:cubicBezTo>
                <a:cubicBezTo>
                  <a:pt x="393" y="21"/>
                  <a:pt x="400" y="13"/>
                  <a:pt x="393" y="9"/>
                </a:cubicBezTo>
                <a:cubicBezTo>
                  <a:pt x="390" y="20"/>
                  <a:pt x="394" y="31"/>
                  <a:pt x="389" y="41"/>
                </a:cubicBezTo>
                <a:cubicBezTo>
                  <a:pt x="384" y="38"/>
                  <a:pt x="385" y="34"/>
                  <a:pt x="385" y="31"/>
                </a:cubicBezTo>
                <a:cubicBezTo>
                  <a:pt x="385" y="26"/>
                  <a:pt x="385" y="20"/>
                  <a:pt x="385" y="15"/>
                </a:cubicBezTo>
                <a:cubicBezTo>
                  <a:pt x="385" y="13"/>
                  <a:pt x="384" y="11"/>
                  <a:pt x="383" y="8"/>
                </a:cubicBezTo>
                <a:cubicBezTo>
                  <a:pt x="379" y="14"/>
                  <a:pt x="384" y="20"/>
                  <a:pt x="377" y="25"/>
                </a:cubicBezTo>
                <a:cubicBezTo>
                  <a:pt x="376" y="19"/>
                  <a:pt x="375" y="15"/>
                  <a:pt x="374" y="11"/>
                </a:cubicBezTo>
                <a:cubicBezTo>
                  <a:pt x="374" y="11"/>
                  <a:pt x="373" y="10"/>
                  <a:pt x="372" y="10"/>
                </a:cubicBezTo>
                <a:cubicBezTo>
                  <a:pt x="371" y="15"/>
                  <a:pt x="371" y="20"/>
                  <a:pt x="370" y="25"/>
                </a:cubicBezTo>
                <a:cubicBezTo>
                  <a:pt x="369" y="25"/>
                  <a:pt x="368" y="25"/>
                  <a:pt x="367" y="25"/>
                </a:cubicBezTo>
                <a:cubicBezTo>
                  <a:pt x="366" y="21"/>
                  <a:pt x="365" y="17"/>
                  <a:pt x="364" y="12"/>
                </a:cubicBezTo>
                <a:cubicBezTo>
                  <a:pt x="362" y="16"/>
                  <a:pt x="364" y="21"/>
                  <a:pt x="359" y="26"/>
                </a:cubicBezTo>
                <a:cubicBezTo>
                  <a:pt x="358" y="19"/>
                  <a:pt x="357" y="14"/>
                  <a:pt x="356" y="10"/>
                </a:cubicBezTo>
                <a:cubicBezTo>
                  <a:pt x="356" y="10"/>
                  <a:pt x="355" y="10"/>
                  <a:pt x="354" y="10"/>
                </a:cubicBezTo>
                <a:cubicBezTo>
                  <a:pt x="352" y="15"/>
                  <a:pt x="353" y="20"/>
                  <a:pt x="353" y="25"/>
                </a:cubicBezTo>
                <a:cubicBezTo>
                  <a:pt x="352" y="30"/>
                  <a:pt x="351" y="35"/>
                  <a:pt x="351" y="41"/>
                </a:cubicBezTo>
                <a:cubicBezTo>
                  <a:pt x="345" y="39"/>
                  <a:pt x="346" y="36"/>
                  <a:pt x="346" y="33"/>
                </a:cubicBezTo>
                <a:cubicBezTo>
                  <a:pt x="346" y="27"/>
                  <a:pt x="346" y="22"/>
                  <a:pt x="346" y="16"/>
                </a:cubicBezTo>
                <a:cubicBezTo>
                  <a:pt x="346" y="14"/>
                  <a:pt x="345" y="12"/>
                  <a:pt x="344" y="10"/>
                </a:cubicBezTo>
                <a:cubicBezTo>
                  <a:pt x="343" y="10"/>
                  <a:pt x="342" y="11"/>
                  <a:pt x="342" y="11"/>
                </a:cubicBezTo>
                <a:cubicBezTo>
                  <a:pt x="341" y="15"/>
                  <a:pt x="340" y="20"/>
                  <a:pt x="339" y="25"/>
                </a:cubicBezTo>
                <a:cubicBezTo>
                  <a:pt x="332" y="20"/>
                  <a:pt x="337" y="15"/>
                  <a:pt x="335" y="10"/>
                </a:cubicBezTo>
                <a:cubicBezTo>
                  <a:pt x="327" y="13"/>
                  <a:pt x="335" y="22"/>
                  <a:pt x="327" y="26"/>
                </a:cubicBezTo>
                <a:cubicBezTo>
                  <a:pt x="326" y="21"/>
                  <a:pt x="325" y="18"/>
                  <a:pt x="324" y="12"/>
                </a:cubicBezTo>
                <a:cubicBezTo>
                  <a:pt x="323" y="17"/>
                  <a:pt x="321" y="21"/>
                  <a:pt x="320" y="24"/>
                </a:cubicBezTo>
                <a:cubicBezTo>
                  <a:pt x="318" y="24"/>
                  <a:pt x="318" y="24"/>
                  <a:pt x="318" y="24"/>
                </a:cubicBezTo>
                <a:cubicBezTo>
                  <a:pt x="317" y="19"/>
                  <a:pt x="317" y="14"/>
                  <a:pt x="316" y="10"/>
                </a:cubicBezTo>
                <a:cubicBezTo>
                  <a:pt x="315" y="10"/>
                  <a:pt x="314" y="10"/>
                  <a:pt x="313" y="10"/>
                </a:cubicBezTo>
                <a:cubicBezTo>
                  <a:pt x="311" y="15"/>
                  <a:pt x="313" y="20"/>
                  <a:pt x="312" y="25"/>
                </a:cubicBezTo>
                <a:cubicBezTo>
                  <a:pt x="311" y="30"/>
                  <a:pt x="313" y="36"/>
                  <a:pt x="309" y="42"/>
                </a:cubicBezTo>
                <a:cubicBezTo>
                  <a:pt x="302" y="31"/>
                  <a:pt x="310" y="19"/>
                  <a:pt x="302" y="9"/>
                </a:cubicBezTo>
                <a:cubicBezTo>
                  <a:pt x="301" y="14"/>
                  <a:pt x="301" y="19"/>
                  <a:pt x="300" y="25"/>
                </a:cubicBezTo>
                <a:cubicBezTo>
                  <a:pt x="296" y="20"/>
                  <a:pt x="296" y="20"/>
                  <a:pt x="295" y="9"/>
                </a:cubicBezTo>
                <a:cubicBezTo>
                  <a:pt x="289" y="14"/>
                  <a:pt x="294" y="21"/>
                  <a:pt x="288" y="27"/>
                </a:cubicBezTo>
                <a:cubicBezTo>
                  <a:pt x="287" y="22"/>
                  <a:pt x="286" y="18"/>
                  <a:pt x="285" y="13"/>
                </a:cubicBezTo>
                <a:cubicBezTo>
                  <a:pt x="282" y="17"/>
                  <a:pt x="285" y="23"/>
                  <a:pt x="279" y="24"/>
                </a:cubicBezTo>
                <a:cubicBezTo>
                  <a:pt x="278" y="19"/>
                  <a:pt x="278" y="14"/>
                  <a:pt x="277" y="10"/>
                </a:cubicBezTo>
                <a:cubicBezTo>
                  <a:pt x="270" y="19"/>
                  <a:pt x="276" y="31"/>
                  <a:pt x="269" y="42"/>
                </a:cubicBezTo>
                <a:cubicBezTo>
                  <a:pt x="263" y="31"/>
                  <a:pt x="270" y="20"/>
                  <a:pt x="265" y="9"/>
                </a:cubicBezTo>
                <a:cubicBezTo>
                  <a:pt x="258" y="12"/>
                  <a:pt x="264" y="21"/>
                  <a:pt x="257" y="24"/>
                </a:cubicBezTo>
                <a:cubicBezTo>
                  <a:pt x="256" y="19"/>
                  <a:pt x="255" y="15"/>
                  <a:pt x="255" y="11"/>
                </a:cubicBezTo>
                <a:cubicBezTo>
                  <a:pt x="254" y="11"/>
                  <a:pt x="253" y="11"/>
                  <a:pt x="252" y="10"/>
                </a:cubicBezTo>
                <a:cubicBezTo>
                  <a:pt x="252" y="15"/>
                  <a:pt x="251" y="20"/>
                  <a:pt x="250" y="25"/>
                </a:cubicBezTo>
                <a:cubicBezTo>
                  <a:pt x="248" y="25"/>
                  <a:pt x="248" y="25"/>
                  <a:pt x="248" y="25"/>
                </a:cubicBezTo>
                <a:cubicBezTo>
                  <a:pt x="247" y="21"/>
                  <a:pt x="246" y="17"/>
                  <a:pt x="244" y="12"/>
                </a:cubicBezTo>
                <a:cubicBezTo>
                  <a:pt x="243" y="16"/>
                  <a:pt x="242" y="21"/>
                  <a:pt x="241" y="25"/>
                </a:cubicBezTo>
                <a:cubicBezTo>
                  <a:pt x="239" y="25"/>
                  <a:pt x="239" y="25"/>
                  <a:pt x="239" y="25"/>
                </a:cubicBezTo>
                <a:cubicBezTo>
                  <a:pt x="238" y="20"/>
                  <a:pt x="237" y="15"/>
                  <a:pt x="237" y="10"/>
                </a:cubicBezTo>
                <a:cubicBezTo>
                  <a:pt x="236" y="10"/>
                  <a:pt x="235" y="10"/>
                  <a:pt x="234" y="10"/>
                </a:cubicBezTo>
                <a:cubicBezTo>
                  <a:pt x="232" y="15"/>
                  <a:pt x="233" y="20"/>
                  <a:pt x="233" y="25"/>
                </a:cubicBezTo>
                <a:cubicBezTo>
                  <a:pt x="232" y="30"/>
                  <a:pt x="232" y="35"/>
                  <a:pt x="231" y="41"/>
                </a:cubicBezTo>
                <a:cubicBezTo>
                  <a:pt x="230" y="41"/>
                  <a:pt x="229" y="41"/>
                  <a:pt x="228" y="41"/>
                </a:cubicBezTo>
                <a:cubicBezTo>
                  <a:pt x="221" y="31"/>
                  <a:pt x="231" y="18"/>
                  <a:pt x="224" y="9"/>
                </a:cubicBezTo>
                <a:cubicBezTo>
                  <a:pt x="220" y="13"/>
                  <a:pt x="225" y="21"/>
                  <a:pt x="218" y="24"/>
                </a:cubicBezTo>
                <a:cubicBezTo>
                  <a:pt x="217" y="19"/>
                  <a:pt x="216" y="15"/>
                  <a:pt x="216" y="11"/>
                </a:cubicBezTo>
                <a:cubicBezTo>
                  <a:pt x="215" y="11"/>
                  <a:pt x="214" y="10"/>
                  <a:pt x="213" y="10"/>
                </a:cubicBezTo>
                <a:cubicBezTo>
                  <a:pt x="213" y="15"/>
                  <a:pt x="212" y="20"/>
                  <a:pt x="211" y="25"/>
                </a:cubicBezTo>
                <a:cubicBezTo>
                  <a:pt x="210" y="25"/>
                  <a:pt x="209" y="25"/>
                  <a:pt x="208" y="25"/>
                </a:cubicBezTo>
                <a:cubicBezTo>
                  <a:pt x="207" y="21"/>
                  <a:pt x="206" y="16"/>
                  <a:pt x="205" y="12"/>
                </a:cubicBezTo>
                <a:cubicBezTo>
                  <a:pt x="204" y="16"/>
                  <a:pt x="203" y="20"/>
                  <a:pt x="202" y="25"/>
                </a:cubicBezTo>
                <a:cubicBezTo>
                  <a:pt x="195" y="21"/>
                  <a:pt x="202" y="13"/>
                  <a:pt x="194" y="9"/>
                </a:cubicBezTo>
                <a:cubicBezTo>
                  <a:pt x="193" y="20"/>
                  <a:pt x="195" y="31"/>
                  <a:pt x="190" y="42"/>
                </a:cubicBezTo>
                <a:cubicBezTo>
                  <a:pt x="183" y="32"/>
                  <a:pt x="189" y="22"/>
                  <a:pt x="186" y="13"/>
                </a:cubicBezTo>
                <a:cubicBezTo>
                  <a:pt x="185" y="17"/>
                  <a:pt x="184" y="21"/>
                  <a:pt x="183" y="24"/>
                </a:cubicBezTo>
                <a:cubicBezTo>
                  <a:pt x="182" y="24"/>
                  <a:pt x="182" y="24"/>
                  <a:pt x="181" y="24"/>
                </a:cubicBezTo>
                <a:cubicBezTo>
                  <a:pt x="180" y="22"/>
                  <a:pt x="180" y="19"/>
                  <a:pt x="179" y="17"/>
                </a:cubicBezTo>
                <a:cubicBezTo>
                  <a:pt x="179" y="15"/>
                  <a:pt x="179" y="13"/>
                  <a:pt x="179" y="11"/>
                </a:cubicBezTo>
                <a:cubicBezTo>
                  <a:pt x="178" y="11"/>
                  <a:pt x="177" y="11"/>
                  <a:pt x="176" y="10"/>
                </a:cubicBezTo>
                <a:cubicBezTo>
                  <a:pt x="175" y="15"/>
                  <a:pt x="175" y="20"/>
                  <a:pt x="174" y="25"/>
                </a:cubicBezTo>
                <a:cubicBezTo>
                  <a:pt x="173" y="25"/>
                  <a:pt x="172" y="25"/>
                  <a:pt x="171" y="25"/>
                </a:cubicBezTo>
                <a:cubicBezTo>
                  <a:pt x="170" y="21"/>
                  <a:pt x="169" y="17"/>
                  <a:pt x="168" y="12"/>
                </a:cubicBezTo>
                <a:cubicBezTo>
                  <a:pt x="167" y="16"/>
                  <a:pt x="166" y="21"/>
                  <a:pt x="165" y="25"/>
                </a:cubicBezTo>
                <a:cubicBezTo>
                  <a:pt x="164" y="25"/>
                  <a:pt x="163" y="25"/>
                  <a:pt x="163" y="25"/>
                </a:cubicBezTo>
                <a:cubicBezTo>
                  <a:pt x="162" y="20"/>
                  <a:pt x="161" y="15"/>
                  <a:pt x="160" y="10"/>
                </a:cubicBezTo>
                <a:cubicBezTo>
                  <a:pt x="160" y="10"/>
                  <a:pt x="159" y="10"/>
                  <a:pt x="158" y="10"/>
                </a:cubicBezTo>
                <a:cubicBezTo>
                  <a:pt x="155" y="20"/>
                  <a:pt x="159" y="31"/>
                  <a:pt x="153" y="42"/>
                </a:cubicBezTo>
                <a:cubicBezTo>
                  <a:pt x="144" y="31"/>
                  <a:pt x="155" y="18"/>
                  <a:pt x="148" y="9"/>
                </a:cubicBezTo>
                <a:cubicBezTo>
                  <a:pt x="143" y="13"/>
                  <a:pt x="149" y="21"/>
                  <a:pt x="141" y="25"/>
                </a:cubicBezTo>
                <a:cubicBezTo>
                  <a:pt x="141" y="19"/>
                  <a:pt x="140" y="15"/>
                  <a:pt x="139" y="11"/>
                </a:cubicBezTo>
                <a:cubicBezTo>
                  <a:pt x="139" y="11"/>
                  <a:pt x="138" y="10"/>
                  <a:pt x="137" y="10"/>
                </a:cubicBezTo>
                <a:cubicBezTo>
                  <a:pt x="136" y="15"/>
                  <a:pt x="136" y="20"/>
                  <a:pt x="135" y="25"/>
                </a:cubicBezTo>
                <a:cubicBezTo>
                  <a:pt x="134" y="25"/>
                  <a:pt x="133" y="25"/>
                  <a:pt x="132" y="25"/>
                </a:cubicBezTo>
                <a:cubicBezTo>
                  <a:pt x="131" y="21"/>
                  <a:pt x="130" y="16"/>
                  <a:pt x="129" y="12"/>
                </a:cubicBezTo>
                <a:cubicBezTo>
                  <a:pt x="128" y="16"/>
                  <a:pt x="127" y="20"/>
                  <a:pt x="125" y="25"/>
                </a:cubicBezTo>
                <a:cubicBezTo>
                  <a:pt x="118" y="21"/>
                  <a:pt x="126" y="13"/>
                  <a:pt x="118" y="9"/>
                </a:cubicBezTo>
                <a:cubicBezTo>
                  <a:pt x="117" y="20"/>
                  <a:pt x="119" y="31"/>
                  <a:pt x="114" y="42"/>
                </a:cubicBezTo>
                <a:cubicBezTo>
                  <a:pt x="106" y="32"/>
                  <a:pt x="115" y="20"/>
                  <a:pt x="107" y="9"/>
                </a:cubicBezTo>
                <a:cubicBezTo>
                  <a:pt x="106" y="13"/>
                  <a:pt x="106" y="15"/>
                  <a:pt x="105" y="17"/>
                </a:cubicBezTo>
                <a:cubicBezTo>
                  <a:pt x="105" y="20"/>
                  <a:pt x="104" y="22"/>
                  <a:pt x="104" y="24"/>
                </a:cubicBezTo>
                <a:cubicBezTo>
                  <a:pt x="96" y="21"/>
                  <a:pt x="103" y="14"/>
                  <a:pt x="99" y="9"/>
                </a:cubicBezTo>
                <a:cubicBezTo>
                  <a:pt x="92" y="13"/>
                  <a:pt x="99" y="22"/>
                  <a:pt x="92" y="26"/>
                </a:cubicBezTo>
                <a:cubicBezTo>
                  <a:pt x="91" y="22"/>
                  <a:pt x="90" y="18"/>
                  <a:pt x="89" y="12"/>
                </a:cubicBezTo>
                <a:cubicBezTo>
                  <a:pt x="87" y="18"/>
                  <a:pt x="86" y="21"/>
                  <a:pt x="85" y="25"/>
                </a:cubicBezTo>
                <a:cubicBezTo>
                  <a:pt x="85" y="24"/>
                  <a:pt x="84" y="24"/>
                  <a:pt x="83" y="24"/>
                </a:cubicBezTo>
                <a:cubicBezTo>
                  <a:pt x="82" y="19"/>
                  <a:pt x="81" y="14"/>
                  <a:pt x="81" y="10"/>
                </a:cubicBezTo>
                <a:cubicBezTo>
                  <a:pt x="74" y="19"/>
                  <a:pt x="79" y="31"/>
                  <a:pt x="73" y="42"/>
                </a:cubicBezTo>
                <a:cubicBezTo>
                  <a:pt x="69" y="35"/>
                  <a:pt x="71" y="30"/>
                  <a:pt x="71" y="24"/>
                </a:cubicBezTo>
                <a:cubicBezTo>
                  <a:pt x="71" y="13"/>
                  <a:pt x="71" y="13"/>
                  <a:pt x="67" y="9"/>
                </a:cubicBezTo>
                <a:cubicBezTo>
                  <a:pt x="65" y="14"/>
                  <a:pt x="68" y="20"/>
                  <a:pt x="64" y="24"/>
                </a:cubicBezTo>
                <a:cubicBezTo>
                  <a:pt x="58" y="20"/>
                  <a:pt x="62" y="15"/>
                  <a:pt x="60" y="9"/>
                </a:cubicBezTo>
                <a:cubicBezTo>
                  <a:pt x="53" y="13"/>
                  <a:pt x="60" y="22"/>
                  <a:pt x="53" y="26"/>
                </a:cubicBezTo>
                <a:cubicBezTo>
                  <a:pt x="52" y="21"/>
                  <a:pt x="51" y="18"/>
                  <a:pt x="50" y="12"/>
                </a:cubicBezTo>
                <a:cubicBezTo>
                  <a:pt x="48" y="17"/>
                  <a:pt x="47" y="21"/>
                  <a:pt x="46" y="25"/>
                </a:cubicBezTo>
                <a:cubicBezTo>
                  <a:pt x="45" y="24"/>
                  <a:pt x="44" y="24"/>
                  <a:pt x="44" y="24"/>
                </a:cubicBezTo>
                <a:cubicBezTo>
                  <a:pt x="43" y="20"/>
                  <a:pt x="42" y="15"/>
                  <a:pt x="41" y="11"/>
                </a:cubicBezTo>
                <a:cubicBezTo>
                  <a:pt x="41" y="11"/>
                  <a:pt x="40" y="11"/>
                  <a:pt x="39" y="11"/>
                </a:cubicBezTo>
                <a:cubicBezTo>
                  <a:pt x="36" y="20"/>
                  <a:pt x="39" y="31"/>
                  <a:pt x="34" y="43"/>
                </a:cubicBezTo>
                <a:cubicBezTo>
                  <a:pt x="28" y="32"/>
                  <a:pt x="34" y="22"/>
                  <a:pt x="31" y="12"/>
                </a:cubicBezTo>
                <a:cubicBezTo>
                  <a:pt x="25" y="12"/>
                  <a:pt x="19" y="11"/>
                  <a:pt x="13" y="12"/>
                </a:cubicBezTo>
                <a:cubicBezTo>
                  <a:pt x="10" y="13"/>
                  <a:pt x="7" y="17"/>
                  <a:pt x="7" y="19"/>
                </a:cubicBezTo>
                <a:cubicBezTo>
                  <a:pt x="6" y="29"/>
                  <a:pt x="7" y="40"/>
                  <a:pt x="9" y="50"/>
                </a:cubicBezTo>
                <a:cubicBezTo>
                  <a:pt x="27" y="50"/>
                  <a:pt x="44" y="51"/>
                  <a:pt x="61" y="50"/>
                </a:cubicBezTo>
                <a:cubicBezTo>
                  <a:pt x="92" y="49"/>
                  <a:pt x="124" y="48"/>
                  <a:pt x="156" y="46"/>
                </a:cubicBezTo>
                <a:cubicBezTo>
                  <a:pt x="160" y="46"/>
                  <a:pt x="164" y="47"/>
                  <a:pt x="168" y="47"/>
                </a:cubicBezTo>
                <a:cubicBezTo>
                  <a:pt x="168" y="48"/>
                  <a:pt x="168" y="49"/>
                  <a:pt x="168" y="50"/>
                </a:cubicBezTo>
                <a:cubicBezTo>
                  <a:pt x="164" y="51"/>
                  <a:pt x="160" y="51"/>
                  <a:pt x="156" y="52"/>
                </a:cubicBezTo>
                <a:cubicBezTo>
                  <a:pt x="152" y="53"/>
                  <a:pt x="148" y="55"/>
                  <a:pt x="144" y="56"/>
                </a:cubicBezTo>
                <a:cubicBezTo>
                  <a:pt x="143" y="56"/>
                  <a:pt x="143" y="56"/>
                  <a:pt x="143" y="55"/>
                </a:cubicBezTo>
                <a:cubicBezTo>
                  <a:pt x="133" y="51"/>
                  <a:pt x="122" y="52"/>
                  <a:pt x="112" y="53"/>
                </a:cubicBezTo>
                <a:cubicBezTo>
                  <a:pt x="89" y="56"/>
                  <a:pt x="66" y="58"/>
                  <a:pt x="43" y="56"/>
                </a:cubicBezTo>
                <a:cubicBezTo>
                  <a:pt x="32" y="56"/>
                  <a:pt x="20" y="57"/>
                  <a:pt x="10" y="58"/>
                </a:cubicBezTo>
                <a:cubicBezTo>
                  <a:pt x="9" y="59"/>
                  <a:pt x="8" y="60"/>
                  <a:pt x="8" y="60"/>
                </a:cubicBezTo>
                <a:cubicBezTo>
                  <a:pt x="10" y="74"/>
                  <a:pt x="11" y="88"/>
                  <a:pt x="13" y="101"/>
                </a:cubicBezTo>
                <a:cubicBezTo>
                  <a:pt x="13" y="104"/>
                  <a:pt x="17" y="107"/>
                  <a:pt x="19" y="107"/>
                </a:cubicBezTo>
                <a:cubicBezTo>
                  <a:pt x="31" y="109"/>
                  <a:pt x="42" y="112"/>
                  <a:pt x="54" y="111"/>
                </a:cubicBezTo>
                <a:cubicBezTo>
                  <a:pt x="71" y="110"/>
                  <a:pt x="88" y="108"/>
                  <a:pt x="105" y="105"/>
                </a:cubicBezTo>
                <a:cubicBezTo>
                  <a:pt x="145" y="97"/>
                  <a:pt x="184" y="90"/>
                  <a:pt x="224" y="82"/>
                </a:cubicBezTo>
                <a:cubicBezTo>
                  <a:pt x="253" y="77"/>
                  <a:pt x="282" y="75"/>
                  <a:pt x="310" y="86"/>
                </a:cubicBezTo>
                <a:cubicBezTo>
                  <a:pt x="338" y="97"/>
                  <a:pt x="368" y="96"/>
                  <a:pt x="397" y="93"/>
                </a:cubicBezTo>
                <a:cubicBezTo>
                  <a:pt x="413" y="91"/>
                  <a:pt x="430" y="90"/>
                  <a:pt x="446" y="88"/>
                </a:cubicBezTo>
              </a:path>
            </a:pathLst>
          </a:custGeom>
          <a:solidFill>
            <a:srgbClr val="F8930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5"/>
          <p:cNvSpPr>
            <a:spLocks noEditPoints="1"/>
          </p:cNvSpPr>
          <p:nvPr/>
        </p:nvSpPr>
        <p:spPr bwMode="auto">
          <a:xfrm rot="16200000">
            <a:off x="8152907" y="3775095"/>
            <a:ext cx="4168919" cy="471406"/>
          </a:xfrm>
          <a:custGeom>
            <a:avLst/>
            <a:gdLst>
              <a:gd name="T0" fmla="*/ 540 w 1314"/>
              <a:gd name="T1" fmla="*/ 144 h 155"/>
              <a:gd name="T2" fmla="*/ 58 w 1314"/>
              <a:gd name="T3" fmla="*/ 142 h 155"/>
              <a:gd name="T4" fmla="*/ 31 w 1314"/>
              <a:gd name="T5" fmla="*/ 0 h 155"/>
              <a:gd name="T6" fmla="*/ 568 w 1314"/>
              <a:gd name="T7" fmla="*/ 2 h 155"/>
              <a:gd name="T8" fmla="*/ 1123 w 1314"/>
              <a:gd name="T9" fmla="*/ 2 h 155"/>
              <a:gd name="T10" fmla="*/ 1299 w 1314"/>
              <a:gd name="T11" fmla="*/ 147 h 155"/>
              <a:gd name="T12" fmla="*/ 310 w 1314"/>
              <a:gd name="T13" fmla="*/ 90 h 155"/>
              <a:gd name="T14" fmla="*/ 89 w 1314"/>
              <a:gd name="T15" fmla="*/ 134 h 155"/>
              <a:gd name="T16" fmla="*/ 568 w 1314"/>
              <a:gd name="T17" fmla="*/ 137 h 155"/>
              <a:gd name="T18" fmla="*/ 1220 w 1314"/>
              <a:gd name="T19" fmla="*/ 140 h 155"/>
              <a:gd name="T20" fmla="*/ 1287 w 1314"/>
              <a:gd name="T21" fmla="*/ 11 h 155"/>
              <a:gd name="T22" fmla="*/ 1261 w 1314"/>
              <a:gd name="T23" fmla="*/ 7 h 155"/>
              <a:gd name="T24" fmla="*/ 1230 w 1314"/>
              <a:gd name="T25" fmla="*/ 13 h 155"/>
              <a:gd name="T26" fmla="*/ 1197 w 1314"/>
              <a:gd name="T27" fmla="*/ 10 h 155"/>
              <a:gd name="T28" fmla="*/ 1178 w 1314"/>
              <a:gd name="T29" fmla="*/ 25 h 155"/>
              <a:gd name="T30" fmla="*/ 1153 w 1314"/>
              <a:gd name="T31" fmla="*/ 26 h 155"/>
              <a:gd name="T32" fmla="*/ 1127 w 1314"/>
              <a:gd name="T33" fmla="*/ 25 h 155"/>
              <a:gd name="T34" fmla="*/ 1100 w 1314"/>
              <a:gd name="T35" fmla="*/ 24 h 155"/>
              <a:gd name="T36" fmla="*/ 1073 w 1314"/>
              <a:gd name="T37" fmla="*/ 12 h 155"/>
              <a:gd name="T38" fmla="*/ 1045 w 1314"/>
              <a:gd name="T39" fmla="*/ 24 h 155"/>
              <a:gd name="T40" fmla="*/ 1027 w 1314"/>
              <a:gd name="T41" fmla="*/ 25 h 155"/>
              <a:gd name="T42" fmla="*/ 997 w 1314"/>
              <a:gd name="T43" fmla="*/ 26 h 155"/>
              <a:gd name="T44" fmla="*/ 973 w 1314"/>
              <a:gd name="T45" fmla="*/ 11 h 155"/>
              <a:gd name="T46" fmla="*/ 954 w 1314"/>
              <a:gd name="T47" fmla="*/ 12 h 155"/>
              <a:gd name="T48" fmla="*/ 923 w 1314"/>
              <a:gd name="T49" fmla="*/ 11 h 155"/>
              <a:gd name="T50" fmla="*/ 901 w 1314"/>
              <a:gd name="T51" fmla="*/ 41 h 155"/>
              <a:gd name="T52" fmla="*/ 875 w 1314"/>
              <a:gd name="T53" fmla="*/ 13 h 155"/>
              <a:gd name="T54" fmla="*/ 849 w 1314"/>
              <a:gd name="T55" fmla="*/ 24 h 155"/>
              <a:gd name="T56" fmla="*/ 828 w 1314"/>
              <a:gd name="T57" fmla="*/ 10 h 155"/>
              <a:gd name="T58" fmla="*/ 801 w 1314"/>
              <a:gd name="T59" fmla="*/ 25 h 155"/>
              <a:gd name="T60" fmla="*/ 780 w 1314"/>
              <a:gd name="T61" fmla="*/ 42 h 155"/>
              <a:gd name="T62" fmla="*/ 751 w 1314"/>
              <a:gd name="T63" fmla="*/ 26 h 155"/>
              <a:gd name="T64" fmla="*/ 719 w 1314"/>
              <a:gd name="T65" fmla="*/ 26 h 155"/>
              <a:gd name="T66" fmla="*/ 694 w 1314"/>
              <a:gd name="T67" fmla="*/ 7 h 155"/>
              <a:gd name="T68" fmla="*/ 662 w 1314"/>
              <a:gd name="T69" fmla="*/ 42 h 155"/>
              <a:gd name="T70" fmla="*/ 632 w 1314"/>
              <a:gd name="T71" fmla="*/ 24 h 155"/>
              <a:gd name="T72" fmla="*/ 609 w 1314"/>
              <a:gd name="T73" fmla="*/ 9 h 155"/>
              <a:gd name="T74" fmla="*/ 579 w 1314"/>
              <a:gd name="T75" fmla="*/ 9 h 155"/>
              <a:gd name="T76" fmla="*/ 558 w 1314"/>
              <a:gd name="T77" fmla="*/ 12 h 155"/>
              <a:gd name="T78" fmla="*/ 531 w 1314"/>
              <a:gd name="T79" fmla="*/ 25 h 155"/>
              <a:gd name="T80" fmla="*/ 508 w 1314"/>
              <a:gd name="T81" fmla="*/ 9 h 155"/>
              <a:gd name="T82" fmla="*/ 477 w 1314"/>
              <a:gd name="T83" fmla="*/ 24 h 155"/>
              <a:gd name="T84" fmla="*/ 444 w 1314"/>
              <a:gd name="T85" fmla="*/ 12 h 155"/>
              <a:gd name="T86" fmla="*/ 413 w 1314"/>
              <a:gd name="T87" fmla="*/ 11 h 155"/>
              <a:gd name="T88" fmla="*/ 389 w 1314"/>
              <a:gd name="T89" fmla="*/ 41 h 155"/>
              <a:gd name="T90" fmla="*/ 370 w 1314"/>
              <a:gd name="T91" fmla="*/ 25 h 155"/>
              <a:gd name="T92" fmla="*/ 351 w 1314"/>
              <a:gd name="T93" fmla="*/ 41 h 155"/>
              <a:gd name="T94" fmla="*/ 327 w 1314"/>
              <a:gd name="T95" fmla="*/ 26 h 155"/>
              <a:gd name="T96" fmla="*/ 309 w 1314"/>
              <a:gd name="T97" fmla="*/ 42 h 155"/>
              <a:gd name="T98" fmla="*/ 277 w 1314"/>
              <a:gd name="T99" fmla="*/ 10 h 155"/>
              <a:gd name="T100" fmla="*/ 248 w 1314"/>
              <a:gd name="T101" fmla="*/ 25 h 155"/>
              <a:gd name="T102" fmla="*/ 231 w 1314"/>
              <a:gd name="T103" fmla="*/ 41 h 155"/>
              <a:gd name="T104" fmla="*/ 208 w 1314"/>
              <a:gd name="T105" fmla="*/ 25 h 155"/>
              <a:gd name="T106" fmla="*/ 181 w 1314"/>
              <a:gd name="T107" fmla="*/ 24 h 155"/>
              <a:gd name="T108" fmla="*/ 165 w 1314"/>
              <a:gd name="T109" fmla="*/ 25 h 155"/>
              <a:gd name="T110" fmla="*/ 139 w 1314"/>
              <a:gd name="T111" fmla="*/ 11 h 155"/>
              <a:gd name="T112" fmla="*/ 114 w 1314"/>
              <a:gd name="T113" fmla="*/ 42 h 155"/>
              <a:gd name="T114" fmla="*/ 85 w 1314"/>
              <a:gd name="T115" fmla="*/ 25 h 155"/>
              <a:gd name="T116" fmla="*/ 60 w 1314"/>
              <a:gd name="T117" fmla="*/ 9 h 155"/>
              <a:gd name="T118" fmla="*/ 34 w 1314"/>
              <a:gd name="T119" fmla="*/ 43 h 155"/>
              <a:gd name="T120" fmla="*/ 168 w 1314"/>
              <a:gd name="T121" fmla="*/ 47 h 155"/>
              <a:gd name="T122" fmla="*/ 10 w 1314"/>
              <a:gd name="T123" fmla="*/ 58 h 155"/>
              <a:gd name="T124" fmla="*/ 310 w 1314"/>
              <a:gd name="T125" fmla="*/ 86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14" h="155">
                <a:moveTo>
                  <a:pt x="1088" y="155"/>
                </a:moveTo>
                <a:cubicBezTo>
                  <a:pt x="1027" y="154"/>
                  <a:pt x="970" y="153"/>
                  <a:pt x="913" y="152"/>
                </a:cubicBezTo>
                <a:cubicBezTo>
                  <a:pt x="896" y="151"/>
                  <a:pt x="879" y="149"/>
                  <a:pt x="862" y="149"/>
                </a:cubicBezTo>
                <a:cubicBezTo>
                  <a:pt x="825" y="148"/>
                  <a:pt x="788" y="148"/>
                  <a:pt x="751" y="147"/>
                </a:cubicBezTo>
                <a:cubicBezTo>
                  <a:pt x="717" y="147"/>
                  <a:pt x="684" y="148"/>
                  <a:pt x="651" y="148"/>
                </a:cubicBezTo>
                <a:cubicBezTo>
                  <a:pt x="633" y="148"/>
                  <a:pt x="615" y="147"/>
                  <a:pt x="597" y="148"/>
                </a:cubicBezTo>
                <a:cubicBezTo>
                  <a:pt x="578" y="148"/>
                  <a:pt x="559" y="147"/>
                  <a:pt x="540" y="144"/>
                </a:cubicBezTo>
                <a:cubicBezTo>
                  <a:pt x="537" y="143"/>
                  <a:pt x="533" y="143"/>
                  <a:pt x="530" y="143"/>
                </a:cubicBezTo>
                <a:cubicBezTo>
                  <a:pt x="458" y="143"/>
                  <a:pt x="387" y="141"/>
                  <a:pt x="315" y="141"/>
                </a:cubicBezTo>
                <a:cubicBezTo>
                  <a:pt x="273" y="141"/>
                  <a:pt x="231" y="144"/>
                  <a:pt x="190" y="145"/>
                </a:cubicBezTo>
                <a:cubicBezTo>
                  <a:pt x="182" y="145"/>
                  <a:pt x="175" y="145"/>
                  <a:pt x="168" y="145"/>
                </a:cubicBezTo>
                <a:cubicBezTo>
                  <a:pt x="151" y="145"/>
                  <a:pt x="135" y="145"/>
                  <a:pt x="118" y="144"/>
                </a:cubicBezTo>
                <a:cubicBezTo>
                  <a:pt x="106" y="144"/>
                  <a:pt x="94" y="143"/>
                  <a:pt x="82" y="143"/>
                </a:cubicBezTo>
                <a:cubicBezTo>
                  <a:pt x="74" y="142"/>
                  <a:pt x="66" y="142"/>
                  <a:pt x="58" y="142"/>
                </a:cubicBezTo>
                <a:cubicBezTo>
                  <a:pt x="42" y="143"/>
                  <a:pt x="27" y="141"/>
                  <a:pt x="12" y="138"/>
                </a:cubicBezTo>
                <a:cubicBezTo>
                  <a:pt x="6" y="137"/>
                  <a:pt x="4" y="133"/>
                  <a:pt x="4" y="128"/>
                </a:cubicBezTo>
                <a:cubicBezTo>
                  <a:pt x="3" y="110"/>
                  <a:pt x="1" y="93"/>
                  <a:pt x="1" y="75"/>
                </a:cubicBezTo>
                <a:cubicBezTo>
                  <a:pt x="0" y="59"/>
                  <a:pt x="0" y="42"/>
                  <a:pt x="0" y="26"/>
                </a:cubicBezTo>
                <a:cubicBezTo>
                  <a:pt x="0" y="21"/>
                  <a:pt x="1" y="17"/>
                  <a:pt x="1" y="12"/>
                </a:cubicBezTo>
                <a:cubicBezTo>
                  <a:pt x="1" y="7"/>
                  <a:pt x="4" y="4"/>
                  <a:pt x="8" y="3"/>
                </a:cubicBezTo>
                <a:cubicBezTo>
                  <a:pt x="15" y="2"/>
                  <a:pt x="23" y="0"/>
                  <a:pt x="31" y="0"/>
                </a:cubicBezTo>
                <a:cubicBezTo>
                  <a:pt x="53" y="0"/>
                  <a:pt x="76" y="1"/>
                  <a:pt x="99" y="2"/>
                </a:cubicBezTo>
                <a:cubicBezTo>
                  <a:pt x="126" y="2"/>
                  <a:pt x="152" y="2"/>
                  <a:pt x="179" y="2"/>
                </a:cubicBezTo>
                <a:cubicBezTo>
                  <a:pt x="204" y="2"/>
                  <a:pt x="230" y="2"/>
                  <a:pt x="255" y="2"/>
                </a:cubicBezTo>
                <a:cubicBezTo>
                  <a:pt x="281" y="2"/>
                  <a:pt x="308" y="2"/>
                  <a:pt x="334" y="2"/>
                </a:cubicBezTo>
                <a:cubicBezTo>
                  <a:pt x="361" y="2"/>
                  <a:pt x="388" y="2"/>
                  <a:pt x="414" y="2"/>
                </a:cubicBezTo>
                <a:cubicBezTo>
                  <a:pt x="441" y="2"/>
                  <a:pt x="467" y="2"/>
                  <a:pt x="493" y="2"/>
                </a:cubicBezTo>
                <a:cubicBezTo>
                  <a:pt x="518" y="2"/>
                  <a:pt x="543" y="2"/>
                  <a:pt x="568" y="2"/>
                </a:cubicBezTo>
                <a:cubicBezTo>
                  <a:pt x="595" y="2"/>
                  <a:pt x="622" y="2"/>
                  <a:pt x="648" y="2"/>
                </a:cubicBezTo>
                <a:cubicBezTo>
                  <a:pt x="674" y="2"/>
                  <a:pt x="700" y="2"/>
                  <a:pt x="726" y="2"/>
                </a:cubicBezTo>
                <a:cubicBezTo>
                  <a:pt x="753" y="2"/>
                  <a:pt x="779" y="2"/>
                  <a:pt x="806" y="2"/>
                </a:cubicBezTo>
                <a:cubicBezTo>
                  <a:pt x="832" y="2"/>
                  <a:pt x="859" y="2"/>
                  <a:pt x="886" y="2"/>
                </a:cubicBezTo>
                <a:cubicBezTo>
                  <a:pt x="912" y="2"/>
                  <a:pt x="938" y="2"/>
                  <a:pt x="965" y="2"/>
                </a:cubicBezTo>
                <a:cubicBezTo>
                  <a:pt x="991" y="2"/>
                  <a:pt x="1017" y="2"/>
                  <a:pt x="1043" y="2"/>
                </a:cubicBezTo>
                <a:cubicBezTo>
                  <a:pt x="1070" y="2"/>
                  <a:pt x="1096" y="2"/>
                  <a:pt x="1123" y="2"/>
                </a:cubicBezTo>
                <a:cubicBezTo>
                  <a:pt x="1149" y="2"/>
                  <a:pt x="1174" y="2"/>
                  <a:pt x="1200" y="2"/>
                </a:cubicBezTo>
                <a:cubicBezTo>
                  <a:pt x="1226" y="2"/>
                  <a:pt x="1253" y="2"/>
                  <a:pt x="1279" y="2"/>
                </a:cubicBezTo>
                <a:cubicBezTo>
                  <a:pt x="1288" y="2"/>
                  <a:pt x="1296" y="2"/>
                  <a:pt x="1305" y="3"/>
                </a:cubicBezTo>
                <a:cubicBezTo>
                  <a:pt x="1310" y="3"/>
                  <a:pt x="1313" y="6"/>
                  <a:pt x="1313" y="11"/>
                </a:cubicBezTo>
                <a:cubicBezTo>
                  <a:pt x="1313" y="19"/>
                  <a:pt x="1314" y="26"/>
                  <a:pt x="1314" y="34"/>
                </a:cubicBezTo>
                <a:cubicBezTo>
                  <a:pt x="1313" y="68"/>
                  <a:pt x="1313" y="101"/>
                  <a:pt x="1312" y="135"/>
                </a:cubicBezTo>
                <a:cubicBezTo>
                  <a:pt x="1311" y="144"/>
                  <a:pt x="1309" y="146"/>
                  <a:pt x="1299" y="147"/>
                </a:cubicBezTo>
                <a:cubicBezTo>
                  <a:pt x="1258" y="152"/>
                  <a:pt x="1218" y="152"/>
                  <a:pt x="1177" y="152"/>
                </a:cubicBezTo>
                <a:cubicBezTo>
                  <a:pt x="1146" y="153"/>
                  <a:pt x="1115" y="154"/>
                  <a:pt x="1088" y="155"/>
                </a:cubicBezTo>
                <a:moveTo>
                  <a:pt x="446" y="88"/>
                </a:moveTo>
                <a:cubicBezTo>
                  <a:pt x="446" y="88"/>
                  <a:pt x="446" y="88"/>
                  <a:pt x="446" y="88"/>
                </a:cubicBezTo>
                <a:cubicBezTo>
                  <a:pt x="443" y="89"/>
                  <a:pt x="441" y="90"/>
                  <a:pt x="439" y="91"/>
                </a:cubicBezTo>
                <a:cubicBezTo>
                  <a:pt x="425" y="93"/>
                  <a:pt x="412" y="95"/>
                  <a:pt x="398" y="97"/>
                </a:cubicBezTo>
                <a:cubicBezTo>
                  <a:pt x="368" y="101"/>
                  <a:pt x="338" y="101"/>
                  <a:pt x="310" y="90"/>
                </a:cubicBezTo>
                <a:cubicBezTo>
                  <a:pt x="281" y="80"/>
                  <a:pt x="253" y="80"/>
                  <a:pt x="224" y="86"/>
                </a:cubicBezTo>
                <a:cubicBezTo>
                  <a:pt x="175" y="95"/>
                  <a:pt x="127" y="104"/>
                  <a:pt x="78" y="112"/>
                </a:cubicBezTo>
                <a:cubicBezTo>
                  <a:pt x="65" y="114"/>
                  <a:pt x="52" y="116"/>
                  <a:pt x="39" y="113"/>
                </a:cubicBezTo>
                <a:cubicBezTo>
                  <a:pt x="31" y="112"/>
                  <a:pt x="22" y="111"/>
                  <a:pt x="14" y="111"/>
                </a:cubicBezTo>
                <a:cubicBezTo>
                  <a:pt x="16" y="131"/>
                  <a:pt x="17" y="130"/>
                  <a:pt x="36" y="132"/>
                </a:cubicBezTo>
                <a:cubicBezTo>
                  <a:pt x="48" y="133"/>
                  <a:pt x="60" y="133"/>
                  <a:pt x="72" y="132"/>
                </a:cubicBezTo>
                <a:cubicBezTo>
                  <a:pt x="77" y="132"/>
                  <a:pt x="83" y="134"/>
                  <a:pt x="89" y="134"/>
                </a:cubicBezTo>
                <a:cubicBezTo>
                  <a:pt x="96" y="135"/>
                  <a:pt x="102" y="136"/>
                  <a:pt x="109" y="136"/>
                </a:cubicBezTo>
                <a:cubicBezTo>
                  <a:pt x="125" y="136"/>
                  <a:pt x="141" y="135"/>
                  <a:pt x="156" y="135"/>
                </a:cubicBezTo>
                <a:cubicBezTo>
                  <a:pt x="172" y="135"/>
                  <a:pt x="187" y="135"/>
                  <a:pt x="203" y="134"/>
                </a:cubicBezTo>
                <a:cubicBezTo>
                  <a:pt x="231" y="133"/>
                  <a:pt x="259" y="130"/>
                  <a:pt x="287" y="130"/>
                </a:cubicBezTo>
                <a:cubicBezTo>
                  <a:pt x="340" y="129"/>
                  <a:pt x="394" y="129"/>
                  <a:pt x="448" y="131"/>
                </a:cubicBezTo>
                <a:cubicBezTo>
                  <a:pt x="485" y="132"/>
                  <a:pt x="523" y="130"/>
                  <a:pt x="560" y="137"/>
                </a:cubicBezTo>
                <a:cubicBezTo>
                  <a:pt x="563" y="137"/>
                  <a:pt x="566" y="137"/>
                  <a:pt x="568" y="137"/>
                </a:cubicBezTo>
                <a:cubicBezTo>
                  <a:pt x="599" y="137"/>
                  <a:pt x="630" y="138"/>
                  <a:pt x="661" y="138"/>
                </a:cubicBezTo>
                <a:cubicBezTo>
                  <a:pt x="681" y="138"/>
                  <a:pt x="701" y="137"/>
                  <a:pt x="721" y="137"/>
                </a:cubicBezTo>
                <a:cubicBezTo>
                  <a:pt x="751" y="137"/>
                  <a:pt x="780" y="138"/>
                  <a:pt x="810" y="138"/>
                </a:cubicBezTo>
                <a:cubicBezTo>
                  <a:pt x="828" y="138"/>
                  <a:pt x="846" y="138"/>
                  <a:pt x="864" y="138"/>
                </a:cubicBezTo>
                <a:cubicBezTo>
                  <a:pt x="894" y="139"/>
                  <a:pt x="924" y="140"/>
                  <a:pt x="954" y="141"/>
                </a:cubicBezTo>
                <a:cubicBezTo>
                  <a:pt x="965" y="142"/>
                  <a:pt x="977" y="141"/>
                  <a:pt x="988" y="141"/>
                </a:cubicBezTo>
                <a:cubicBezTo>
                  <a:pt x="1065" y="145"/>
                  <a:pt x="1142" y="141"/>
                  <a:pt x="1220" y="140"/>
                </a:cubicBezTo>
                <a:cubicBezTo>
                  <a:pt x="1236" y="140"/>
                  <a:pt x="1252" y="139"/>
                  <a:pt x="1269" y="138"/>
                </a:cubicBezTo>
                <a:cubicBezTo>
                  <a:pt x="1274" y="138"/>
                  <a:pt x="1279" y="137"/>
                  <a:pt x="1284" y="136"/>
                </a:cubicBezTo>
                <a:cubicBezTo>
                  <a:pt x="1289" y="136"/>
                  <a:pt x="1294" y="135"/>
                  <a:pt x="1298" y="135"/>
                </a:cubicBezTo>
                <a:cubicBezTo>
                  <a:pt x="1299" y="129"/>
                  <a:pt x="1299" y="124"/>
                  <a:pt x="1300" y="119"/>
                </a:cubicBezTo>
                <a:cubicBezTo>
                  <a:pt x="1305" y="88"/>
                  <a:pt x="1306" y="58"/>
                  <a:pt x="1306" y="27"/>
                </a:cubicBezTo>
                <a:cubicBezTo>
                  <a:pt x="1306" y="12"/>
                  <a:pt x="1304" y="11"/>
                  <a:pt x="1290" y="10"/>
                </a:cubicBezTo>
                <a:cubicBezTo>
                  <a:pt x="1289" y="10"/>
                  <a:pt x="1288" y="11"/>
                  <a:pt x="1287" y="11"/>
                </a:cubicBezTo>
                <a:cubicBezTo>
                  <a:pt x="1286" y="16"/>
                  <a:pt x="1285" y="20"/>
                  <a:pt x="1284" y="26"/>
                </a:cubicBezTo>
                <a:cubicBezTo>
                  <a:pt x="1280" y="19"/>
                  <a:pt x="1280" y="19"/>
                  <a:pt x="1280" y="10"/>
                </a:cubicBezTo>
                <a:cubicBezTo>
                  <a:pt x="1272" y="13"/>
                  <a:pt x="1280" y="22"/>
                  <a:pt x="1272" y="26"/>
                </a:cubicBezTo>
                <a:cubicBezTo>
                  <a:pt x="1271" y="21"/>
                  <a:pt x="1270" y="18"/>
                  <a:pt x="1269" y="12"/>
                </a:cubicBezTo>
                <a:cubicBezTo>
                  <a:pt x="1268" y="17"/>
                  <a:pt x="1266" y="21"/>
                  <a:pt x="1265" y="25"/>
                </a:cubicBezTo>
                <a:cubicBezTo>
                  <a:pt x="1265" y="24"/>
                  <a:pt x="1264" y="24"/>
                  <a:pt x="1263" y="24"/>
                </a:cubicBezTo>
                <a:cubicBezTo>
                  <a:pt x="1262" y="19"/>
                  <a:pt x="1262" y="14"/>
                  <a:pt x="1261" y="7"/>
                </a:cubicBezTo>
                <a:cubicBezTo>
                  <a:pt x="1255" y="14"/>
                  <a:pt x="1258" y="20"/>
                  <a:pt x="1257" y="25"/>
                </a:cubicBezTo>
                <a:cubicBezTo>
                  <a:pt x="1256" y="30"/>
                  <a:pt x="1258" y="36"/>
                  <a:pt x="1254" y="42"/>
                </a:cubicBezTo>
                <a:cubicBezTo>
                  <a:pt x="1247" y="31"/>
                  <a:pt x="1255" y="19"/>
                  <a:pt x="1247" y="9"/>
                </a:cubicBezTo>
                <a:cubicBezTo>
                  <a:pt x="1247" y="14"/>
                  <a:pt x="1246" y="19"/>
                  <a:pt x="1245" y="25"/>
                </a:cubicBezTo>
                <a:cubicBezTo>
                  <a:pt x="1241" y="20"/>
                  <a:pt x="1241" y="20"/>
                  <a:pt x="1240" y="10"/>
                </a:cubicBezTo>
                <a:cubicBezTo>
                  <a:pt x="1233" y="13"/>
                  <a:pt x="1240" y="21"/>
                  <a:pt x="1233" y="27"/>
                </a:cubicBezTo>
                <a:cubicBezTo>
                  <a:pt x="1232" y="22"/>
                  <a:pt x="1231" y="18"/>
                  <a:pt x="1230" y="13"/>
                </a:cubicBezTo>
                <a:cubicBezTo>
                  <a:pt x="1227" y="17"/>
                  <a:pt x="1230" y="23"/>
                  <a:pt x="1224" y="24"/>
                </a:cubicBezTo>
                <a:cubicBezTo>
                  <a:pt x="1223" y="19"/>
                  <a:pt x="1223" y="15"/>
                  <a:pt x="1222" y="10"/>
                </a:cubicBezTo>
                <a:cubicBezTo>
                  <a:pt x="1215" y="19"/>
                  <a:pt x="1220" y="31"/>
                  <a:pt x="1214" y="42"/>
                </a:cubicBezTo>
                <a:cubicBezTo>
                  <a:pt x="1208" y="31"/>
                  <a:pt x="1215" y="20"/>
                  <a:pt x="1211" y="10"/>
                </a:cubicBezTo>
                <a:cubicBezTo>
                  <a:pt x="1203" y="12"/>
                  <a:pt x="1210" y="21"/>
                  <a:pt x="1202" y="24"/>
                </a:cubicBezTo>
                <a:cubicBezTo>
                  <a:pt x="1201" y="19"/>
                  <a:pt x="1200" y="15"/>
                  <a:pt x="1200" y="11"/>
                </a:cubicBezTo>
                <a:cubicBezTo>
                  <a:pt x="1199" y="11"/>
                  <a:pt x="1198" y="10"/>
                  <a:pt x="1197" y="10"/>
                </a:cubicBezTo>
                <a:cubicBezTo>
                  <a:pt x="1197" y="15"/>
                  <a:pt x="1196" y="20"/>
                  <a:pt x="1195" y="25"/>
                </a:cubicBezTo>
                <a:cubicBezTo>
                  <a:pt x="1194" y="25"/>
                  <a:pt x="1194" y="25"/>
                  <a:pt x="1193" y="25"/>
                </a:cubicBezTo>
                <a:cubicBezTo>
                  <a:pt x="1192" y="21"/>
                  <a:pt x="1191" y="17"/>
                  <a:pt x="1189" y="12"/>
                </a:cubicBezTo>
                <a:cubicBezTo>
                  <a:pt x="1187" y="16"/>
                  <a:pt x="1189" y="21"/>
                  <a:pt x="1184" y="26"/>
                </a:cubicBezTo>
                <a:cubicBezTo>
                  <a:pt x="1183" y="19"/>
                  <a:pt x="1182" y="14"/>
                  <a:pt x="1182" y="10"/>
                </a:cubicBezTo>
                <a:cubicBezTo>
                  <a:pt x="1181" y="10"/>
                  <a:pt x="1180" y="10"/>
                  <a:pt x="1179" y="10"/>
                </a:cubicBezTo>
                <a:cubicBezTo>
                  <a:pt x="1177" y="15"/>
                  <a:pt x="1178" y="20"/>
                  <a:pt x="1178" y="25"/>
                </a:cubicBezTo>
                <a:cubicBezTo>
                  <a:pt x="1177" y="30"/>
                  <a:pt x="1177" y="35"/>
                  <a:pt x="1176" y="41"/>
                </a:cubicBezTo>
                <a:cubicBezTo>
                  <a:pt x="1175" y="41"/>
                  <a:pt x="1174" y="41"/>
                  <a:pt x="1173" y="41"/>
                </a:cubicBezTo>
                <a:cubicBezTo>
                  <a:pt x="1166" y="31"/>
                  <a:pt x="1176" y="18"/>
                  <a:pt x="1169" y="9"/>
                </a:cubicBezTo>
                <a:cubicBezTo>
                  <a:pt x="1165" y="13"/>
                  <a:pt x="1170" y="21"/>
                  <a:pt x="1163" y="24"/>
                </a:cubicBezTo>
                <a:cubicBezTo>
                  <a:pt x="1162" y="21"/>
                  <a:pt x="1162" y="19"/>
                  <a:pt x="1162" y="17"/>
                </a:cubicBezTo>
                <a:cubicBezTo>
                  <a:pt x="1161" y="14"/>
                  <a:pt x="1161" y="12"/>
                  <a:pt x="1160" y="10"/>
                </a:cubicBezTo>
                <a:cubicBezTo>
                  <a:pt x="1154" y="15"/>
                  <a:pt x="1161" y="22"/>
                  <a:pt x="1153" y="26"/>
                </a:cubicBezTo>
                <a:cubicBezTo>
                  <a:pt x="1152" y="21"/>
                  <a:pt x="1151" y="16"/>
                  <a:pt x="1150" y="12"/>
                </a:cubicBezTo>
                <a:cubicBezTo>
                  <a:pt x="1149" y="16"/>
                  <a:pt x="1148" y="20"/>
                  <a:pt x="1147" y="25"/>
                </a:cubicBezTo>
                <a:cubicBezTo>
                  <a:pt x="1140" y="21"/>
                  <a:pt x="1147" y="13"/>
                  <a:pt x="1140" y="9"/>
                </a:cubicBezTo>
                <a:cubicBezTo>
                  <a:pt x="1137" y="20"/>
                  <a:pt x="1140" y="31"/>
                  <a:pt x="1135" y="43"/>
                </a:cubicBezTo>
                <a:cubicBezTo>
                  <a:pt x="1128" y="32"/>
                  <a:pt x="1135" y="21"/>
                  <a:pt x="1130" y="12"/>
                </a:cubicBezTo>
                <a:cubicBezTo>
                  <a:pt x="1129" y="14"/>
                  <a:pt x="1129" y="16"/>
                  <a:pt x="1129" y="18"/>
                </a:cubicBezTo>
                <a:cubicBezTo>
                  <a:pt x="1128" y="20"/>
                  <a:pt x="1127" y="22"/>
                  <a:pt x="1127" y="25"/>
                </a:cubicBezTo>
                <a:cubicBezTo>
                  <a:pt x="1120" y="20"/>
                  <a:pt x="1125" y="14"/>
                  <a:pt x="1123" y="9"/>
                </a:cubicBezTo>
                <a:cubicBezTo>
                  <a:pt x="1115" y="13"/>
                  <a:pt x="1122" y="21"/>
                  <a:pt x="1117" y="26"/>
                </a:cubicBezTo>
                <a:cubicBezTo>
                  <a:pt x="1112" y="23"/>
                  <a:pt x="1115" y="17"/>
                  <a:pt x="1112" y="13"/>
                </a:cubicBezTo>
                <a:cubicBezTo>
                  <a:pt x="1111" y="17"/>
                  <a:pt x="1109" y="21"/>
                  <a:pt x="1108" y="25"/>
                </a:cubicBezTo>
                <a:cubicBezTo>
                  <a:pt x="1108" y="24"/>
                  <a:pt x="1107" y="24"/>
                  <a:pt x="1106" y="24"/>
                </a:cubicBezTo>
                <a:cubicBezTo>
                  <a:pt x="1106" y="19"/>
                  <a:pt x="1105" y="15"/>
                  <a:pt x="1104" y="9"/>
                </a:cubicBezTo>
                <a:cubicBezTo>
                  <a:pt x="1098" y="14"/>
                  <a:pt x="1101" y="19"/>
                  <a:pt x="1100" y="24"/>
                </a:cubicBezTo>
                <a:cubicBezTo>
                  <a:pt x="1099" y="29"/>
                  <a:pt x="1101" y="35"/>
                  <a:pt x="1097" y="42"/>
                </a:cubicBezTo>
                <a:cubicBezTo>
                  <a:pt x="1089" y="31"/>
                  <a:pt x="1099" y="18"/>
                  <a:pt x="1091" y="7"/>
                </a:cubicBezTo>
                <a:cubicBezTo>
                  <a:pt x="1090" y="14"/>
                  <a:pt x="1089" y="19"/>
                  <a:pt x="1089" y="24"/>
                </a:cubicBezTo>
                <a:cubicBezTo>
                  <a:pt x="1088" y="24"/>
                  <a:pt x="1088" y="24"/>
                  <a:pt x="1087" y="24"/>
                </a:cubicBezTo>
                <a:cubicBezTo>
                  <a:pt x="1087" y="24"/>
                  <a:pt x="1083" y="10"/>
                  <a:pt x="1083" y="10"/>
                </a:cubicBezTo>
                <a:cubicBezTo>
                  <a:pt x="1077" y="13"/>
                  <a:pt x="1083" y="21"/>
                  <a:pt x="1076" y="27"/>
                </a:cubicBezTo>
                <a:cubicBezTo>
                  <a:pt x="1075" y="22"/>
                  <a:pt x="1074" y="18"/>
                  <a:pt x="1073" y="12"/>
                </a:cubicBezTo>
                <a:cubicBezTo>
                  <a:pt x="1072" y="17"/>
                  <a:pt x="1071" y="21"/>
                  <a:pt x="1070" y="24"/>
                </a:cubicBezTo>
                <a:cubicBezTo>
                  <a:pt x="1069" y="24"/>
                  <a:pt x="1068" y="24"/>
                  <a:pt x="1067" y="24"/>
                </a:cubicBezTo>
                <a:cubicBezTo>
                  <a:pt x="1067" y="19"/>
                  <a:pt x="1066" y="15"/>
                  <a:pt x="1065" y="10"/>
                </a:cubicBezTo>
                <a:cubicBezTo>
                  <a:pt x="1064" y="10"/>
                  <a:pt x="1063" y="10"/>
                  <a:pt x="1062" y="10"/>
                </a:cubicBezTo>
                <a:cubicBezTo>
                  <a:pt x="1059" y="19"/>
                  <a:pt x="1063" y="31"/>
                  <a:pt x="1058" y="42"/>
                </a:cubicBezTo>
                <a:cubicBezTo>
                  <a:pt x="1051" y="31"/>
                  <a:pt x="1058" y="20"/>
                  <a:pt x="1054" y="10"/>
                </a:cubicBezTo>
                <a:cubicBezTo>
                  <a:pt x="1046" y="12"/>
                  <a:pt x="1053" y="21"/>
                  <a:pt x="1045" y="24"/>
                </a:cubicBezTo>
                <a:cubicBezTo>
                  <a:pt x="1044" y="19"/>
                  <a:pt x="1044" y="15"/>
                  <a:pt x="1043" y="11"/>
                </a:cubicBezTo>
                <a:cubicBezTo>
                  <a:pt x="1042" y="11"/>
                  <a:pt x="1041" y="11"/>
                  <a:pt x="1041" y="11"/>
                </a:cubicBezTo>
                <a:cubicBezTo>
                  <a:pt x="1040" y="15"/>
                  <a:pt x="1039" y="20"/>
                  <a:pt x="1038" y="25"/>
                </a:cubicBezTo>
                <a:cubicBezTo>
                  <a:pt x="1038" y="25"/>
                  <a:pt x="1037" y="25"/>
                  <a:pt x="1036" y="25"/>
                </a:cubicBezTo>
                <a:cubicBezTo>
                  <a:pt x="1035" y="21"/>
                  <a:pt x="1034" y="17"/>
                  <a:pt x="1033" y="12"/>
                </a:cubicBezTo>
                <a:cubicBezTo>
                  <a:pt x="1031" y="17"/>
                  <a:pt x="1031" y="21"/>
                  <a:pt x="1030" y="25"/>
                </a:cubicBezTo>
                <a:cubicBezTo>
                  <a:pt x="1029" y="25"/>
                  <a:pt x="1028" y="25"/>
                  <a:pt x="1027" y="25"/>
                </a:cubicBezTo>
                <a:cubicBezTo>
                  <a:pt x="1026" y="20"/>
                  <a:pt x="1026" y="15"/>
                  <a:pt x="1025" y="10"/>
                </a:cubicBezTo>
                <a:cubicBezTo>
                  <a:pt x="1023" y="10"/>
                  <a:pt x="1023" y="10"/>
                  <a:pt x="1023" y="10"/>
                </a:cubicBezTo>
                <a:cubicBezTo>
                  <a:pt x="1019" y="20"/>
                  <a:pt x="1023" y="31"/>
                  <a:pt x="1018" y="41"/>
                </a:cubicBezTo>
                <a:cubicBezTo>
                  <a:pt x="1009" y="31"/>
                  <a:pt x="1020" y="18"/>
                  <a:pt x="1012" y="8"/>
                </a:cubicBezTo>
                <a:cubicBezTo>
                  <a:pt x="1008" y="14"/>
                  <a:pt x="1013" y="20"/>
                  <a:pt x="1006" y="25"/>
                </a:cubicBezTo>
                <a:cubicBezTo>
                  <a:pt x="1005" y="19"/>
                  <a:pt x="1005" y="15"/>
                  <a:pt x="1004" y="10"/>
                </a:cubicBezTo>
                <a:cubicBezTo>
                  <a:pt x="997" y="14"/>
                  <a:pt x="1004" y="22"/>
                  <a:pt x="997" y="26"/>
                </a:cubicBezTo>
                <a:cubicBezTo>
                  <a:pt x="996" y="21"/>
                  <a:pt x="995" y="16"/>
                  <a:pt x="994" y="12"/>
                </a:cubicBezTo>
                <a:cubicBezTo>
                  <a:pt x="992" y="16"/>
                  <a:pt x="991" y="20"/>
                  <a:pt x="990" y="25"/>
                </a:cubicBezTo>
                <a:cubicBezTo>
                  <a:pt x="989" y="25"/>
                  <a:pt x="988" y="24"/>
                  <a:pt x="988" y="24"/>
                </a:cubicBezTo>
                <a:cubicBezTo>
                  <a:pt x="987" y="19"/>
                  <a:pt x="986" y="15"/>
                  <a:pt x="986" y="10"/>
                </a:cubicBezTo>
                <a:cubicBezTo>
                  <a:pt x="985" y="10"/>
                  <a:pt x="984" y="10"/>
                  <a:pt x="983" y="10"/>
                </a:cubicBezTo>
                <a:cubicBezTo>
                  <a:pt x="980" y="20"/>
                  <a:pt x="984" y="31"/>
                  <a:pt x="979" y="41"/>
                </a:cubicBezTo>
                <a:cubicBezTo>
                  <a:pt x="970" y="32"/>
                  <a:pt x="980" y="20"/>
                  <a:pt x="973" y="11"/>
                </a:cubicBezTo>
                <a:cubicBezTo>
                  <a:pt x="969" y="15"/>
                  <a:pt x="974" y="22"/>
                  <a:pt x="967" y="24"/>
                </a:cubicBezTo>
                <a:cubicBezTo>
                  <a:pt x="966" y="21"/>
                  <a:pt x="966" y="19"/>
                  <a:pt x="966" y="17"/>
                </a:cubicBezTo>
                <a:cubicBezTo>
                  <a:pt x="965" y="15"/>
                  <a:pt x="965" y="13"/>
                  <a:pt x="964" y="11"/>
                </a:cubicBezTo>
                <a:cubicBezTo>
                  <a:pt x="964" y="11"/>
                  <a:pt x="963" y="11"/>
                  <a:pt x="962" y="11"/>
                </a:cubicBezTo>
                <a:cubicBezTo>
                  <a:pt x="961" y="16"/>
                  <a:pt x="961" y="20"/>
                  <a:pt x="960" y="25"/>
                </a:cubicBezTo>
                <a:cubicBezTo>
                  <a:pt x="959" y="25"/>
                  <a:pt x="958" y="25"/>
                  <a:pt x="957" y="25"/>
                </a:cubicBezTo>
                <a:cubicBezTo>
                  <a:pt x="956" y="21"/>
                  <a:pt x="955" y="16"/>
                  <a:pt x="954" y="12"/>
                </a:cubicBezTo>
                <a:cubicBezTo>
                  <a:pt x="953" y="16"/>
                  <a:pt x="952" y="20"/>
                  <a:pt x="951" y="25"/>
                </a:cubicBezTo>
                <a:cubicBezTo>
                  <a:pt x="944" y="21"/>
                  <a:pt x="951" y="13"/>
                  <a:pt x="944" y="9"/>
                </a:cubicBezTo>
                <a:cubicBezTo>
                  <a:pt x="941" y="20"/>
                  <a:pt x="945" y="31"/>
                  <a:pt x="939" y="42"/>
                </a:cubicBezTo>
                <a:cubicBezTo>
                  <a:pt x="931" y="31"/>
                  <a:pt x="941" y="18"/>
                  <a:pt x="933" y="8"/>
                </a:cubicBezTo>
                <a:cubicBezTo>
                  <a:pt x="931" y="14"/>
                  <a:pt x="934" y="20"/>
                  <a:pt x="928" y="25"/>
                </a:cubicBezTo>
                <a:cubicBezTo>
                  <a:pt x="927" y="19"/>
                  <a:pt x="926" y="15"/>
                  <a:pt x="925" y="11"/>
                </a:cubicBezTo>
                <a:cubicBezTo>
                  <a:pt x="923" y="11"/>
                  <a:pt x="923" y="11"/>
                  <a:pt x="923" y="11"/>
                </a:cubicBezTo>
                <a:cubicBezTo>
                  <a:pt x="922" y="15"/>
                  <a:pt x="922" y="20"/>
                  <a:pt x="921" y="25"/>
                </a:cubicBezTo>
                <a:cubicBezTo>
                  <a:pt x="920" y="25"/>
                  <a:pt x="919" y="25"/>
                  <a:pt x="918" y="25"/>
                </a:cubicBezTo>
                <a:cubicBezTo>
                  <a:pt x="917" y="21"/>
                  <a:pt x="916" y="17"/>
                  <a:pt x="915" y="12"/>
                </a:cubicBezTo>
                <a:cubicBezTo>
                  <a:pt x="914" y="17"/>
                  <a:pt x="913" y="21"/>
                  <a:pt x="912" y="25"/>
                </a:cubicBezTo>
                <a:cubicBezTo>
                  <a:pt x="911" y="25"/>
                  <a:pt x="910" y="25"/>
                  <a:pt x="909" y="25"/>
                </a:cubicBezTo>
                <a:cubicBezTo>
                  <a:pt x="909" y="20"/>
                  <a:pt x="908" y="15"/>
                  <a:pt x="907" y="10"/>
                </a:cubicBezTo>
                <a:cubicBezTo>
                  <a:pt x="901" y="20"/>
                  <a:pt x="906" y="31"/>
                  <a:pt x="901" y="41"/>
                </a:cubicBezTo>
                <a:cubicBezTo>
                  <a:pt x="896" y="39"/>
                  <a:pt x="896" y="35"/>
                  <a:pt x="896" y="32"/>
                </a:cubicBezTo>
                <a:cubicBezTo>
                  <a:pt x="896" y="27"/>
                  <a:pt x="897" y="21"/>
                  <a:pt x="897" y="16"/>
                </a:cubicBezTo>
                <a:cubicBezTo>
                  <a:pt x="897" y="14"/>
                  <a:pt x="895" y="12"/>
                  <a:pt x="894" y="10"/>
                </a:cubicBezTo>
                <a:cubicBezTo>
                  <a:pt x="889" y="14"/>
                  <a:pt x="894" y="21"/>
                  <a:pt x="888" y="24"/>
                </a:cubicBezTo>
                <a:cubicBezTo>
                  <a:pt x="883" y="20"/>
                  <a:pt x="888" y="14"/>
                  <a:pt x="885" y="9"/>
                </a:cubicBezTo>
                <a:cubicBezTo>
                  <a:pt x="879" y="13"/>
                  <a:pt x="885" y="21"/>
                  <a:pt x="880" y="26"/>
                </a:cubicBezTo>
                <a:cubicBezTo>
                  <a:pt x="874" y="23"/>
                  <a:pt x="878" y="17"/>
                  <a:pt x="875" y="13"/>
                </a:cubicBezTo>
                <a:cubicBezTo>
                  <a:pt x="872" y="17"/>
                  <a:pt x="875" y="23"/>
                  <a:pt x="869" y="25"/>
                </a:cubicBezTo>
                <a:cubicBezTo>
                  <a:pt x="868" y="19"/>
                  <a:pt x="868" y="15"/>
                  <a:pt x="867" y="10"/>
                </a:cubicBezTo>
                <a:cubicBezTo>
                  <a:pt x="866" y="10"/>
                  <a:pt x="865" y="10"/>
                  <a:pt x="865" y="10"/>
                </a:cubicBezTo>
                <a:cubicBezTo>
                  <a:pt x="860" y="19"/>
                  <a:pt x="865" y="31"/>
                  <a:pt x="860" y="42"/>
                </a:cubicBezTo>
                <a:cubicBezTo>
                  <a:pt x="852" y="31"/>
                  <a:pt x="861" y="18"/>
                  <a:pt x="853" y="6"/>
                </a:cubicBezTo>
                <a:cubicBezTo>
                  <a:pt x="852" y="14"/>
                  <a:pt x="852" y="19"/>
                  <a:pt x="851" y="24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8" y="22"/>
                  <a:pt x="847" y="20"/>
                  <a:pt x="847" y="18"/>
                </a:cubicBezTo>
                <a:cubicBezTo>
                  <a:pt x="846" y="15"/>
                  <a:pt x="847" y="13"/>
                  <a:pt x="847" y="9"/>
                </a:cubicBezTo>
                <a:cubicBezTo>
                  <a:pt x="839" y="13"/>
                  <a:pt x="846" y="22"/>
                  <a:pt x="839" y="27"/>
                </a:cubicBezTo>
                <a:cubicBezTo>
                  <a:pt x="838" y="22"/>
                  <a:pt x="837" y="18"/>
                  <a:pt x="836" y="12"/>
                </a:cubicBezTo>
                <a:cubicBezTo>
                  <a:pt x="834" y="17"/>
                  <a:pt x="833" y="21"/>
                  <a:pt x="832" y="24"/>
                </a:cubicBezTo>
                <a:cubicBezTo>
                  <a:pt x="831" y="24"/>
                  <a:pt x="831" y="24"/>
                  <a:pt x="830" y="24"/>
                </a:cubicBezTo>
                <a:cubicBezTo>
                  <a:pt x="829" y="19"/>
                  <a:pt x="828" y="15"/>
                  <a:pt x="828" y="10"/>
                </a:cubicBezTo>
                <a:cubicBezTo>
                  <a:pt x="827" y="10"/>
                  <a:pt x="826" y="10"/>
                  <a:pt x="825" y="10"/>
                </a:cubicBezTo>
                <a:cubicBezTo>
                  <a:pt x="822" y="20"/>
                  <a:pt x="825" y="31"/>
                  <a:pt x="821" y="43"/>
                </a:cubicBezTo>
                <a:cubicBezTo>
                  <a:pt x="814" y="31"/>
                  <a:pt x="821" y="20"/>
                  <a:pt x="816" y="10"/>
                </a:cubicBezTo>
                <a:cubicBezTo>
                  <a:pt x="809" y="12"/>
                  <a:pt x="816" y="21"/>
                  <a:pt x="808" y="24"/>
                </a:cubicBezTo>
                <a:cubicBezTo>
                  <a:pt x="807" y="19"/>
                  <a:pt x="806" y="15"/>
                  <a:pt x="805" y="11"/>
                </a:cubicBezTo>
                <a:cubicBezTo>
                  <a:pt x="805" y="11"/>
                  <a:pt x="804" y="11"/>
                  <a:pt x="803" y="11"/>
                </a:cubicBezTo>
                <a:cubicBezTo>
                  <a:pt x="803" y="15"/>
                  <a:pt x="802" y="20"/>
                  <a:pt x="801" y="25"/>
                </a:cubicBezTo>
                <a:cubicBezTo>
                  <a:pt x="800" y="25"/>
                  <a:pt x="799" y="25"/>
                  <a:pt x="798" y="25"/>
                </a:cubicBezTo>
                <a:cubicBezTo>
                  <a:pt x="797" y="21"/>
                  <a:pt x="796" y="17"/>
                  <a:pt x="795" y="12"/>
                </a:cubicBezTo>
                <a:cubicBezTo>
                  <a:pt x="794" y="17"/>
                  <a:pt x="793" y="21"/>
                  <a:pt x="792" y="25"/>
                </a:cubicBezTo>
                <a:cubicBezTo>
                  <a:pt x="791" y="25"/>
                  <a:pt x="791" y="25"/>
                  <a:pt x="790" y="25"/>
                </a:cubicBezTo>
                <a:cubicBezTo>
                  <a:pt x="789" y="20"/>
                  <a:pt x="788" y="15"/>
                  <a:pt x="787" y="10"/>
                </a:cubicBezTo>
                <a:cubicBezTo>
                  <a:pt x="786" y="10"/>
                  <a:pt x="786" y="10"/>
                  <a:pt x="785" y="10"/>
                </a:cubicBezTo>
                <a:cubicBezTo>
                  <a:pt x="782" y="20"/>
                  <a:pt x="786" y="31"/>
                  <a:pt x="780" y="42"/>
                </a:cubicBezTo>
                <a:cubicBezTo>
                  <a:pt x="772" y="31"/>
                  <a:pt x="782" y="18"/>
                  <a:pt x="774" y="8"/>
                </a:cubicBezTo>
                <a:cubicBezTo>
                  <a:pt x="771" y="14"/>
                  <a:pt x="775" y="20"/>
                  <a:pt x="769" y="25"/>
                </a:cubicBezTo>
                <a:cubicBezTo>
                  <a:pt x="768" y="22"/>
                  <a:pt x="768" y="19"/>
                  <a:pt x="767" y="17"/>
                </a:cubicBezTo>
                <a:cubicBezTo>
                  <a:pt x="767" y="15"/>
                  <a:pt x="767" y="13"/>
                  <a:pt x="766" y="10"/>
                </a:cubicBezTo>
                <a:cubicBezTo>
                  <a:pt x="760" y="14"/>
                  <a:pt x="767" y="22"/>
                  <a:pt x="759" y="26"/>
                </a:cubicBezTo>
                <a:cubicBezTo>
                  <a:pt x="758" y="21"/>
                  <a:pt x="757" y="16"/>
                  <a:pt x="756" y="12"/>
                </a:cubicBezTo>
                <a:cubicBezTo>
                  <a:pt x="754" y="16"/>
                  <a:pt x="755" y="21"/>
                  <a:pt x="751" y="26"/>
                </a:cubicBezTo>
                <a:cubicBezTo>
                  <a:pt x="750" y="19"/>
                  <a:pt x="749" y="15"/>
                  <a:pt x="748" y="10"/>
                </a:cubicBezTo>
                <a:cubicBezTo>
                  <a:pt x="748" y="10"/>
                  <a:pt x="747" y="10"/>
                  <a:pt x="746" y="10"/>
                </a:cubicBezTo>
                <a:cubicBezTo>
                  <a:pt x="743" y="20"/>
                  <a:pt x="746" y="31"/>
                  <a:pt x="741" y="42"/>
                </a:cubicBezTo>
                <a:cubicBezTo>
                  <a:pt x="733" y="32"/>
                  <a:pt x="742" y="19"/>
                  <a:pt x="734" y="8"/>
                </a:cubicBezTo>
                <a:cubicBezTo>
                  <a:pt x="733" y="15"/>
                  <a:pt x="732" y="20"/>
                  <a:pt x="731" y="25"/>
                </a:cubicBezTo>
                <a:cubicBezTo>
                  <a:pt x="724" y="20"/>
                  <a:pt x="729" y="15"/>
                  <a:pt x="727" y="10"/>
                </a:cubicBezTo>
                <a:cubicBezTo>
                  <a:pt x="719" y="13"/>
                  <a:pt x="726" y="22"/>
                  <a:pt x="719" y="26"/>
                </a:cubicBezTo>
                <a:cubicBezTo>
                  <a:pt x="718" y="21"/>
                  <a:pt x="717" y="18"/>
                  <a:pt x="716" y="12"/>
                </a:cubicBezTo>
                <a:cubicBezTo>
                  <a:pt x="714" y="17"/>
                  <a:pt x="713" y="21"/>
                  <a:pt x="712" y="25"/>
                </a:cubicBezTo>
                <a:cubicBezTo>
                  <a:pt x="711" y="24"/>
                  <a:pt x="711" y="24"/>
                  <a:pt x="710" y="24"/>
                </a:cubicBezTo>
                <a:cubicBezTo>
                  <a:pt x="709" y="19"/>
                  <a:pt x="709" y="14"/>
                  <a:pt x="707" y="7"/>
                </a:cubicBezTo>
                <a:cubicBezTo>
                  <a:pt x="702" y="14"/>
                  <a:pt x="705" y="20"/>
                  <a:pt x="704" y="25"/>
                </a:cubicBezTo>
                <a:cubicBezTo>
                  <a:pt x="703" y="30"/>
                  <a:pt x="705" y="36"/>
                  <a:pt x="701" y="42"/>
                </a:cubicBezTo>
                <a:cubicBezTo>
                  <a:pt x="694" y="31"/>
                  <a:pt x="702" y="19"/>
                  <a:pt x="694" y="7"/>
                </a:cubicBezTo>
                <a:cubicBezTo>
                  <a:pt x="693" y="14"/>
                  <a:pt x="693" y="19"/>
                  <a:pt x="692" y="25"/>
                </a:cubicBezTo>
                <a:cubicBezTo>
                  <a:pt x="684" y="21"/>
                  <a:pt x="690" y="14"/>
                  <a:pt x="687" y="9"/>
                </a:cubicBezTo>
                <a:cubicBezTo>
                  <a:pt x="680" y="13"/>
                  <a:pt x="687" y="21"/>
                  <a:pt x="680" y="27"/>
                </a:cubicBezTo>
                <a:cubicBezTo>
                  <a:pt x="679" y="22"/>
                  <a:pt x="678" y="18"/>
                  <a:pt x="677" y="13"/>
                </a:cubicBezTo>
                <a:cubicBezTo>
                  <a:pt x="674" y="17"/>
                  <a:pt x="677" y="23"/>
                  <a:pt x="671" y="24"/>
                </a:cubicBezTo>
                <a:cubicBezTo>
                  <a:pt x="670" y="19"/>
                  <a:pt x="669" y="15"/>
                  <a:pt x="669" y="10"/>
                </a:cubicBezTo>
                <a:cubicBezTo>
                  <a:pt x="662" y="19"/>
                  <a:pt x="667" y="31"/>
                  <a:pt x="662" y="42"/>
                </a:cubicBezTo>
                <a:cubicBezTo>
                  <a:pt x="654" y="31"/>
                  <a:pt x="662" y="20"/>
                  <a:pt x="656" y="9"/>
                </a:cubicBezTo>
                <a:cubicBezTo>
                  <a:pt x="654" y="15"/>
                  <a:pt x="654" y="20"/>
                  <a:pt x="652" y="25"/>
                </a:cubicBezTo>
                <a:cubicBezTo>
                  <a:pt x="645" y="20"/>
                  <a:pt x="650" y="15"/>
                  <a:pt x="649" y="10"/>
                </a:cubicBezTo>
                <a:cubicBezTo>
                  <a:pt x="640" y="13"/>
                  <a:pt x="648" y="22"/>
                  <a:pt x="641" y="26"/>
                </a:cubicBezTo>
                <a:cubicBezTo>
                  <a:pt x="640" y="21"/>
                  <a:pt x="639" y="18"/>
                  <a:pt x="638" y="12"/>
                </a:cubicBezTo>
                <a:cubicBezTo>
                  <a:pt x="636" y="17"/>
                  <a:pt x="635" y="21"/>
                  <a:pt x="634" y="25"/>
                </a:cubicBezTo>
                <a:cubicBezTo>
                  <a:pt x="633" y="24"/>
                  <a:pt x="632" y="24"/>
                  <a:pt x="632" y="24"/>
                </a:cubicBezTo>
                <a:cubicBezTo>
                  <a:pt x="631" y="19"/>
                  <a:pt x="630" y="14"/>
                  <a:pt x="629" y="10"/>
                </a:cubicBezTo>
                <a:cubicBezTo>
                  <a:pt x="628" y="10"/>
                  <a:pt x="627" y="10"/>
                  <a:pt x="627" y="10"/>
                </a:cubicBezTo>
                <a:cubicBezTo>
                  <a:pt x="625" y="15"/>
                  <a:pt x="626" y="20"/>
                  <a:pt x="625" y="25"/>
                </a:cubicBezTo>
                <a:cubicBezTo>
                  <a:pt x="625" y="30"/>
                  <a:pt x="626" y="36"/>
                  <a:pt x="622" y="42"/>
                </a:cubicBezTo>
                <a:cubicBezTo>
                  <a:pt x="615" y="31"/>
                  <a:pt x="624" y="19"/>
                  <a:pt x="616" y="7"/>
                </a:cubicBezTo>
                <a:cubicBezTo>
                  <a:pt x="615" y="14"/>
                  <a:pt x="614" y="19"/>
                  <a:pt x="614" y="25"/>
                </a:cubicBezTo>
                <a:cubicBezTo>
                  <a:pt x="606" y="21"/>
                  <a:pt x="612" y="14"/>
                  <a:pt x="609" y="9"/>
                </a:cubicBezTo>
                <a:cubicBezTo>
                  <a:pt x="602" y="13"/>
                  <a:pt x="608" y="21"/>
                  <a:pt x="602" y="27"/>
                </a:cubicBezTo>
                <a:cubicBezTo>
                  <a:pt x="601" y="22"/>
                  <a:pt x="600" y="18"/>
                  <a:pt x="599" y="13"/>
                </a:cubicBezTo>
                <a:cubicBezTo>
                  <a:pt x="595" y="17"/>
                  <a:pt x="599" y="23"/>
                  <a:pt x="592" y="24"/>
                </a:cubicBezTo>
                <a:cubicBezTo>
                  <a:pt x="592" y="19"/>
                  <a:pt x="591" y="15"/>
                  <a:pt x="591" y="10"/>
                </a:cubicBezTo>
                <a:cubicBezTo>
                  <a:pt x="590" y="10"/>
                  <a:pt x="589" y="10"/>
                  <a:pt x="588" y="10"/>
                </a:cubicBezTo>
                <a:cubicBezTo>
                  <a:pt x="584" y="19"/>
                  <a:pt x="589" y="31"/>
                  <a:pt x="583" y="43"/>
                </a:cubicBezTo>
                <a:cubicBezTo>
                  <a:pt x="577" y="31"/>
                  <a:pt x="583" y="20"/>
                  <a:pt x="579" y="9"/>
                </a:cubicBezTo>
                <a:cubicBezTo>
                  <a:pt x="572" y="12"/>
                  <a:pt x="578" y="21"/>
                  <a:pt x="571" y="24"/>
                </a:cubicBezTo>
                <a:cubicBezTo>
                  <a:pt x="570" y="22"/>
                  <a:pt x="570" y="19"/>
                  <a:pt x="569" y="17"/>
                </a:cubicBezTo>
                <a:cubicBezTo>
                  <a:pt x="569" y="15"/>
                  <a:pt x="569" y="13"/>
                  <a:pt x="568" y="11"/>
                </a:cubicBezTo>
                <a:cubicBezTo>
                  <a:pt x="566" y="10"/>
                  <a:pt x="566" y="10"/>
                  <a:pt x="566" y="10"/>
                </a:cubicBezTo>
                <a:cubicBezTo>
                  <a:pt x="565" y="15"/>
                  <a:pt x="564" y="20"/>
                  <a:pt x="564" y="25"/>
                </a:cubicBezTo>
                <a:cubicBezTo>
                  <a:pt x="563" y="25"/>
                  <a:pt x="562" y="25"/>
                  <a:pt x="561" y="25"/>
                </a:cubicBezTo>
                <a:cubicBezTo>
                  <a:pt x="560" y="21"/>
                  <a:pt x="559" y="17"/>
                  <a:pt x="558" y="12"/>
                </a:cubicBezTo>
                <a:cubicBezTo>
                  <a:pt x="557" y="16"/>
                  <a:pt x="556" y="21"/>
                  <a:pt x="555" y="25"/>
                </a:cubicBezTo>
                <a:cubicBezTo>
                  <a:pt x="554" y="25"/>
                  <a:pt x="553" y="25"/>
                  <a:pt x="552" y="25"/>
                </a:cubicBezTo>
                <a:cubicBezTo>
                  <a:pt x="552" y="20"/>
                  <a:pt x="551" y="15"/>
                  <a:pt x="550" y="10"/>
                </a:cubicBezTo>
                <a:cubicBezTo>
                  <a:pt x="549" y="10"/>
                  <a:pt x="549" y="10"/>
                  <a:pt x="548" y="10"/>
                </a:cubicBezTo>
                <a:cubicBezTo>
                  <a:pt x="544" y="20"/>
                  <a:pt x="549" y="31"/>
                  <a:pt x="543" y="42"/>
                </a:cubicBezTo>
                <a:cubicBezTo>
                  <a:pt x="535" y="31"/>
                  <a:pt x="544" y="18"/>
                  <a:pt x="537" y="9"/>
                </a:cubicBezTo>
                <a:cubicBezTo>
                  <a:pt x="533" y="13"/>
                  <a:pt x="539" y="21"/>
                  <a:pt x="531" y="25"/>
                </a:cubicBezTo>
                <a:cubicBezTo>
                  <a:pt x="530" y="19"/>
                  <a:pt x="530" y="15"/>
                  <a:pt x="529" y="11"/>
                </a:cubicBezTo>
                <a:cubicBezTo>
                  <a:pt x="528" y="11"/>
                  <a:pt x="528" y="10"/>
                  <a:pt x="527" y="10"/>
                </a:cubicBezTo>
                <a:cubicBezTo>
                  <a:pt x="526" y="15"/>
                  <a:pt x="525" y="20"/>
                  <a:pt x="524" y="25"/>
                </a:cubicBezTo>
                <a:cubicBezTo>
                  <a:pt x="524" y="25"/>
                  <a:pt x="523" y="25"/>
                  <a:pt x="522" y="25"/>
                </a:cubicBezTo>
                <a:cubicBezTo>
                  <a:pt x="521" y="21"/>
                  <a:pt x="520" y="16"/>
                  <a:pt x="519" y="12"/>
                </a:cubicBezTo>
                <a:cubicBezTo>
                  <a:pt x="518" y="16"/>
                  <a:pt x="516" y="20"/>
                  <a:pt x="515" y="25"/>
                </a:cubicBezTo>
                <a:cubicBezTo>
                  <a:pt x="508" y="21"/>
                  <a:pt x="516" y="13"/>
                  <a:pt x="508" y="9"/>
                </a:cubicBezTo>
                <a:cubicBezTo>
                  <a:pt x="507" y="15"/>
                  <a:pt x="508" y="21"/>
                  <a:pt x="507" y="26"/>
                </a:cubicBezTo>
                <a:cubicBezTo>
                  <a:pt x="506" y="31"/>
                  <a:pt x="508" y="36"/>
                  <a:pt x="503" y="41"/>
                </a:cubicBezTo>
                <a:cubicBezTo>
                  <a:pt x="498" y="36"/>
                  <a:pt x="501" y="30"/>
                  <a:pt x="500" y="25"/>
                </a:cubicBezTo>
                <a:cubicBezTo>
                  <a:pt x="489" y="24"/>
                  <a:pt x="496" y="15"/>
                  <a:pt x="494" y="9"/>
                </a:cubicBezTo>
                <a:cubicBezTo>
                  <a:pt x="486" y="13"/>
                  <a:pt x="493" y="21"/>
                  <a:pt x="486" y="27"/>
                </a:cubicBezTo>
                <a:cubicBezTo>
                  <a:pt x="485" y="22"/>
                  <a:pt x="484" y="18"/>
                  <a:pt x="483" y="13"/>
                </a:cubicBezTo>
                <a:cubicBezTo>
                  <a:pt x="480" y="17"/>
                  <a:pt x="483" y="23"/>
                  <a:pt x="477" y="24"/>
                </a:cubicBezTo>
                <a:cubicBezTo>
                  <a:pt x="476" y="19"/>
                  <a:pt x="476" y="15"/>
                  <a:pt x="475" y="10"/>
                </a:cubicBezTo>
                <a:cubicBezTo>
                  <a:pt x="468" y="19"/>
                  <a:pt x="474" y="31"/>
                  <a:pt x="468" y="42"/>
                </a:cubicBezTo>
                <a:cubicBezTo>
                  <a:pt x="460" y="31"/>
                  <a:pt x="469" y="18"/>
                  <a:pt x="461" y="9"/>
                </a:cubicBezTo>
                <a:cubicBezTo>
                  <a:pt x="460" y="14"/>
                  <a:pt x="460" y="19"/>
                  <a:pt x="459" y="25"/>
                </a:cubicBezTo>
                <a:cubicBezTo>
                  <a:pt x="451" y="21"/>
                  <a:pt x="458" y="14"/>
                  <a:pt x="454" y="9"/>
                </a:cubicBezTo>
                <a:cubicBezTo>
                  <a:pt x="448" y="14"/>
                  <a:pt x="453" y="21"/>
                  <a:pt x="447" y="27"/>
                </a:cubicBezTo>
                <a:cubicBezTo>
                  <a:pt x="446" y="22"/>
                  <a:pt x="445" y="18"/>
                  <a:pt x="444" y="12"/>
                </a:cubicBezTo>
                <a:cubicBezTo>
                  <a:pt x="442" y="18"/>
                  <a:pt x="441" y="21"/>
                  <a:pt x="440" y="25"/>
                </a:cubicBezTo>
                <a:cubicBezTo>
                  <a:pt x="440" y="24"/>
                  <a:pt x="439" y="24"/>
                  <a:pt x="438" y="24"/>
                </a:cubicBezTo>
                <a:cubicBezTo>
                  <a:pt x="437" y="19"/>
                  <a:pt x="436" y="14"/>
                  <a:pt x="436" y="10"/>
                </a:cubicBezTo>
                <a:cubicBezTo>
                  <a:pt x="429" y="19"/>
                  <a:pt x="434" y="31"/>
                  <a:pt x="428" y="42"/>
                </a:cubicBezTo>
                <a:cubicBezTo>
                  <a:pt x="422" y="31"/>
                  <a:pt x="429" y="19"/>
                  <a:pt x="424" y="10"/>
                </a:cubicBezTo>
                <a:cubicBezTo>
                  <a:pt x="417" y="12"/>
                  <a:pt x="424" y="21"/>
                  <a:pt x="416" y="24"/>
                </a:cubicBezTo>
                <a:cubicBezTo>
                  <a:pt x="415" y="19"/>
                  <a:pt x="414" y="15"/>
                  <a:pt x="413" y="11"/>
                </a:cubicBezTo>
                <a:cubicBezTo>
                  <a:pt x="413" y="11"/>
                  <a:pt x="412" y="11"/>
                  <a:pt x="411" y="11"/>
                </a:cubicBezTo>
                <a:cubicBezTo>
                  <a:pt x="411" y="15"/>
                  <a:pt x="410" y="20"/>
                  <a:pt x="409" y="25"/>
                </a:cubicBezTo>
                <a:cubicBezTo>
                  <a:pt x="408" y="25"/>
                  <a:pt x="407" y="25"/>
                  <a:pt x="406" y="25"/>
                </a:cubicBezTo>
                <a:cubicBezTo>
                  <a:pt x="405" y="21"/>
                  <a:pt x="405" y="17"/>
                  <a:pt x="403" y="11"/>
                </a:cubicBezTo>
                <a:cubicBezTo>
                  <a:pt x="402" y="17"/>
                  <a:pt x="401" y="21"/>
                  <a:pt x="400" y="25"/>
                </a:cubicBezTo>
                <a:cubicBezTo>
                  <a:pt x="393" y="21"/>
                  <a:pt x="400" y="13"/>
                  <a:pt x="393" y="9"/>
                </a:cubicBezTo>
                <a:cubicBezTo>
                  <a:pt x="390" y="20"/>
                  <a:pt x="394" y="31"/>
                  <a:pt x="389" y="41"/>
                </a:cubicBezTo>
                <a:cubicBezTo>
                  <a:pt x="384" y="38"/>
                  <a:pt x="385" y="34"/>
                  <a:pt x="385" y="31"/>
                </a:cubicBezTo>
                <a:cubicBezTo>
                  <a:pt x="385" y="26"/>
                  <a:pt x="385" y="20"/>
                  <a:pt x="385" y="15"/>
                </a:cubicBezTo>
                <a:cubicBezTo>
                  <a:pt x="385" y="13"/>
                  <a:pt x="384" y="11"/>
                  <a:pt x="383" y="8"/>
                </a:cubicBezTo>
                <a:cubicBezTo>
                  <a:pt x="379" y="14"/>
                  <a:pt x="384" y="20"/>
                  <a:pt x="377" y="25"/>
                </a:cubicBezTo>
                <a:cubicBezTo>
                  <a:pt x="376" y="19"/>
                  <a:pt x="375" y="15"/>
                  <a:pt x="374" y="11"/>
                </a:cubicBezTo>
                <a:cubicBezTo>
                  <a:pt x="374" y="11"/>
                  <a:pt x="373" y="10"/>
                  <a:pt x="372" y="10"/>
                </a:cubicBezTo>
                <a:cubicBezTo>
                  <a:pt x="371" y="15"/>
                  <a:pt x="371" y="20"/>
                  <a:pt x="370" y="25"/>
                </a:cubicBezTo>
                <a:cubicBezTo>
                  <a:pt x="369" y="25"/>
                  <a:pt x="368" y="25"/>
                  <a:pt x="367" y="25"/>
                </a:cubicBezTo>
                <a:cubicBezTo>
                  <a:pt x="366" y="21"/>
                  <a:pt x="365" y="17"/>
                  <a:pt x="364" y="12"/>
                </a:cubicBezTo>
                <a:cubicBezTo>
                  <a:pt x="362" y="16"/>
                  <a:pt x="364" y="21"/>
                  <a:pt x="359" y="26"/>
                </a:cubicBezTo>
                <a:cubicBezTo>
                  <a:pt x="358" y="19"/>
                  <a:pt x="357" y="14"/>
                  <a:pt x="356" y="10"/>
                </a:cubicBezTo>
                <a:cubicBezTo>
                  <a:pt x="356" y="10"/>
                  <a:pt x="355" y="10"/>
                  <a:pt x="354" y="10"/>
                </a:cubicBezTo>
                <a:cubicBezTo>
                  <a:pt x="352" y="15"/>
                  <a:pt x="353" y="20"/>
                  <a:pt x="353" y="25"/>
                </a:cubicBezTo>
                <a:cubicBezTo>
                  <a:pt x="352" y="30"/>
                  <a:pt x="351" y="35"/>
                  <a:pt x="351" y="41"/>
                </a:cubicBezTo>
                <a:cubicBezTo>
                  <a:pt x="345" y="39"/>
                  <a:pt x="346" y="36"/>
                  <a:pt x="346" y="33"/>
                </a:cubicBezTo>
                <a:cubicBezTo>
                  <a:pt x="346" y="27"/>
                  <a:pt x="346" y="22"/>
                  <a:pt x="346" y="16"/>
                </a:cubicBezTo>
                <a:cubicBezTo>
                  <a:pt x="346" y="14"/>
                  <a:pt x="345" y="12"/>
                  <a:pt x="344" y="10"/>
                </a:cubicBezTo>
                <a:cubicBezTo>
                  <a:pt x="343" y="10"/>
                  <a:pt x="342" y="11"/>
                  <a:pt x="342" y="11"/>
                </a:cubicBezTo>
                <a:cubicBezTo>
                  <a:pt x="341" y="15"/>
                  <a:pt x="340" y="20"/>
                  <a:pt x="339" y="25"/>
                </a:cubicBezTo>
                <a:cubicBezTo>
                  <a:pt x="332" y="20"/>
                  <a:pt x="337" y="15"/>
                  <a:pt x="335" y="10"/>
                </a:cubicBezTo>
                <a:cubicBezTo>
                  <a:pt x="327" y="13"/>
                  <a:pt x="335" y="22"/>
                  <a:pt x="327" y="26"/>
                </a:cubicBezTo>
                <a:cubicBezTo>
                  <a:pt x="326" y="21"/>
                  <a:pt x="325" y="18"/>
                  <a:pt x="324" y="12"/>
                </a:cubicBezTo>
                <a:cubicBezTo>
                  <a:pt x="323" y="17"/>
                  <a:pt x="321" y="21"/>
                  <a:pt x="320" y="24"/>
                </a:cubicBezTo>
                <a:cubicBezTo>
                  <a:pt x="318" y="24"/>
                  <a:pt x="318" y="24"/>
                  <a:pt x="318" y="24"/>
                </a:cubicBezTo>
                <a:cubicBezTo>
                  <a:pt x="317" y="19"/>
                  <a:pt x="317" y="14"/>
                  <a:pt x="316" y="10"/>
                </a:cubicBezTo>
                <a:cubicBezTo>
                  <a:pt x="315" y="10"/>
                  <a:pt x="314" y="10"/>
                  <a:pt x="313" y="10"/>
                </a:cubicBezTo>
                <a:cubicBezTo>
                  <a:pt x="311" y="15"/>
                  <a:pt x="313" y="20"/>
                  <a:pt x="312" y="25"/>
                </a:cubicBezTo>
                <a:cubicBezTo>
                  <a:pt x="311" y="30"/>
                  <a:pt x="313" y="36"/>
                  <a:pt x="309" y="42"/>
                </a:cubicBezTo>
                <a:cubicBezTo>
                  <a:pt x="302" y="31"/>
                  <a:pt x="310" y="19"/>
                  <a:pt x="302" y="9"/>
                </a:cubicBezTo>
                <a:cubicBezTo>
                  <a:pt x="301" y="14"/>
                  <a:pt x="301" y="19"/>
                  <a:pt x="300" y="25"/>
                </a:cubicBezTo>
                <a:cubicBezTo>
                  <a:pt x="296" y="20"/>
                  <a:pt x="296" y="20"/>
                  <a:pt x="295" y="9"/>
                </a:cubicBezTo>
                <a:cubicBezTo>
                  <a:pt x="289" y="14"/>
                  <a:pt x="294" y="21"/>
                  <a:pt x="288" y="27"/>
                </a:cubicBezTo>
                <a:cubicBezTo>
                  <a:pt x="287" y="22"/>
                  <a:pt x="286" y="18"/>
                  <a:pt x="285" y="13"/>
                </a:cubicBezTo>
                <a:cubicBezTo>
                  <a:pt x="282" y="17"/>
                  <a:pt x="285" y="23"/>
                  <a:pt x="279" y="24"/>
                </a:cubicBezTo>
                <a:cubicBezTo>
                  <a:pt x="278" y="19"/>
                  <a:pt x="278" y="14"/>
                  <a:pt x="277" y="10"/>
                </a:cubicBezTo>
                <a:cubicBezTo>
                  <a:pt x="270" y="19"/>
                  <a:pt x="276" y="31"/>
                  <a:pt x="269" y="42"/>
                </a:cubicBezTo>
                <a:cubicBezTo>
                  <a:pt x="263" y="31"/>
                  <a:pt x="270" y="20"/>
                  <a:pt x="265" y="9"/>
                </a:cubicBezTo>
                <a:cubicBezTo>
                  <a:pt x="258" y="12"/>
                  <a:pt x="264" y="21"/>
                  <a:pt x="257" y="24"/>
                </a:cubicBezTo>
                <a:cubicBezTo>
                  <a:pt x="256" y="19"/>
                  <a:pt x="255" y="15"/>
                  <a:pt x="255" y="11"/>
                </a:cubicBezTo>
                <a:cubicBezTo>
                  <a:pt x="254" y="11"/>
                  <a:pt x="253" y="11"/>
                  <a:pt x="252" y="10"/>
                </a:cubicBezTo>
                <a:cubicBezTo>
                  <a:pt x="252" y="15"/>
                  <a:pt x="251" y="20"/>
                  <a:pt x="250" y="25"/>
                </a:cubicBezTo>
                <a:cubicBezTo>
                  <a:pt x="248" y="25"/>
                  <a:pt x="248" y="25"/>
                  <a:pt x="248" y="25"/>
                </a:cubicBezTo>
                <a:cubicBezTo>
                  <a:pt x="247" y="21"/>
                  <a:pt x="246" y="17"/>
                  <a:pt x="244" y="12"/>
                </a:cubicBezTo>
                <a:cubicBezTo>
                  <a:pt x="243" y="16"/>
                  <a:pt x="242" y="21"/>
                  <a:pt x="241" y="25"/>
                </a:cubicBezTo>
                <a:cubicBezTo>
                  <a:pt x="239" y="25"/>
                  <a:pt x="239" y="25"/>
                  <a:pt x="239" y="25"/>
                </a:cubicBezTo>
                <a:cubicBezTo>
                  <a:pt x="238" y="20"/>
                  <a:pt x="237" y="15"/>
                  <a:pt x="237" y="10"/>
                </a:cubicBezTo>
                <a:cubicBezTo>
                  <a:pt x="236" y="10"/>
                  <a:pt x="235" y="10"/>
                  <a:pt x="234" y="10"/>
                </a:cubicBezTo>
                <a:cubicBezTo>
                  <a:pt x="232" y="15"/>
                  <a:pt x="233" y="20"/>
                  <a:pt x="233" y="25"/>
                </a:cubicBezTo>
                <a:cubicBezTo>
                  <a:pt x="232" y="30"/>
                  <a:pt x="232" y="35"/>
                  <a:pt x="231" y="41"/>
                </a:cubicBezTo>
                <a:cubicBezTo>
                  <a:pt x="230" y="41"/>
                  <a:pt x="229" y="41"/>
                  <a:pt x="228" y="41"/>
                </a:cubicBezTo>
                <a:cubicBezTo>
                  <a:pt x="221" y="31"/>
                  <a:pt x="231" y="18"/>
                  <a:pt x="224" y="9"/>
                </a:cubicBezTo>
                <a:cubicBezTo>
                  <a:pt x="220" y="13"/>
                  <a:pt x="225" y="21"/>
                  <a:pt x="218" y="24"/>
                </a:cubicBezTo>
                <a:cubicBezTo>
                  <a:pt x="217" y="19"/>
                  <a:pt x="216" y="15"/>
                  <a:pt x="216" y="11"/>
                </a:cubicBezTo>
                <a:cubicBezTo>
                  <a:pt x="215" y="11"/>
                  <a:pt x="214" y="10"/>
                  <a:pt x="213" y="10"/>
                </a:cubicBezTo>
                <a:cubicBezTo>
                  <a:pt x="213" y="15"/>
                  <a:pt x="212" y="20"/>
                  <a:pt x="211" y="25"/>
                </a:cubicBezTo>
                <a:cubicBezTo>
                  <a:pt x="210" y="25"/>
                  <a:pt x="209" y="25"/>
                  <a:pt x="208" y="25"/>
                </a:cubicBezTo>
                <a:cubicBezTo>
                  <a:pt x="207" y="21"/>
                  <a:pt x="206" y="16"/>
                  <a:pt x="205" y="12"/>
                </a:cubicBezTo>
                <a:cubicBezTo>
                  <a:pt x="204" y="16"/>
                  <a:pt x="203" y="20"/>
                  <a:pt x="202" y="25"/>
                </a:cubicBezTo>
                <a:cubicBezTo>
                  <a:pt x="195" y="21"/>
                  <a:pt x="202" y="13"/>
                  <a:pt x="194" y="9"/>
                </a:cubicBezTo>
                <a:cubicBezTo>
                  <a:pt x="193" y="20"/>
                  <a:pt x="195" y="31"/>
                  <a:pt x="190" y="42"/>
                </a:cubicBezTo>
                <a:cubicBezTo>
                  <a:pt x="183" y="32"/>
                  <a:pt x="189" y="22"/>
                  <a:pt x="186" y="13"/>
                </a:cubicBezTo>
                <a:cubicBezTo>
                  <a:pt x="185" y="17"/>
                  <a:pt x="184" y="21"/>
                  <a:pt x="183" y="24"/>
                </a:cubicBezTo>
                <a:cubicBezTo>
                  <a:pt x="182" y="24"/>
                  <a:pt x="182" y="24"/>
                  <a:pt x="181" y="24"/>
                </a:cubicBezTo>
                <a:cubicBezTo>
                  <a:pt x="180" y="22"/>
                  <a:pt x="180" y="19"/>
                  <a:pt x="179" y="17"/>
                </a:cubicBezTo>
                <a:cubicBezTo>
                  <a:pt x="179" y="15"/>
                  <a:pt x="179" y="13"/>
                  <a:pt x="179" y="11"/>
                </a:cubicBezTo>
                <a:cubicBezTo>
                  <a:pt x="178" y="11"/>
                  <a:pt x="177" y="11"/>
                  <a:pt x="176" y="10"/>
                </a:cubicBezTo>
                <a:cubicBezTo>
                  <a:pt x="175" y="15"/>
                  <a:pt x="175" y="20"/>
                  <a:pt x="174" y="25"/>
                </a:cubicBezTo>
                <a:cubicBezTo>
                  <a:pt x="173" y="25"/>
                  <a:pt x="172" y="25"/>
                  <a:pt x="171" y="25"/>
                </a:cubicBezTo>
                <a:cubicBezTo>
                  <a:pt x="170" y="21"/>
                  <a:pt x="169" y="17"/>
                  <a:pt x="168" y="12"/>
                </a:cubicBezTo>
                <a:cubicBezTo>
                  <a:pt x="167" y="16"/>
                  <a:pt x="166" y="21"/>
                  <a:pt x="165" y="25"/>
                </a:cubicBezTo>
                <a:cubicBezTo>
                  <a:pt x="164" y="25"/>
                  <a:pt x="163" y="25"/>
                  <a:pt x="163" y="25"/>
                </a:cubicBezTo>
                <a:cubicBezTo>
                  <a:pt x="162" y="20"/>
                  <a:pt x="161" y="15"/>
                  <a:pt x="160" y="10"/>
                </a:cubicBezTo>
                <a:cubicBezTo>
                  <a:pt x="160" y="10"/>
                  <a:pt x="159" y="10"/>
                  <a:pt x="158" y="10"/>
                </a:cubicBezTo>
                <a:cubicBezTo>
                  <a:pt x="155" y="20"/>
                  <a:pt x="159" y="31"/>
                  <a:pt x="153" y="42"/>
                </a:cubicBezTo>
                <a:cubicBezTo>
                  <a:pt x="144" y="31"/>
                  <a:pt x="155" y="18"/>
                  <a:pt x="148" y="9"/>
                </a:cubicBezTo>
                <a:cubicBezTo>
                  <a:pt x="143" y="13"/>
                  <a:pt x="149" y="21"/>
                  <a:pt x="141" y="25"/>
                </a:cubicBezTo>
                <a:cubicBezTo>
                  <a:pt x="141" y="19"/>
                  <a:pt x="140" y="15"/>
                  <a:pt x="139" y="11"/>
                </a:cubicBezTo>
                <a:cubicBezTo>
                  <a:pt x="139" y="11"/>
                  <a:pt x="138" y="10"/>
                  <a:pt x="137" y="10"/>
                </a:cubicBezTo>
                <a:cubicBezTo>
                  <a:pt x="136" y="15"/>
                  <a:pt x="136" y="20"/>
                  <a:pt x="135" y="25"/>
                </a:cubicBezTo>
                <a:cubicBezTo>
                  <a:pt x="134" y="25"/>
                  <a:pt x="133" y="25"/>
                  <a:pt x="132" y="25"/>
                </a:cubicBezTo>
                <a:cubicBezTo>
                  <a:pt x="131" y="21"/>
                  <a:pt x="130" y="16"/>
                  <a:pt x="129" y="12"/>
                </a:cubicBezTo>
                <a:cubicBezTo>
                  <a:pt x="128" y="16"/>
                  <a:pt x="127" y="20"/>
                  <a:pt x="125" y="25"/>
                </a:cubicBezTo>
                <a:cubicBezTo>
                  <a:pt x="118" y="21"/>
                  <a:pt x="126" y="13"/>
                  <a:pt x="118" y="9"/>
                </a:cubicBezTo>
                <a:cubicBezTo>
                  <a:pt x="117" y="20"/>
                  <a:pt x="119" y="31"/>
                  <a:pt x="114" y="42"/>
                </a:cubicBezTo>
                <a:cubicBezTo>
                  <a:pt x="106" y="32"/>
                  <a:pt x="115" y="20"/>
                  <a:pt x="107" y="9"/>
                </a:cubicBezTo>
                <a:cubicBezTo>
                  <a:pt x="106" y="13"/>
                  <a:pt x="106" y="15"/>
                  <a:pt x="105" y="17"/>
                </a:cubicBezTo>
                <a:cubicBezTo>
                  <a:pt x="105" y="20"/>
                  <a:pt x="104" y="22"/>
                  <a:pt x="104" y="24"/>
                </a:cubicBezTo>
                <a:cubicBezTo>
                  <a:pt x="96" y="21"/>
                  <a:pt x="103" y="14"/>
                  <a:pt x="99" y="9"/>
                </a:cubicBezTo>
                <a:cubicBezTo>
                  <a:pt x="92" y="13"/>
                  <a:pt x="99" y="22"/>
                  <a:pt x="92" y="26"/>
                </a:cubicBezTo>
                <a:cubicBezTo>
                  <a:pt x="91" y="22"/>
                  <a:pt x="90" y="18"/>
                  <a:pt x="89" y="12"/>
                </a:cubicBezTo>
                <a:cubicBezTo>
                  <a:pt x="87" y="18"/>
                  <a:pt x="86" y="21"/>
                  <a:pt x="85" y="25"/>
                </a:cubicBezTo>
                <a:cubicBezTo>
                  <a:pt x="85" y="24"/>
                  <a:pt x="84" y="24"/>
                  <a:pt x="83" y="24"/>
                </a:cubicBezTo>
                <a:cubicBezTo>
                  <a:pt x="82" y="19"/>
                  <a:pt x="81" y="14"/>
                  <a:pt x="81" y="10"/>
                </a:cubicBezTo>
                <a:cubicBezTo>
                  <a:pt x="74" y="19"/>
                  <a:pt x="79" y="31"/>
                  <a:pt x="73" y="42"/>
                </a:cubicBezTo>
                <a:cubicBezTo>
                  <a:pt x="69" y="35"/>
                  <a:pt x="71" y="30"/>
                  <a:pt x="71" y="24"/>
                </a:cubicBezTo>
                <a:cubicBezTo>
                  <a:pt x="71" y="13"/>
                  <a:pt x="71" y="13"/>
                  <a:pt x="67" y="9"/>
                </a:cubicBezTo>
                <a:cubicBezTo>
                  <a:pt x="65" y="14"/>
                  <a:pt x="68" y="20"/>
                  <a:pt x="64" y="24"/>
                </a:cubicBezTo>
                <a:cubicBezTo>
                  <a:pt x="58" y="20"/>
                  <a:pt x="62" y="15"/>
                  <a:pt x="60" y="9"/>
                </a:cubicBezTo>
                <a:cubicBezTo>
                  <a:pt x="53" y="13"/>
                  <a:pt x="60" y="22"/>
                  <a:pt x="53" y="26"/>
                </a:cubicBezTo>
                <a:cubicBezTo>
                  <a:pt x="52" y="21"/>
                  <a:pt x="51" y="18"/>
                  <a:pt x="50" y="12"/>
                </a:cubicBezTo>
                <a:cubicBezTo>
                  <a:pt x="48" y="17"/>
                  <a:pt x="47" y="21"/>
                  <a:pt x="46" y="25"/>
                </a:cubicBezTo>
                <a:cubicBezTo>
                  <a:pt x="45" y="24"/>
                  <a:pt x="44" y="24"/>
                  <a:pt x="44" y="24"/>
                </a:cubicBezTo>
                <a:cubicBezTo>
                  <a:pt x="43" y="20"/>
                  <a:pt x="42" y="15"/>
                  <a:pt x="41" y="11"/>
                </a:cubicBezTo>
                <a:cubicBezTo>
                  <a:pt x="41" y="11"/>
                  <a:pt x="40" y="11"/>
                  <a:pt x="39" y="11"/>
                </a:cubicBezTo>
                <a:cubicBezTo>
                  <a:pt x="36" y="20"/>
                  <a:pt x="39" y="31"/>
                  <a:pt x="34" y="43"/>
                </a:cubicBezTo>
                <a:cubicBezTo>
                  <a:pt x="28" y="32"/>
                  <a:pt x="34" y="22"/>
                  <a:pt x="31" y="12"/>
                </a:cubicBezTo>
                <a:cubicBezTo>
                  <a:pt x="25" y="12"/>
                  <a:pt x="19" y="11"/>
                  <a:pt x="13" y="12"/>
                </a:cubicBezTo>
                <a:cubicBezTo>
                  <a:pt x="10" y="13"/>
                  <a:pt x="7" y="17"/>
                  <a:pt x="7" y="19"/>
                </a:cubicBezTo>
                <a:cubicBezTo>
                  <a:pt x="6" y="29"/>
                  <a:pt x="7" y="40"/>
                  <a:pt x="9" y="50"/>
                </a:cubicBezTo>
                <a:cubicBezTo>
                  <a:pt x="27" y="50"/>
                  <a:pt x="44" y="51"/>
                  <a:pt x="61" y="50"/>
                </a:cubicBezTo>
                <a:cubicBezTo>
                  <a:pt x="92" y="49"/>
                  <a:pt x="124" y="48"/>
                  <a:pt x="156" y="46"/>
                </a:cubicBezTo>
                <a:cubicBezTo>
                  <a:pt x="160" y="46"/>
                  <a:pt x="164" y="47"/>
                  <a:pt x="168" y="47"/>
                </a:cubicBezTo>
                <a:cubicBezTo>
                  <a:pt x="168" y="48"/>
                  <a:pt x="168" y="49"/>
                  <a:pt x="168" y="50"/>
                </a:cubicBezTo>
                <a:cubicBezTo>
                  <a:pt x="164" y="51"/>
                  <a:pt x="160" y="51"/>
                  <a:pt x="156" y="52"/>
                </a:cubicBezTo>
                <a:cubicBezTo>
                  <a:pt x="152" y="53"/>
                  <a:pt x="148" y="55"/>
                  <a:pt x="144" y="56"/>
                </a:cubicBezTo>
                <a:cubicBezTo>
                  <a:pt x="143" y="56"/>
                  <a:pt x="143" y="56"/>
                  <a:pt x="143" y="55"/>
                </a:cubicBezTo>
                <a:cubicBezTo>
                  <a:pt x="133" y="51"/>
                  <a:pt x="122" y="52"/>
                  <a:pt x="112" y="53"/>
                </a:cubicBezTo>
                <a:cubicBezTo>
                  <a:pt x="89" y="56"/>
                  <a:pt x="66" y="58"/>
                  <a:pt x="43" y="56"/>
                </a:cubicBezTo>
                <a:cubicBezTo>
                  <a:pt x="32" y="56"/>
                  <a:pt x="20" y="57"/>
                  <a:pt x="10" y="58"/>
                </a:cubicBezTo>
                <a:cubicBezTo>
                  <a:pt x="9" y="59"/>
                  <a:pt x="8" y="60"/>
                  <a:pt x="8" y="60"/>
                </a:cubicBezTo>
                <a:cubicBezTo>
                  <a:pt x="10" y="74"/>
                  <a:pt x="11" y="88"/>
                  <a:pt x="13" y="101"/>
                </a:cubicBezTo>
                <a:cubicBezTo>
                  <a:pt x="13" y="104"/>
                  <a:pt x="17" y="107"/>
                  <a:pt x="19" y="107"/>
                </a:cubicBezTo>
                <a:cubicBezTo>
                  <a:pt x="31" y="109"/>
                  <a:pt x="42" y="112"/>
                  <a:pt x="54" y="111"/>
                </a:cubicBezTo>
                <a:cubicBezTo>
                  <a:pt x="71" y="110"/>
                  <a:pt x="88" y="108"/>
                  <a:pt x="105" y="105"/>
                </a:cubicBezTo>
                <a:cubicBezTo>
                  <a:pt x="145" y="97"/>
                  <a:pt x="184" y="90"/>
                  <a:pt x="224" y="82"/>
                </a:cubicBezTo>
                <a:cubicBezTo>
                  <a:pt x="253" y="77"/>
                  <a:pt x="282" y="75"/>
                  <a:pt x="310" y="86"/>
                </a:cubicBezTo>
                <a:cubicBezTo>
                  <a:pt x="338" y="97"/>
                  <a:pt x="368" y="96"/>
                  <a:pt x="397" y="93"/>
                </a:cubicBezTo>
                <a:cubicBezTo>
                  <a:pt x="413" y="91"/>
                  <a:pt x="430" y="90"/>
                  <a:pt x="446" y="88"/>
                </a:cubicBezTo>
              </a:path>
            </a:pathLst>
          </a:custGeom>
          <a:solidFill>
            <a:srgbClr val="5151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TextBox 76"/>
          <p:cNvSpPr txBox="1"/>
          <p:nvPr/>
        </p:nvSpPr>
        <p:spPr>
          <a:xfrm>
            <a:off x="1605915" y="1766570"/>
            <a:ext cx="3733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F8930C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+mn-ea"/>
              </a:rPr>
              <a:t>Basic Prompt Framework</a:t>
            </a:r>
            <a:endParaRPr lang="zh-CN" altLang="en-US" sz="2000" dirty="0">
              <a:solidFill>
                <a:srgbClr val="F8930C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06047" y="2097734"/>
            <a:ext cx="4851867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rgbClr val="515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Instruction（必须）： 指令，即你希望模型执行的具体任务。</a:t>
            </a:r>
            <a:endParaRPr lang="en-US" altLang="zh-CN" sz="1200" dirty="0" smtClean="0">
              <a:solidFill>
                <a:srgbClr val="515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rgbClr val="515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Context（选填）： 背景信息，或者说是上下文信息，这可以引导模型做出更好的反应。</a:t>
            </a:r>
            <a:endParaRPr lang="en-US" altLang="zh-CN" sz="1200" dirty="0" smtClean="0">
              <a:solidFill>
                <a:srgbClr val="515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rgbClr val="515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 Data（选填）： 输入数据，告知模型需要处理的数据。</a:t>
            </a:r>
            <a:endParaRPr lang="en-US" altLang="zh-CN" sz="1200" dirty="0" smtClean="0">
              <a:solidFill>
                <a:srgbClr val="515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rgbClr val="515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 Indicator（选填）： 输出指示器，告知模型我们要输出的类型或格式。</a:t>
            </a:r>
            <a:endParaRPr lang="en-US" altLang="zh-CN" sz="1200" dirty="0" smtClean="0">
              <a:solidFill>
                <a:srgbClr val="515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1605915" y="3990975"/>
            <a:ext cx="39268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515161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CRISPE Prompt Framework</a:t>
            </a:r>
            <a:endParaRPr lang="zh-CN" altLang="en-US" sz="2000" dirty="0" smtClean="0">
              <a:solidFill>
                <a:srgbClr val="515161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06047" y="4322004"/>
            <a:ext cx="4851867" cy="200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rgbClr val="515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CR： Capacity and Role（能力与角色）。你希望 ChatGPT 扮演怎样的角色。</a:t>
            </a:r>
            <a:endParaRPr lang="en-US" altLang="zh-CN" sz="1200" dirty="0" smtClean="0">
              <a:solidFill>
                <a:srgbClr val="515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rgbClr val="515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I： Insight（洞察力），背景信息和上下文（坦率说来我觉得用 Context 更好）。</a:t>
            </a:r>
            <a:endParaRPr lang="en-US" altLang="zh-CN" sz="1200" dirty="0" smtClean="0">
              <a:solidFill>
                <a:srgbClr val="515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rgbClr val="515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S： Statement（指令），你希望 ChatGPT 做什么。</a:t>
            </a:r>
            <a:endParaRPr lang="en-US" altLang="zh-CN" sz="1200" dirty="0" smtClean="0">
              <a:solidFill>
                <a:srgbClr val="515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rgbClr val="515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P： Personality（个性），你希望 ChatGPT 以什么风格或方式回答你。</a:t>
            </a:r>
            <a:endParaRPr lang="en-US" altLang="zh-CN" sz="1200" dirty="0" smtClean="0">
              <a:solidFill>
                <a:srgbClr val="515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rgbClr val="515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E： Experiment（尝试），要求 ChatGPT 为你提供多个答案。</a:t>
            </a:r>
            <a:endParaRPr lang="en-US" altLang="zh-CN" sz="1200" dirty="0" smtClean="0">
              <a:solidFill>
                <a:srgbClr val="515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7777906" y="2068670"/>
            <a:ext cx="45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8930C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83</a:t>
            </a:r>
            <a:endParaRPr lang="zh-CN" altLang="en-US" dirty="0">
              <a:solidFill>
                <a:srgbClr val="F8930C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19" name="TextBox 76"/>
          <p:cNvSpPr txBox="1"/>
          <p:nvPr/>
        </p:nvSpPr>
        <p:spPr>
          <a:xfrm>
            <a:off x="8505818" y="2811107"/>
            <a:ext cx="45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515161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78</a:t>
            </a:r>
            <a:endParaRPr lang="zh-CN" altLang="en-US" dirty="0">
              <a:solidFill>
                <a:srgbClr val="515161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9253741" y="3375846"/>
            <a:ext cx="45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8930C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67</a:t>
            </a:r>
            <a:endParaRPr lang="zh-CN" altLang="en-US" dirty="0">
              <a:solidFill>
                <a:srgbClr val="F8930C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21" name="TextBox 76"/>
          <p:cNvSpPr txBox="1"/>
          <p:nvPr/>
        </p:nvSpPr>
        <p:spPr>
          <a:xfrm>
            <a:off x="10016402" y="1562331"/>
            <a:ext cx="45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515161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92</a:t>
            </a:r>
            <a:endParaRPr lang="zh-CN" altLang="en-US" dirty="0">
              <a:solidFill>
                <a:srgbClr val="515161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4508030" y="0"/>
            <a:ext cx="1246606" cy="3050968"/>
            <a:chOff x="754929" y="0"/>
            <a:chExt cx="1756551" cy="4299018"/>
          </a:xfrm>
          <a:solidFill>
            <a:srgbClr val="515161"/>
          </a:solidFill>
        </p:grpSpPr>
        <p:sp>
          <p:nvSpPr>
            <p:cNvPr id="58" name="Freeform 5"/>
            <p:cNvSpPr>
              <a:spLocks noEditPoints="1"/>
            </p:cNvSpPr>
            <p:nvPr/>
          </p:nvSpPr>
          <p:spPr bwMode="auto">
            <a:xfrm rot="9378119">
              <a:off x="754929" y="1816708"/>
              <a:ext cx="1756551" cy="2482310"/>
            </a:xfrm>
            <a:custGeom>
              <a:avLst/>
              <a:gdLst>
                <a:gd name="T0" fmla="*/ 59 w 322"/>
                <a:gd name="T1" fmla="*/ 75 h 457"/>
                <a:gd name="T2" fmla="*/ 64 w 322"/>
                <a:gd name="T3" fmla="*/ 307 h 457"/>
                <a:gd name="T4" fmla="*/ 38 w 322"/>
                <a:gd name="T5" fmla="*/ 338 h 457"/>
                <a:gd name="T6" fmla="*/ 25 w 322"/>
                <a:gd name="T7" fmla="*/ 363 h 457"/>
                <a:gd name="T8" fmla="*/ 16 w 322"/>
                <a:gd name="T9" fmla="*/ 394 h 457"/>
                <a:gd name="T10" fmla="*/ 95 w 322"/>
                <a:gd name="T11" fmla="*/ 431 h 457"/>
                <a:gd name="T12" fmla="*/ 114 w 322"/>
                <a:gd name="T13" fmla="*/ 408 h 457"/>
                <a:gd name="T14" fmla="*/ 115 w 322"/>
                <a:gd name="T15" fmla="*/ 406 h 457"/>
                <a:gd name="T16" fmla="*/ 131 w 322"/>
                <a:gd name="T17" fmla="*/ 379 h 457"/>
                <a:gd name="T18" fmla="*/ 193 w 322"/>
                <a:gd name="T19" fmla="*/ 301 h 457"/>
                <a:gd name="T20" fmla="*/ 305 w 322"/>
                <a:gd name="T21" fmla="*/ 182 h 457"/>
                <a:gd name="T22" fmla="*/ 39 w 322"/>
                <a:gd name="T23" fmla="*/ 435 h 457"/>
                <a:gd name="T24" fmla="*/ 44 w 322"/>
                <a:gd name="T25" fmla="*/ 416 h 457"/>
                <a:gd name="T26" fmla="*/ 39 w 322"/>
                <a:gd name="T27" fmla="*/ 435 h 457"/>
                <a:gd name="T28" fmla="*/ 53 w 322"/>
                <a:gd name="T29" fmla="*/ 413 h 457"/>
                <a:gd name="T30" fmla="*/ 55 w 322"/>
                <a:gd name="T31" fmla="*/ 392 h 457"/>
                <a:gd name="T32" fmla="*/ 107 w 322"/>
                <a:gd name="T33" fmla="*/ 408 h 457"/>
                <a:gd name="T34" fmla="*/ 78 w 322"/>
                <a:gd name="T35" fmla="*/ 393 h 457"/>
                <a:gd name="T36" fmla="*/ 40 w 322"/>
                <a:gd name="T37" fmla="*/ 344 h 457"/>
                <a:gd name="T38" fmla="*/ 116 w 322"/>
                <a:gd name="T39" fmla="*/ 384 h 457"/>
                <a:gd name="T40" fmla="*/ 105 w 322"/>
                <a:gd name="T41" fmla="*/ 399 h 457"/>
                <a:gd name="T42" fmla="*/ 93 w 322"/>
                <a:gd name="T43" fmla="*/ 373 h 457"/>
                <a:gd name="T44" fmla="*/ 55 w 322"/>
                <a:gd name="T45" fmla="*/ 354 h 457"/>
                <a:gd name="T46" fmla="*/ 60 w 322"/>
                <a:gd name="T47" fmla="*/ 316 h 457"/>
                <a:gd name="T48" fmla="*/ 126 w 322"/>
                <a:gd name="T49" fmla="*/ 355 h 457"/>
                <a:gd name="T50" fmla="*/ 103 w 322"/>
                <a:gd name="T51" fmla="*/ 376 h 457"/>
                <a:gd name="T52" fmla="*/ 111 w 322"/>
                <a:gd name="T53" fmla="*/ 190 h 457"/>
                <a:gd name="T54" fmla="*/ 114 w 322"/>
                <a:gd name="T55" fmla="*/ 345 h 457"/>
                <a:gd name="T56" fmla="*/ 287 w 322"/>
                <a:gd name="T57" fmla="*/ 218 h 457"/>
                <a:gd name="T58" fmla="*/ 129 w 322"/>
                <a:gd name="T59" fmla="*/ 349 h 457"/>
                <a:gd name="T60" fmla="*/ 128 w 322"/>
                <a:gd name="T61" fmla="*/ 349 h 457"/>
                <a:gd name="T62" fmla="*/ 194 w 322"/>
                <a:gd name="T63" fmla="*/ 220 h 457"/>
                <a:gd name="T64" fmla="*/ 228 w 322"/>
                <a:gd name="T65" fmla="*/ 224 h 457"/>
                <a:gd name="T66" fmla="*/ 232 w 322"/>
                <a:gd name="T67" fmla="*/ 190 h 457"/>
                <a:gd name="T68" fmla="*/ 192 w 322"/>
                <a:gd name="T69" fmla="*/ 212 h 457"/>
                <a:gd name="T70" fmla="*/ 106 w 322"/>
                <a:gd name="T71" fmla="*/ 154 h 457"/>
                <a:gd name="T72" fmla="*/ 104 w 322"/>
                <a:gd name="T73" fmla="*/ 186 h 457"/>
                <a:gd name="T74" fmla="*/ 97 w 322"/>
                <a:gd name="T75" fmla="*/ 200 h 457"/>
                <a:gd name="T76" fmla="*/ 76 w 322"/>
                <a:gd name="T77" fmla="*/ 329 h 457"/>
                <a:gd name="T78" fmla="*/ 67 w 322"/>
                <a:gd name="T79" fmla="*/ 314 h 457"/>
                <a:gd name="T80" fmla="*/ 69 w 322"/>
                <a:gd name="T81" fmla="*/ 310 h 457"/>
                <a:gd name="T82" fmla="*/ 209 w 322"/>
                <a:gd name="T83" fmla="*/ 28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457">
                  <a:moveTo>
                    <a:pt x="225" y="27"/>
                  </a:moveTo>
                  <a:cubicBezTo>
                    <a:pt x="165" y="0"/>
                    <a:pt x="94" y="19"/>
                    <a:pt x="59" y="75"/>
                  </a:cubicBezTo>
                  <a:cubicBezTo>
                    <a:pt x="42" y="102"/>
                    <a:pt x="35" y="135"/>
                    <a:pt x="41" y="167"/>
                  </a:cubicBezTo>
                  <a:cubicBezTo>
                    <a:pt x="49" y="213"/>
                    <a:pt x="89" y="260"/>
                    <a:pt x="64" y="307"/>
                  </a:cubicBezTo>
                  <a:cubicBezTo>
                    <a:pt x="50" y="306"/>
                    <a:pt x="39" y="314"/>
                    <a:pt x="38" y="328"/>
                  </a:cubicBezTo>
                  <a:cubicBezTo>
                    <a:pt x="37" y="332"/>
                    <a:pt x="37" y="335"/>
                    <a:pt x="38" y="338"/>
                  </a:cubicBezTo>
                  <a:cubicBezTo>
                    <a:pt x="38" y="338"/>
                    <a:pt x="38" y="338"/>
                    <a:pt x="37" y="338"/>
                  </a:cubicBezTo>
                  <a:cubicBezTo>
                    <a:pt x="28" y="343"/>
                    <a:pt x="23" y="353"/>
                    <a:pt x="25" y="363"/>
                  </a:cubicBezTo>
                  <a:cubicBezTo>
                    <a:pt x="17" y="367"/>
                    <a:pt x="12" y="375"/>
                    <a:pt x="13" y="385"/>
                  </a:cubicBezTo>
                  <a:cubicBezTo>
                    <a:pt x="14" y="388"/>
                    <a:pt x="15" y="391"/>
                    <a:pt x="16" y="394"/>
                  </a:cubicBezTo>
                  <a:cubicBezTo>
                    <a:pt x="16" y="413"/>
                    <a:pt x="24" y="435"/>
                    <a:pt x="41" y="445"/>
                  </a:cubicBezTo>
                  <a:cubicBezTo>
                    <a:pt x="61" y="457"/>
                    <a:pt x="81" y="445"/>
                    <a:pt x="95" y="431"/>
                  </a:cubicBezTo>
                  <a:cubicBezTo>
                    <a:pt x="96" y="431"/>
                    <a:pt x="96" y="430"/>
                    <a:pt x="96" y="429"/>
                  </a:cubicBezTo>
                  <a:cubicBezTo>
                    <a:pt x="107" y="428"/>
                    <a:pt x="114" y="422"/>
                    <a:pt x="114" y="408"/>
                  </a:cubicBezTo>
                  <a:cubicBezTo>
                    <a:pt x="114" y="407"/>
                    <a:pt x="113" y="407"/>
                    <a:pt x="113" y="406"/>
                  </a:cubicBezTo>
                  <a:cubicBezTo>
                    <a:pt x="114" y="406"/>
                    <a:pt x="114" y="406"/>
                    <a:pt x="115" y="406"/>
                  </a:cubicBezTo>
                  <a:cubicBezTo>
                    <a:pt x="124" y="402"/>
                    <a:pt x="123" y="392"/>
                    <a:pt x="122" y="383"/>
                  </a:cubicBezTo>
                  <a:cubicBezTo>
                    <a:pt x="125" y="383"/>
                    <a:pt x="128" y="381"/>
                    <a:pt x="131" y="379"/>
                  </a:cubicBezTo>
                  <a:cubicBezTo>
                    <a:pt x="141" y="373"/>
                    <a:pt x="142" y="361"/>
                    <a:pt x="135" y="353"/>
                  </a:cubicBezTo>
                  <a:cubicBezTo>
                    <a:pt x="150" y="331"/>
                    <a:pt x="170" y="314"/>
                    <a:pt x="193" y="301"/>
                  </a:cubicBezTo>
                  <a:cubicBezTo>
                    <a:pt x="212" y="291"/>
                    <a:pt x="232" y="284"/>
                    <a:pt x="250" y="271"/>
                  </a:cubicBezTo>
                  <a:cubicBezTo>
                    <a:pt x="280" y="250"/>
                    <a:pt x="299" y="218"/>
                    <a:pt x="305" y="182"/>
                  </a:cubicBezTo>
                  <a:cubicBezTo>
                    <a:pt x="316" y="119"/>
                    <a:pt x="285" y="53"/>
                    <a:pt x="225" y="27"/>
                  </a:cubicBezTo>
                  <a:close/>
                  <a:moveTo>
                    <a:pt x="39" y="435"/>
                  </a:moveTo>
                  <a:cubicBezTo>
                    <a:pt x="29" y="426"/>
                    <a:pt x="25" y="415"/>
                    <a:pt x="23" y="403"/>
                  </a:cubicBezTo>
                  <a:cubicBezTo>
                    <a:pt x="29" y="408"/>
                    <a:pt x="37" y="413"/>
                    <a:pt x="44" y="416"/>
                  </a:cubicBezTo>
                  <a:cubicBezTo>
                    <a:pt x="53" y="421"/>
                    <a:pt x="72" y="429"/>
                    <a:pt x="87" y="429"/>
                  </a:cubicBezTo>
                  <a:cubicBezTo>
                    <a:pt x="73" y="441"/>
                    <a:pt x="55" y="450"/>
                    <a:pt x="39" y="435"/>
                  </a:cubicBezTo>
                  <a:close/>
                  <a:moveTo>
                    <a:pt x="107" y="408"/>
                  </a:moveTo>
                  <a:cubicBezTo>
                    <a:pt x="108" y="436"/>
                    <a:pt x="63" y="418"/>
                    <a:pt x="53" y="413"/>
                  </a:cubicBezTo>
                  <a:cubicBezTo>
                    <a:pt x="41" y="408"/>
                    <a:pt x="0" y="381"/>
                    <a:pt x="27" y="370"/>
                  </a:cubicBezTo>
                  <a:cubicBezTo>
                    <a:pt x="33" y="381"/>
                    <a:pt x="45" y="387"/>
                    <a:pt x="55" y="392"/>
                  </a:cubicBezTo>
                  <a:cubicBezTo>
                    <a:pt x="68" y="397"/>
                    <a:pt x="91" y="408"/>
                    <a:pt x="107" y="407"/>
                  </a:cubicBezTo>
                  <a:cubicBezTo>
                    <a:pt x="107" y="407"/>
                    <a:pt x="107" y="408"/>
                    <a:pt x="107" y="408"/>
                  </a:cubicBezTo>
                  <a:close/>
                  <a:moveTo>
                    <a:pt x="105" y="399"/>
                  </a:moveTo>
                  <a:cubicBezTo>
                    <a:pt x="97" y="400"/>
                    <a:pt x="85" y="395"/>
                    <a:pt x="78" y="393"/>
                  </a:cubicBezTo>
                  <a:cubicBezTo>
                    <a:pt x="69" y="390"/>
                    <a:pt x="60" y="387"/>
                    <a:pt x="53" y="383"/>
                  </a:cubicBezTo>
                  <a:cubicBezTo>
                    <a:pt x="42" y="378"/>
                    <a:pt x="15" y="358"/>
                    <a:pt x="40" y="344"/>
                  </a:cubicBezTo>
                  <a:cubicBezTo>
                    <a:pt x="46" y="357"/>
                    <a:pt x="60" y="366"/>
                    <a:pt x="72" y="372"/>
                  </a:cubicBezTo>
                  <a:cubicBezTo>
                    <a:pt x="84" y="377"/>
                    <a:pt x="101" y="385"/>
                    <a:pt x="116" y="384"/>
                  </a:cubicBezTo>
                  <a:cubicBezTo>
                    <a:pt x="116" y="387"/>
                    <a:pt x="116" y="389"/>
                    <a:pt x="116" y="391"/>
                  </a:cubicBezTo>
                  <a:cubicBezTo>
                    <a:pt x="114" y="399"/>
                    <a:pt x="111" y="401"/>
                    <a:pt x="105" y="399"/>
                  </a:cubicBezTo>
                  <a:close/>
                  <a:moveTo>
                    <a:pt x="103" y="376"/>
                  </a:moveTo>
                  <a:cubicBezTo>
                    <a:pt x="100" y="375"/>
                    <a:pt x="96" y="374"/>
                    <a:pt x="93" y="373"/>
                  </a:cubicBezTo>
                  <a:cubicBezTo>
                    <a:pt x="86" y="370"/>
                    <a:pt x="79" y="368"/>
                    <a:pt x="73" y="364"/>
                  </a:cubicBezTo>
                  <a:cubicBezTo>
                    <a:pt x="66" y="361"/>
                    <a:pt x="60" y="358"/>
                    <a:pt x="55" y="354"/>
                  </a:cubicBezTo>
                  <a:cubicBezTo>
                    <a:pt x="53" y="351"/>
                    <a:pt x="51" y="348"/>
                    <a:pt x="49" y="346"/>
                  </a:cubicBezTo>
                  <a:cubicBezTo>
                    <a:pt x="41" y="334"/>
                    <a:pt x="45" y="324"/>
                    <a:pt x="60" y="316"/>
                  </a:cubicBezTo>
                  <a:cubicBezTo>
                    <a:pt x="60" y="317"/>
                    <a:pt x="61" y="317"/>
                    <a:pt x="62" y="318"/>
                  </a:cubicBezTo>
                  <a:cubicBezTo>
                    <a:pt x="70" y="344"/>
                    <a:pt x="103" y="349"/>
                    <a:pt x="126" y="355"/>
                  </a:cubicBezTo>
                  <a:cubicBezTo>
                    <a:pt x="126" y="356"/>
                    <a:pt x="127" y="356"/>
                    <a:pt x="127" y="357"/>
                  </a:cubicBezTo>
                  <a:cubicBezTo>
                    <a:pt x="122" y="373"/>
                    <a:pt x="114" y="379"/>
                    <a:pt x="103" y="376"/>
                  </a:cubicBezTo>
                  <a:close/>
                  <a:moveTo>
                    <a:pt x="81" y="333"/>
                  </a:moveTo>
                  <a:cubicBezTo>
                    <a:pt x="105" y="288"/>
                    <a:pt x="115" y="239"/>
                    <a:pt x="111" y="190"/>
                  </a:cubicBezTo>
                  <a:cubicBezTo>
                    <a:pt x="137" y="178"/>
                    <a:pt x="162" y="200"/>
                    <a:pt x="188" y="217"/>
                  </a:cubicBezTo>
                  <a:cubicBezTo>
                    <a:pt x="154" y="252"/>
                    <a:pt x="133" y="299"/>
                    <a:pt x="114" y="345"/>
                  </a:cubicBezTo>
                  <a:cubicBezTo>
                    <a:pt x="103" y="343"/>
                    <a:pt x="91" y="339"/>
                    <a:pt x="81" y="333"/>
                  </a:cubicBezTo>
                  <a:close/>
                  <a:moveTo>
                    <a:pt x="287" y="218"/>
                  </a:moveTo>
                  <a:cubicBezTo>
                    <a:pt x="266" y="261"/>
                    <a:pt x="228" y="274"/>
                    <a:pt x="190" y="296"/>
                  </a:cubicBezTo>
                  <a:cubicBezTo>
                    <a:pt x="165" y="309"/>
                    <a:pt x="145" y="327"/>
                    <a:pt x="129" y="349"/>
                  </a:cubicBezTo>
                  <a:cubicBezTo>
                    <a:pt x="129" y="349"/>
                    <a:pt x="129" y="349"/>
                    <a:pt x="129" y="349"/>
                  </a:cubicBezTo>
                  <a:cubicBezTo>
                    <a:pt x="128" y="349"/>
                    <a:pt x="128" y="349"/>
                    <a:pt x="128" y="349"/>
                  </a:cubicBezTo>
                  <a:cubicBezTo>
                    <a:pt x="126" y="348"/>
                    <a:pt x="123" y="348"/>
                    <a:pt x="121" y="347"/>
                  </a:cubicBezTo>
                  <a:cubicBezTo>
                    <a:pt x="140" y="301"/>
                    <a:pt x="160" y="255"/>
                    <a:pt x="194" y="220"/>
                  </a:cubicBezTo>
                  <a:cubicBezTo>
                    <a:pt x="205" y="227"/>
                    <a:pt x="217" y="231"/>
                    <a:pt x="228" y="231"/>
                  </a:cubicBezTo>
                  <a:cubicBezTo>
                    <a:pt x="233" y="230"/>
                    <a:pt x="233" y="224"/>
                    <a:pt x="228" y="224"/>
                  </a:cubicBezTo>
                  <a:cubicBezTo>
                    <a:pt x="218" y="225"/>
                    <a:pt x="208" y="221"/>
                    <a:pt x="198" y="216"/>
                  </a:cubicBezTo>
                  <a:cubicBezTo>
                    <a:pt x="208" y="206"/>
                    <a:pt x="219" y="197"/>
                    <a:pt x="232" y="190"/>
                  </a:cubicBezTo>
                  <a:cubicBezTo>
                    <a:pt x="236" y="187"/>
                    <a:pt x="232" y="182"/>
                    <a:pt x="229" y="184"/>
                  </a:cubicBezTo>
                  <a:cubicBezTo>
                    <a:pt x="215" y="192"/>
                    <a:pt x="203" y="202"/>
                    <a:pt x="192" y="212"/>
                  </a:cubicBezTo>
                  <a:cubicBezTo>
                    <a:pt x="165" y="197"/>
                    <a:pt x="138" y="172"/>
                    <a:pt x="110" y="183"/>
                  </a:cubicBezTo>
                  <a:cubicBezTo>
                    <a:pt x="109" y="173"/>
                    <a:pt x="108" y="164"/>
                    <a:pt x="106" y="154"/>
                  </a:cubicBezTo>
                  <a:cubicBezTo>
                    <a:pt x="105" y="150"/>
                    <a:pt x="99" y="152"/>
                    <a:pt x="100" y="156"/>
                  </a:cubicBezTo>
                  <a:cubicBezTo>
                    <a:pt x="102" y="166"/>
                    <a:pt x="103" y="176"/>
                    <a:pt x="104" y="186"/>
                  </a:cubicBezTo>
                  <a:cubicBezTo>
                    <a:pt x="100" y="188"/>
                    <a:pt x="96" y="191"/>
                    <a:pt x="92" y="195"/>
                  </a:cubicBezTo>
                  <a:cubicBezTo>
                    <a:pt x="89" y="198"/>
                    <a:pt x="94" y="203"/>
                    <a:pt x="97" y="200"/>
                  </a:cubicBezTo>
                  <a:cubicBezTo>
                    <a:pt x="100" y="197"/>
                    <a:pt x="102" y="195"/>
                    <a:pt x="105" y="193"/>
                  </a:cubicBezTo>
                  <a:cubicBezTo>
                    <a:pt x="107" y="240"/>
                    <a:pt x="98" y="286"/>
                    <a:pt x="76" y="329"/>
                  </a:cubicBezTo>
                  <a:cubicBezTo>
                    <a:pt x="72" y="325"/>
                    <a:pt x="70" y="321"/>
                    <a:pt x="68" y="316"/>
                  </a:cubicBezTo>
                  <a:cubicBezTo>
                    <a:pt x="68" y="315"/>
                    <a:pt x="67" y="314"/>
                    <a:pt x="67" y="314"/>
                  </a:cubicBezTo>
                  <a:cubicBezTo>
                    <a:pt x="67" y="314"/>
                    <a:pt x="67" y="313"/>
                    <a:pt x="68" y="313"/>
                  </a:cubicBezTo>
                  <a:cubicBezTo>
                    <a:pt x="69" y="312"/>
                    <a:pt x="69" y="311"/>
                    <a:pt x="69" y="310"/>
                  </a:cubicBezTo>
                  <a:cubicBezTo>
                    <a:pt x="100" y="254"/>
                    <a:pt x="42" y="197"/>
                    <a:pt x="45" y="139"/>
                  </a:cubicBezTo>
                  <a:cubicBezTo>
                    <a:pt x="49" y="56"/>
                    <a:pt x="132" y="3"/>
                    <a:pt x="209" y="28"/>
                  </a:cubicBezTo>
                  <a:cubicBezTo>
                    <a:pt x="287" y="53"/>
                    <a:pt x="322" y="145"/>
                    <a:pt x="287" y="2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1746678" y="0"/>
              <a:ext cx="0" cy="1733006"/>
            </a:xfrm>
            <a:prstGeom prst="line">
              <a:avLst/>
            </a:prstGeom>
            <a:grpFill/>
            <a:ln w="28575">
              <a:solidFill>
                <a:srgbClr val="5151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1087584" y="0"/>
            <a:ext cx="1062785" cy="2585045"/>
            <a:chOff x="737082" y="0"/>
            <a:chExt cx="1756551" cy="4272513"/>
          </a:xfrm>
          <a:solidFill>
            <a:srgbClr val="515161"/>
          </a:solidFill>
        </p:grpSpPr>
        <p:sp>
          <p:nvSpPr>
            <p:cNvPr id="56" name="Freeform 5"/>
            <p:cNvSpPr>
              <a:spLocks noEditPoints="1"/>
            </p:cNvSpPr>
            <p:nvPr/>
          </p:nvSpPr>
          <p:spPr bwMode="auto">
            <a:xfrm rot="9378119">
              <a:off x="737082" y="1790203"/>
              <a:ext cx="1756551" cy="2482310"/>
            </a:xfrm>
            <a:custGeom>
              <a:avLst/>
              <a:gdLst>
                <a:gd name="T0" fmla="*/ 59 w 322"/>
                <a:gd name="T1" fmla="*/ 75 h 457"/>
                <a:gd name="T2" fmla="*/ 64 w 322"/>
                <a:gd name="T3" fmla="*/ 307 h 457"/>
                <a:gd name="T4" fmla="*/ 38 w 322"/>
                <a:gd name="T5" fmla="*/ 338 h 457"/>
                <a:gd name="T6" fmla="*/ 25 w 322"/>
                <a:gd name="T7" fmla="*/ 363 h 457"/>
                <a:gd name="T8" fmla="*/ 16 w 322"/>
                <a:gd name="T9" fmla="*/ 394 h 457"/>
                <a:gd name="T10" fmla="*/ 95 w 322"/>
                <a:gd name="T11" fmla="*/ 431 h 457"/>
                <a:gd name="T12" fmla="*/ 114 w 322"/>
                <a:gd name="T13" fmla="*/ 408 h 457"/>
                <a:gd name="T14" fmla="*/ 115 w 322"/>
                <a:gd name="T15" fmla="*/ 406 h 457"/>
                <a:gd name="T16" fmla="*/ 131 w 322"/>
                <a:gd name="T17" fmla="*/ 379 h 457"/>
                <a:gd name="T18" fmla="*/ 193 w 322"/>
                <a:gd name="T19" fmla="*/ 301 h 457"/>
                <a:gd name="T20" fmla="*/ 305 w 322"/>
                <a:gd name="T21" fmla="*/ 182 h 457"/>
                <a:gd name="T22" fmla="*/ 39 w 322"/>
                <a:gd name="T23" fmla="*/ 435 h 457"/>
                <a:gd name="T24" fmla="*/ 44 w 322"/>
                <a:gd name="T25" fmla="*/ 416 h 457"/>
                <a:gd name="T26" fmla="*/ 39 w 322"/>
                <a:gd name="T27" fmla="*/ 435 h 457"/>
                <a:gd name="T28" fmla="*/ 53 w 322"/>
                <a:gd name="T29" fmla="*/ 413 h 457"/>
                <a:gd name="T30" fmla="*/ 55 w 322"/>
                <a:gd name="T31" fmla="*/ 392 h 457"/>
                <a:gd name="T32" fmla="*/ 107 w 322"/>
                <a:gd name="T33" fmla="*/ 408 h 457"/>
                <a:gd name="T34" fmla="*/ 78 w 322"/>
                <a:gd name="T35" fmla="*/ 393 h 457"/>
                <a:gd name="T36" fmla="*/ 40 w 322"/>
                <a:gd name="T37" fmla="*/ 344 h 457"/>
                <a:gd name="T38" fmla="*/ 116 w 322"/>
                <a:gd name="T39" fmla="*/ 384 h 457"/>
                <a:gd name="T40" fmla="*/ 105 w 322"/>
                <a:gd name="T41" fmla="*/ 399 h 457"/>
                <a:gd name="T42" fmla="*/ 93 w 322"/>
                <a:gd name="T43" fmla="*/ 373 h 457"/>
                <a:gd name="T44" fmla="*/ 55 w 322"/>
                <a:gd name="T45" fmla="*/ 354 h 457"/>
                <a:gd name="T46" fmla="*/ 60 w 322"/>
                <a:gd name="T47" fmla="*/ 316 h 457"/>
                <a:gd name="T48" fmla="*/ 126 w 322"/>
                <a:gd name="T49" fmla="*/ 355 h 457"/>
                <a:gd name="T50" fmla="*/ 103 w 322"/>
                <a:gd name="T51" fmla="*/ 376 h 457"/>
                <a:gd name="T52" fmla="*/ 111 w 322"/>
                <a:gd name="T53" fmla="*/ 190 h 457"/>
                <a:gd name="T54" fmla="*/ 114 w 322"/>
                <a:gd name="T55" fmla="*/ 345 h 457"/>
                <a:gd name="T56" fmla="*/ 287 w 322"/>
                <a:gd name="T57" fmla="*/ 218 h 457"/>
                <a:gd name="T58" fmla="*/ 129 w 322"/>
                <a:gd name="T59" fmla="*/ 349 h 457"/>
                <a:gd name="T60" fmla="*/ 128 w 322"/>
                <a:gd name="T61" fmla="*/ 349 h 457"/>
                <a:gd name="T62" fmla="*/ 194 w 322"/>
                <a:gd name="T63" fmla="*/ 220 h 457"/>
                <a:gd name="T64" fmla="*/ 228 w 322"/>
                <a:gd name="T65" fmla="*/ 224 h 457"/>
                <a:gd name="T66" fmla="*/ 232 w 322"/>
                <a:gd name="T67" fmla="*/ 190 h 457"/>
                <a:gd name="T68" fmla="*/ 192 w 322"/>
                <a:gd name="T69" fmla="*/ 212 h 457"/>
                <a:gd name="T70" fmla="*/ 106 w 322"/>
                <a:gd name="T71" fmla="*/ 154 h 457"/>
                <a:gd name="T72" fmla="*/ 104 w 322"/>
                <a:gd name="T73" fmla="*/ 186 h 457"/>
                <a:gd name="T74" fmla="*/ 97 w 322"/>
                <a:gd name="T75" fmla="*/ 200 h 457"/>
                <a:gd name="T76" fmla="*/ 76 w 322"/>
                <a:gd name="T77" fmla="*/ 329 h 457"/>
                <a:gd name="T78" fmla="*/ 67 w 322"/>
                <a:gd name="T79" fmla="*/ 314 h 457"/>
                <a:gd name="T80" fmla="*/ 69 w 322"/>
                <a:gd name="T81" fmla="*/ 310 h 457"/>
                <a:gd name="T82" fmla="*/ 209 w 322"/>
                <a:gd name="T83" fmla="*/ 28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457">
                  <a:moveTo>
                    <a:pt x="225" y="27"/>
                  </a:moveTo>
                  <a:cubicBezTo>
                    <a:pt x="165" y="0"/>
                    <a:pt x="94" y="19"/>
                    <a:pt x="59" y="75"/>
                  </a:cubicBezTo>
                  <a:cubicBezTo>
                    <a:pt x="42" y="102"/>
                    <a:pt x="35" y="135"/>
                    <a:pt x="41" y="167"/>
                  </a:cubicBezTo>
                  <a:cubicBezTo>
                    <a:pt x="49" y="213"/>
                    <a:pt x="89" y="260"/>
                    <a:pt x="64" y="307"/>
                  </a:cubicBezTo>
                  <a:cubicBezTo>
                    <a:pt x="50" y="306"/>
                    <a:pt x="39" y="314"/>
                    <a:pt x="38" y="328"/>
                  </a:cubicBezTo>
                  <a:cubicBezTo>
                    <a:pt x="37" y="332"/>
                    <a:pt x="37" y="335"/>
                    <a:pt x="38" y="338"/>
                  </a:cubicBezTo>
                  <a:cubicBezTo>
                    <a:pt x="38" y="338"/>
                    <a:pt x="38" y="338"/>
                    <a:pt x="37" y="338"/>
                  </a:cubicBezTo>
                  <a:cubicBezTo>
                    <a:pt x="28" y="343"/>
                    <a:pt x="23" y="353"/>
                    <a:pt x="25" y="363"/>
                  </a:cubicBezTo>
                  <a:cubicBezTo>
                    <a:pt x="17" y="367"/>
                    <a:pt x="12" y="375"/>
                    <a:pt x="13" y="385"/>
                  </a:cubicBezTo>
                  <a:cubicBezTo>
                    <a:pt x="14" y="388"/>
                    <a:pt x="15" y="391"/>
                    <a:pt x="16" y="394"/>
                  </a:cubicBezTo>
                  <a:cubicBezTo>
                    <a:pt x="16" y="413"/>
                    <a:pt x="24" y="435"/>
                    <a:pt x="41" y="445"/>
                  </a:cubicBezTo>
                  <a:cubicBezTo>
                    <a:pt x="61" y="457"/>
                    <a:pt x="81" y="445"/>
                    <a:pt x="95" y="431"/>
                  </a:cubicBezTo>
                  <a:cubicBezTo>
                    <a:pt x="96" y="431"/>
                    <a:pt x="96" y="430"/>
                    <a:pt x="96" y="429"/>
                  </a:cubicBezTo>
                  <a:cubicBezTo>
                    <a:pt x="107" y="428"/>
                    <a:pt x="114" y="422"/>
                    <a:pt x="114" y="408"/>
                  </a:cubicBezTo>
                  <a:cubicBezTo>
                    <a:pt x="114" y="407"/>
                    <a:pt x="113" y="407"/>
                    <a:pt x="113" y="406"/>
                  </a:cubicBezTo>
                  <a:cubicBezTo>
                    <a:pt x="114" y="406"/>
                    <a:pt x="114" y="406"/>
                    <a:pt x="115" y="406"/>
                  </a:cubicBezTo>
                  <a:cubicBezTo>
                    <a:pt x="124" y="402"/>
                    <a:pt x="123" y="392"/>
                    <a:pt x="122" y="383"/>
                  </a:cubicBezTo>
                  <a:cubicBezTo>
                    <a:pt x="125" y="383"/>
                    <a:pt x="128" y="381"/>
                    <a:pt x="131" y="379"/>
                  </a:cubicBezTo>
                  <a:cubicBezTo>
                    <a:pt x="141" y="373"/>
                    <a:pt x="142" y="361"/>
                    <a:pt x="135" y="353"/>
                  </a:cubicBezTo>
                  <a:cubicBezTo>
                    <a:pt x="150" y="331"/>
                    <a:pt x="170" y="314"/>
                    <a:pt x="193" y="301"/>
                  </a:cubicBezTo>
                  <a:cubicBezTo>
                    <a:pt x="212" y="291"/>
                    <a:pt x="232" y="284"/>
                    <a:pt x="250" y="271"/>
                  </a:cubicBezTo>
                  <a:cubicBezTo>
                    <a:pt x="280" y="250"/>
                    <a:pt x="299" y="218"/>
                    <a:pt x="305" y="182"/>
                  </a:cubicBezTo>
                  <a:cubicBezTo>
                    <a:pt x="316" y="119"/>
                    <a:pt x="285" y="53"/>
                    <a:pt x="225" y="27"/>
                  </a:cubicBezTo>
                  <a:close/>
                  <a:moveTo>
                    <a:pt x="39" y="435"/>
                  </a:moveTo>
                  <a:cubicBezTo>
                    <a:pt x="29" y="426"/>
                    <a:pt x="25" y="415"/>
                    <a:pt x="23" y="403"/>
                  </a:cubicBezTo>
                  <a:cubicBezTo>
                    <a:pt x="29" y="408"/>
                    <a:pt x="37" y="413"/>
                    <a:pt x="44" y="416"/>
                  </a:cubicBezTo>
                  <a:cubicBezTo>
                    <a:pt x="53" y="421"/>
                    <a:pt x="72" y="429"/>
                    <a:pt x="87" y="429"/>
                  </a:cubicBezTo>
                  <a:cubicBezTo>
                    <a:pt x="73" y="441"/>
                    <a:pt x="55" y="450"/>
                    <a:pt x="39" y="435"/>
                  </a:cubicBezTo>
                  <a:close/>
                  <a:moveTo>
                    <a:pt x="107" y="408"/>
                  </a:moveTo>
                  <a:cubicBezTo>
                    <a:pt x="108" y="436"/>
                    <a:pt x="63" y="418"/>
                    <a:pt x="53" y="413"/>
                  </a:cubicBezTo>
                  <a:cubicBezTo>
                    <a:pt x="41" y="408"/>
                    <a:pt x="0" y="381"/>
                    <a:pt x="27" y="370"/>
                  </a:cubicBezTo>
                  <a:cubicBezTo>
                    <a:pt x="33" y="381"/>
                    <a:pt x="45" y="387"/>
                    <a:pt x="55" y="392"/>
                  </a:cubicBezTo>
                  <a:cubicBezTo>
                    <a:pt x="68" y="397"/>
                    <a:pt x="91" y="408"/>
                    <a:pt x="107" y="407"/>
                  </a:cubicBezTo>
                  <a:cubicBezTo>
                    <a:pt x="107" y="407"/>
                    <a:pt x="107" y="408"/>
                    <a:pt x="107" y="408"/>
                  </a:cubicBezTo>
                  <a:close/>
                  <a:moveTo>
                    <a:pt x="105" y="399"/>
                  </a:moveTo>
                  <a:cubicBezTo>
                    <a:pt x="97" y="400"/>
                    <a:pt x="85" y="395"/>
                    <a:pt x="78" y="393"/>
                  </a:cubicBezTo>
                  <a:cubicBezTo>
                    <a:pt x="69" y="390"/>
                    <a:pt x="60" y="387"/>
                    <a:pt x="53" y="383"/>
                  </a:cubicBezTo>
                  <a:cubicBezTo>
                    <a:pt x="42" y="378"/>
                    <a:pt x="15" y="358"/>
                    <a:pt x="40" y="344"/>
                  </a:cubicBezTo>
                  <a:cubicBezTo>
                    <a:pt x="46" y="357"/>
                    <a:pt x="60" y="366"/>
                    <a:pt x="72" y="372"/>
                  </a:cubicBezTo>
                  <a:cubicBezTo>
                    <a:pt x="84" y="377"/>
                    <a:pt x="101" y="385"/>
                    <a:pt x="116" y="384"/>
                  </a:cubicBezTo>
                  <a:cubicBezTo>
                    <a:pt x="116" y="387"/>
                    <a:pt x="116" y="389"/>
                    <a:pt x="116" y="391"/>
                  </a:cubicBezTo>
                  <a:cubicBezTo>
                    <a:pt x="114" y="399"/>
                    <a:pt x="111" y="401"/>
                    <a:pt x="105" y="399"/>
                  </a:cubicBezTo>
                  <a:close/>
                  <a:moveTo>
                    <a:pt x="103" y="376"/>
                  </a:moveTo>
                  <a:cubicBezTo>
                    <a:pt x="100" y="375"/>
                    <a:pt x="96" y="374"/>
                    <a:pt x="93" y="373"/>
                  </a:cubicBezTo>
                  <a:cubicBezTo>
                    <a:pt x="86" y="370"/>
                    <a:pt x="79" y="368"/>
                    <a:pt x="73" y="364"/>
                  </a:cubicBezTo>
                  <a:cubicBezTo>
                    <a:pt x="66" y="361"/>
                    <a:pt x="60" y="358"/>
                    <a:pt x="55" y="354"/>
                  </a:cubicBezTo>
                  <a:cubicBezTo>
                    <a:pt x="53" y="351"/>
                    <a:pt x="51" y="348"/>
                    <a:pt x="49" y="346"/>
                  </a:cubicBezTo>
                  <a:cubicBezTo>
                    <a:pt x="41" y="334"/>
                    <a:pt x="45" y="324"/>
                    <a:pt x="60" y="316"/>
                  </a:cubicBezTo>
                  <a:cubicBezTo>
                    <a:pt x="60" y="317"/>
                    <a:pt x="61" y="317"/>
                    <a:pt x="62" y="318"/>
                  </a:cubicBezTo>
                  <a:cubicBezTo>
                    <a:pt x="70" y="344"/>
                    <a:pt x="103" y="349"/>
                    <a:pt x="126" y="355"/>
                  </a:cubicBezTo>
                  <a:cubicBezTo>
                    <a:pt x="126" y="356"/>
                    <a:pt x="127" y="356"/>
                    <a:pt x="127" y="357"/>
                  </a:cubicBezTo>
                  <a:cubicBezTo>
                    <a:pt x="122" y="373"/>
                    <a:pt x="114" y="379"/>
                    <a:pt x="103" y="376"/>
                  </a:cubicBezTo>
                  <a:close/>
                  <a:moveTo>
                    <a:pt x="81" y="333"/>
                  </a:moveTo>
                  <a:cubicBezTo>
                    <a:pt x="105" y="288"/>
                    <a:pt x="115" y="239"/>
                    <a:pt x="111" y="190"/>
                  </a:cubicBezTo>
                  <a:cubicBezTo>
                    <a:pt x="137" y="178"/>
                    <a:pt x="162" y="200"/>
                    <a:pt x="188" y="217"/>
                  </a:cubicBezTo>
                  <a:cubicBezTo>
                    <a:pt x="154" y="252"/>
                    <a:pt x="133" y="299"/>
                    <a:pt x="114" y="345"/>
                  </a:cubicBezTo>
                  <a:cubicBezTo>
                    <a:pt x="103" y="343"/>
                    <a:pt x="91" y="339"/>
                    <a:pt x="81" y="333"/>
                  </a:cubicBezTo>
                  <a:close/>
                  <a:moveTo>
                    <a:pt x="287" y="218"/>
                  </a:moveTo>
                  <a:cubicBezTo>
                    <a:pt x="266" y="261"/>
                    <a:pt x="228" y="274"/>
                    <a:pt x="190" y="296"/>
                  </a:cubicBezTo>
                  <a:cubicBezTo>
                    <a:pt x="165" y="309"/>
                    <a:pt x="145" y="327"/>
                    <a:pt x="129" y="349"/>
                  </a:cubicBezTo>
                  <a:cubicBezTo>
                    <a:pt x="129" y="349"/>
                    <a:pt x="129" y="349"/>
                    <a:pt x="129" y="349"/>
                  </a:cubicBezTo>
                  <a:cubicBezTo>
                    <a:pt x="128" y="349"/>
                    <a:pt x="128" y="349"/>
                    <a:pt x="128" y="349"/>
                  </a:cubicBezTo>
                  <a:cubicBezTo>
                    <a:pt x="126" y="348"/>
                    <a:pt x="123" y="348"/>
                    <a:pt x="121" y="347"/>
                  </a:cubicBezTo>
                  <a:cubicBezTo>
                    <a:pt x="140" y="301"/>
                    <a:pt x="160" y="255"/>
                    <a:pt x="194" y="220"/>
                  </a:cubicBezTo>
                  <a:cubicBezTo>
                    <a:pt x="205" y="227"/>
                    <a:pt x="217" y="231"/>
                    <a:pt x="228" y="231"/>
                  </a:cubicBezTo>
                  <a:cubicBezTo>
                    <a:pt x="233" y="230"/>
                    <a:pt x="233" y="224"/>
                    <a:pt x="228" y="224"/>
                  </a:cubicBezTo>
                  <a:cubicBezTo>
                    <a:pt x="218" y="225"/>
                    <a:pt x="208" y="221"/>
                    <a:pt x="198" y="216"/>
                  </a:cubicBezTo>
                  <a:cubicBezTo>
                    <a:pt x="208" y="206"/>
                    <a:pt x="219" y="197"/>
                    <a:pt x="232" y="190"/>
                  </a:cubicBezTo>
                  <a:cubicBezTo>
                    <a:pt x="236" y="187"/>
                    <a:pt x="232" y="182"/>
                    <a:pt x="229" y="184"/>
                  </a:cubicBezTo>
                  <a:cubicBezTo>
                    <a:pt x="215" y="192"/>
                    <a:pt x="203" y="202"/>
                    <a:pt x="192" y="212"/>
                  </a:cubicBezTo>
                  <a:cubicBezTo>
                    <a:pt x="165" y="197"/>
                    <a:pt x="138" y="172"/>
                    <a:pt x="110" y="183"/>
                  </a:cubicBezTo>
                  <a:cubicBezTo>
                    <a:pt x="109" y="173"/>
                    <a:pt x="108" y="164"/>
                    <a:pt x="106" y="154"/>
                  </a:cubicBezTo>
                  <a:cubicBezTo>
                    <a:pt x="105" y="150"/>
                    <a:pt x="99" y="152"/>
                    <a:pt x="100" y="156"/>
                  </a:cubicBezTo>
                  <a:cubicBezTo>
                    <a:pt x="102" y="166"/>
                    <a:pt x="103" y="176"/>
                    <a:pt x="104" y="186"/>
                  </a:cubicBezTo>
                  <a:cubicBezTo>
                    <a:pt x="100" y="188"/>
                    <a:pt x="96" y="191"/>
                    <a:pt x="92" y="195"/>
                  </a:cubicBezTo>
                  <a:cubicBezTo>
                    <a:pt x="89" y="198"/>
                    <a:pt x="94" y="203"/>
                    <a:pt x="97" y="200"/>
                  </a:cubicBezTo>
                  <a:cubicBezTo>
                    <a:pt x="100" y="197"/>
                    <a:pt x="102" y="195"/>
                    <a:pt x="105" y="193"/>
                  </a:cubicBezTo>
                  <a:cubicBezTo>
                    <a:pt x="107" y="240"/>
                    <a:pt x="98" y="286"/>
                    <a:pt x="76" y="329"/>
                  </a:cubicBezTo>
                  <a:cubicBezTo>
                    <a:pt x="72" y="325"/>
                    <a:pt x="70" y="321"/>
                    <a:pt x="68" y="316"/>
                  </a:cubicBezTo>
                  <a:cubicBezTo>
                    <a:pt x="68" y="315"/>
                    <a:pt x="67" y="314"/>
                    <a:pt x="67" y="314"/>
                  </a:cubicBezTo>
                  <a:cubicBezTo>
                    <a:pt x="67" y="314"/>
                    <a:pt x="67" y="313"/>
                    <a:pt x="68" y="313"/>
                  </a:cubicBezTo>
                  <a:cubicBezTo>
                    <a:pt x="69" y="312"/>
                    <a:pt x="69" y="311"/>
                    <a:pt x="69" y="310"/>
                  </a:cubicBezTo>
                  <a:cubicBezTo>
                    <a:pt x="100" y="254"/>
                    <a:pt x="42" y="197"/>
                    <a:pt x="45" y="139"/>
                  </a:cubicBezTo>
                  <a:cubicBezTo>
                    <a:pt x="49" y="56"/>
                    <a:pt x="132" y="3"/>
                    <a:pt x="209" y="28"/>
                  </a:cubicBezTo>
                  <a:cubicBezTo>
                    <a:pt x="287" y="53"/>
                    <a:pt x="322" y="145"/>
                    <a:pt x="287" y="2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1721437" y="0"/>
              <a:ext cx="0" cy="1733006"/>
            </a:xfrm>
            <a:prstGeom prst="line">
              <a:avLst/>
            </a:prstGeom>
            <a:grpFill/>
            <a:ln w="28575">
              <a:solidFill>
                <a:srgbClr val="5151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2119130" y="0"/>
            <a:ext cx="2375686" cy="5087805"/>
            <a:chOff x="5479778" y="-498110"/>
            <a:chExt cx="2052917" cy="4396558"/>
          </a:xfrm>
          <a:solidFill>
            <a:srgbClr val="515161"/>
          </a:solidFill>
        </p:grpSpPr>
        <p:cxnSp>
          <p:nvCxnSpPr>
            <p:cNvPr id="53" name="直接连接符 52"/>
            <p:cNvCxnSpPr/>
            <p:nvPr/>
          </p:nvCxnSpPr>
          <p:spPr>
            <a:xfrm>
              <a:off x="6464692" y="-498110"/>
              <a:ext cx="0" cy="1909028"/>
            </a:xfrm>
            <a:prstGeom prst="line">
              <a:avLst/>
            </a:prstGeom>
            <a:grpFill/>
            <a:ln w="28575">
              <a:solidFill>
                <a:srgbClr val="5151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组合 78"/>
            <p:cNvGrpSpPr/>
            <p:nvPr/>
          </p:nvGrpSpPr>
          <p:grpSpPr>
            <a:xfrm>
              <a:off x="5479778" y="1469486"/>
              <a:ext cx="2052917" cy="2428962"/>
              <a:chOff x="4703483" y="1563437"/>
              <a:chExt cx="3106159" cy="3675132"/>
            </a:xfrm>
            <a:grpFill/>
          </p:grpSpPr>
          <p:grpSp>
            <p:nvGrpSpPr>
              <p:cNvPr id="52" name="组合 51"/>
              <p:cNvGrpSpPr/>
              <p:nvPr/>
            </p:nvGrpSpPr>
            <p:grpSpPr>
              <a:xfrm rot="9378119">
                <a:off x="5082544" y="1563437"/>
                <a:ext cx="2026911" cy="2864377"/>
                <a:chOff x="2838451" y="1994263"/>
                <a:chExt cx="2703667" cy="3820750"/>
              </a:xfrm>
              <a:grpFill/>
            </p:grpSpPr>
            <p:sp>
              <p:nvSpPr>
                <p:cNvPr id="60" name="Freeform 5"/>
                <p:cNvSpPr/>
                <p:nvPr/>
              </p:nvSpPr>
              <p:spPr bwMode="auto">
                <a:xfrm rot="1256903">
                  <a:off x="3024217" y="2160234"/>
                  <a:ext cx="2332133" cy="2879725"/>
                </a:xfrm>
                <a:custGeom>
                  <a:avLst/>
                  <a:gdLst>
                    <a:gd name="T0" fmla="*/ 973 w 1077"/>
                    <a:gd name="T1" fmla="*/ 727 h 1379"/>
                    <a:gd name="T2" fmla="*/ 932 w 1077"/>
                    <a:gd name="T3" fmla="*/ 823 h 1379"/>
                    <a:gd name="T4" fmla="*/ 841 w 1077"/>
                    <a:gd name="T5" fmla="*/ 972 h 1379"/>
                    <a:gd name="T6" fmla="*/ 725 w 1077"/>
                    <a:gd name="T7" fmla="*/ 1169 h 1379"/>
                    <a:gd name="T8" fmla="*/ 565 w 1077"/>
                    <a:gd name="T9" fmla="*/ 1365 h 1379"/>
                    <a:gd name="T10" fmla="*/ 461 w 1077"/>
                    <a:gd name="T11" fmla="*/ 1361 h 1379"/>
                    <a:gd name="T12" fmla="*/ 251 w 1077"/>
                    <a:gd name="T13" fmla="*/ 1073 h 1379"/>
                    <a:gd name="T14" fmla="*/ 16 w 1077"/>
                    <a:gd name="T15" fmla="*/ 584 h 1379"/>
                    <a:gd name="T16" fmla="*/ 129 w 1077"/>
                    <a:gd name="T17" fmla="*/ 196 h 1379"/>
                    <a:gd name="T18" fmla="*/ 485 w 1077"/>
                    <a:gd name="T19" fmla="*/ 14 h 1379"/>
                    <a:gd name="T20" fmla="*/ 882 w 1077"/>
                    <a:gd name="T21" fmla="*/ 159 h 1379"/>
                    <a:gd name="T22" fmla="*/ 973 w 1077"/>
                    <a:gd name="T23" fmla="*/ 727 h 13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77" h="1379">
                      <a:moveTo>
                        <a:pt x="973" y="727"/>
                      </a:moveTo>
                      <a:cubicBezTo>
                        <a:pt x="956" y="775"/>
                        <a:pt x="932" y="823"/>
                        <a:pt x="932" y="823"/>
                      </a:cubicBezTo>
                      <a:cubicBezTo>
                        <a:pt x="900" y="888"/>
                        <a:pt x="872" y="926"/>
                        <a:pt x="841" y="972"/>
                      </a:cubicBezTo>
                      <a:cubicBezTo>
                        <a:pt x="802" y="1030"/>
                        <a:pt x="818" y="1014"/>
                        <a:pt x="725" y="1169"/>
                      </a:cubicBezTo>
                      <a:cubicBezTo>
                        <a:pt x="636" y="1319"/>
                        <a:pt x="611" y="1352"/>
                        <a:pt x="565" y="1365"/>
                      </a:cubicBezTo>
                      <a:cubicBezTo>
                        <a:pt x="518" y="1379"/>
                        <a:pt x="476" y="1366"/>
                        <a:pt x="461" y="1361"/>
                      </a:cubicBezTo>
                      <a:cubicBezTo>
                        <a:pt x="354" y="1326"/>
                        <a:pt x="312" y="1209"/>
                        <a:pt x="251" y="1073"/>
                      </a:cubicBezTo>
                      <a:cubicBezTo>
                        <a:pt x="87" y="707"/>
                        <a:pt x="27" y="738"/>
                        <a:pt x="16" y="584"/>
                      </a:cubicBezTo>
                      <a:cubicBezTo>
                        <a:pt x="13" y="535"/>
                        <a:pt x="0" y="353"/>
                        <a:pt x="129" y="196"/>
                      </a:cubicBezTo>
                      <a:cubicBezTo>
                        <a:pt x="264" y="33"/>
                        <a:pt x="454" y="16"/>
                        <a:pt x="485" y="14"/>
                      </a:cubicBezTo>
                      <a:cubicBezTo>
                        <a:pt x="514" y="12"/>
                        <a:pt x="729" y="0"/>
                        <a:pt x="882" y="159"/>
                      </a:cubicBezTo>
                      <a:cubicBezTo>
                        <a:pt x="1077" y="363"/>
                        <a:pt x="994" y="667"/>
                        <a:pt x="973" y="727"/>
                      </a:cubicBezTo>
                      <a:close/>
                    </a:path>
                  </a:pathLst>
                </a:custGeom>
                <a:solidFill>
                  <a:srgbClr val="F8930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1" name="Freeform 5"/>
                <p:cNvSpPr>
                  <a:spLocks noEditPoints="1"/>
                </p:cNvSpPr>
                <p:nvPr/>
              </p:nvSpPr>
              <p:spPr bwMode="auto">
                <a:xfrm>
                  <a:off x="2838451" y="1994263"/>
                  <a:ext cx="2703667" cy="3820750"/>
                </a:xfrm>
                <a:custGeom>
                  <a:avLst/>
                  <a:gdLst>
                    <a:gd name="T0" fmla="*/ 59 w 322"/>
                    <a:gd name="T1" fmla="*/ 75 h 457"/>
                    <a:gd name="T2" fmla="*/ 64 w 322"/>
                    <a:gd name="T3" fmla="*/ 307 h 457"/>
                    <a:gd name="T4" fmla="*/ 38 w 322"/>
                    <a:gd name="T5" fmla="*/ 338 h 457"/>
                    <a:gd name="T6" fmla="*/ 25 w 322"/>
                    <a:gd name="T7" fmla="*/ 363 h 457"/>
                    <a:gd name="T8" fmla="*/ 16 w 322"/>
                    <a:gd name="T9" fmla="*/ 394 h 457"/>
                    <a:gd name="T10" fmla="*/ 95 w 322"/>
                    <a:gd name="T11" fmla="*/ 431 h 457"/>
                    <a:gd name="T12" fmla="*/ 114 w 322"/>
                    <a:gd name="T13" fmla="*/ 408 h 457"/>
                    <a:gd name="T14" fmla="*/ 115 w 322"/>
                    <a:gd name="T15" fmla="*/ 406 h 457"/>
                    <a:gd name="T16" fmla="*/ 131 w 322"/>
                    <a:gd name="T17" fmla="*/ 379 h 457"/>
                    <a:gd name="T18" fmla="*/ 193 w 322"/>
                    <a:gd name="T19" fmla="*/ 301 h 457"/>
                    <a:gd name="T20" fmla="*/ 305 w 322"/>
                    <a:gd name="T21" fmla="*/ 182 h 457"/>
                    <a:gd name="T22" fmla="*/ 39 w 322"/>
                    <a:gd name="T23" fmla="*/ 435 h 457"/>
                    <a:gd name="T24" fmla="*/ 44 w 322"/>
                    <a:gd name="T25" fmla="*/ 416 h 457"/>
                    <a:gd name="T26" fmla="*/ 39 w 322"/>
                    <a:gd name="T27" fmla="*/ 435 h 457"/>
                    <a:gd name="T28" fmla="*/ 53 w 322"/>
                    <a:gd name="T29" fmla="*/ 413 h 457"/>
                    <a:gd name="T30" fmla="*/ 55 w 322"/>
                    <a:gd name="T31" fmla="*/ 392 h 457"/>
                    <a:gd name="T32" fmla="*/ 107 w 322"/>
                    <a:gd name="T33" fmla="*/ 408 h 457"/>
                    <a:gd name="T34" fmla="*/ 78 w 322"/>
                    <a:gd name="T35" fmla="*/ 393 h 457"/>
                    <a:gd name="T36" fmla="*/ 40 w 322"/>
                    <a:gd name="T37" fmla="*/ 344 h 457"/>
                    <a:gd name="T38" fmla="*/ 116 w 322"/>
                    <a:gd name="T39" fmla="*/ 384 h 457"/>
                    <a:gd name="T40" fmla="*/ 105 w 322"/>
                    <a:gd name="T41" fmla="*/ 399 h 457"/>
                    <a:gd name="T42" fmla="*/ 93 w 322"/>
                    <a:gd name="T43" fmla="*/ 373 h 457"/>
                    <a:gd name="T44" fmla="*/ 55 w 322"/>
                    <a:gd name="T45" fmla="*/ 354 h 457"/>
                    <a:gd name="T46" fmla="*/ 60 w 322"/>
                    <a:gd name="T47" fmla="*/ 316 h 457"/>
                    <a:gd name="T48" fmla="*/ 126 w 322"/>
                    <a:gd name="T49" fmla="*/ 355 h 457"/>
                    <a:gd name="T50" fmla="*/ 103 w 322"/>
                    <a:gd name="T51" fmla="*/ 376 h 457"/>
                    <a:gd name="T52" fmla="*/ 111 w 322"/>
                    <a:gd name="T53" fmla="*/ 190 h 457"/>
                    <a:gd name="T54" fmla="*/ 114 w 322"/>
                    <a:gd name="T55" fmla="*/ 345 h 457"/>
                    <a:gd name="T56" fmla="*/ 287 w 322"/>
                    <a:gd name="T57" fmla="*/ 218 h 457"/>
                    <a:gd name="T58" fmla="*/ 129 w 322"/>
                    <a:gd name="T59" fmla="*/ 349 h 457"/>
                    <a:gd name="T60" fmla="*/ 128 w 322"/>
                    <a:gd name="T61" fmla="*/ 349 h 457"/>
                    <a:gd name="T62" fmla="*/ 194 w 322"/>
                    <a:gd name="T63" fmla="*/ 220 h 457"/>
                    <a:gd name="T64" fmla="*/ 228 w 322"/>
                    <a:gd name="T65" fmla="*/ 224 h 457"/>
                    <a:gd name="T66" fmla="*/ 232 w 322"/>
                    <a:gd name="T67" fmla="*/ 190 h 457"/>
                    <a:gd name="T68" fmla="*/ 192 w 322"/>
                    <a:gd name="T69" fmla="*/ 212 h 457"/>
                    <a:gd name="T70" fmla="*/ 106 w 322"/>
                    <a:gd name="T71" fmla="*/ 154 h 457"/>
                    <a:gd name="T72" fmla="*/ 104 w 322"/>
                    <a:gd name="T73" fmla="*/ 186 h 457"/>
                    <a:gd name="T74" fmla="*/ 97 w 322"/>
                    <a:gd name="T75" fmla="*/ 200 h 457"/>
                    <a:gd name="T76" fmla="*/ 76 w 322"/>
                    <a:gd name="T77" fmla="*/ 329 h 457"/>
                    <a:gd name="T78" fmla="*/ 67 w 322"/>
                    <a:gd name="T79" fmla="*/ 314 h 457"/>
                    <a:gd name="T80" fmla="*/ 69 w 322"/>
                    <a:gd name="T81" fmla="*/ 310 h 457"/>
                    <a:gd name="T82" fmla="*/ 209 w 322"/>
                    <a:gd name="T83" fmla="*/ 28 h 4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22" h="457">
                      <a:moveTo>
                        <a:pt x="225" y="27"/>
                      </a:moveTo>
                      <a:cubicBezTo>
                        <a:pt x="165" y="0"/>
                        <a:pt x="94" y="19"/>
                        <a:pt x="59" y="75"/>
                      </a:cubicBezTo>
                      <a:cubicBezTo>
                        <a:pt x="42" y="102"/>
                        <a:pt x="35" y="135"/>
                        <a:pt x="41" y="167"/>
                      </a:cubicBezTo>
                      <a:cubicBezTo>
                        <a:pt x="49" y="213"/>
                        <a:pt x="89" y="260"/>
                        <a:pt x="64" y="307"/>
                      </a:cubicBezTo>
                      <a:cubicBezTo>
                        <a:pt x="50" y="306"/>
                        <a:pt x="39" y="314"/>
                        <a:pt x="38" y="328"/>
                      </a:cubicBezTo>
                      <a:cubicBezTo>
                        <a:pt x="37" y="332"/>
                        <a:pt x="37" y="335"/>
                        <a:pt x="38" y="338"/>
                      </a:cubicBezTo>
                      <a:cubicBezTo>
                        <a:pt x="38" y="338"/>
                        <a:pt x="38" y="338"/>
                        <a:pt x="37" y="338"/>
                      </a:cubicBezTo>
                      <a:cubicBezTo>
                        <a:pt x="28" y="343"/>
                        <a:pt x="23" y="353"/>
                        <a:pt x="25" y="363"/>
                      </a:cubicBezTo>
                      <a:cubicBezTo>
                        <a:pt x="17" y="367"/>
                        <a:pt x="12" y="375"/>
                        <a:pt x="13" y="385"/>
                      </a:cubicBezTo>
                      <a:cubicBezTo>
                        <a:pt x="14" y="388"/>
                        <a:pt x="15" y="391"/>
                        <a:pt x="16" y="394"/>
                      </a:cubicBezTo>
                      <a:cubicBezTo>
                        <a:pt x="16" y="413"/>
                        <a:pt x="24" y="435"/>
                        <a:pt x="41" y="445"/>
                      </a:cubicBezTo>
                      <a:cubicBezTo>
                        <a:pt x="61" y="457"/>
                        <a:pt x="81" y="445"/>
                        <a:pt x="95" y="431"/>
                      </a:cubicBezTo>
                      <a:cubicBezTo>
                        <a:pt x="96" y="431"/>
                        <a:pt x="96" y="430"/>
                        <a:pt x="96" y="429"/>
                      </a:cubicBezTo>
                      <a:cubicBezTo>
                        <a:pt x="107" y="428"/>
                        <a:pt x="114" y="422"/>
                        <a:pt x="114" y="408"/>
                      </a:cubicBezTo>
                      <a:cubicBezTo>
                        <a:pt x="114" y="407"/>
                        <a:pt x="113" y="407"/>
                        <a:pt x="113" y="406"/>
                      </a:cubicBezTo>
                      <a:cubicBezTo>
                        <a:pt x="114" y="406"/>
                        <a:pt x="114" y="406"/>
                        <a:pt x="115" y="406"/>
                      </a:cubicBezTo>
                      <a:cubicBezTo>
                        <a:pt x="124" y="402"/>
                        <a:pt x="123" y="392"/>
                        <a:pt x="122" y="383"/>
                      </a:cubicBezTo>
                      <a:cubicBezTo>
                        <a:pt x="125" y="383"/>
                        <a:pt x="128" y="381"/>
                        <a:pt x="131" y="379"/>
                      </a:cubicBezTo>
                      <a:cubicBezTo>
                        <a:pt x="141" y="373"/>
                        <a:pt x="142" y="361"/>
                        <a:pt x="135" y="353"/>
                      </a:cubicBezTo>
                      <a:cubicBezTo>
                        <a:pt x="150" y="331"/>
                        <a:pt x="170" y="314"/>
                        <a:pt x="193" y="301"/>
                      </a:cubicBezTo>
                      <a:cubicBezTo>
                        <a:pt x="212" y="291"/>
                        <a:pt x="232" y="284"/>
                        <a:pt x="250" y="271"/>
                      </a:cubicBezTo>
                      <a:cubicBezTo>
                        <a:pt x="280" y="250"/>
                        <a:pt x="299" y="218"/>
                        <a:pt x="305" y="182"/>
                      </a:cubicBezTo>
                      <a:cubicBezTo>
                        <a:pt x="316" y="119"/>
                        <a:pt x="285" y="53"/>
                        <a:pt x="225" y="27"/>
                      </a:cubicBezTo>
                      <a:close/>
                      <a:moveTo>
                        <a:pt x="39" y="435"/>
                      </a:moveTo>
                      <a:cubicBezTo>
                        <a:pt x="29" y="426"/>
                        <a:pt x="25" y="415"/>
                        <a:pt x="23" y="403"/>
                      </a:cubicBezTo>
                      <a:cubicBezTo>
                        <a:pt x="29" y="408"/>
                        <a:pt x="37" y="413"/>
                        <a:pt x="44" y="416"/>
                      </a:cubicBezTo>
                      <a:cubicBezTo>
                        <a:pt x="53" y="421"/>
                        <a:pt x="72" y="429"/>
                        <a:pt x="87" y="429"/>
                      </a:cubicBezTo>
                      <a:cubicBezTo>
                        <a:pt x="73" y="441"/>
                        <a:pt x="55" y="450"/>
                        <a:pt x="39" y="435"/>
                      </a:cubicBezTo>
                      <a:close/>
                      <a:moveTo>
                        <a:pt x="107" y="408"/>
                      </a:moveTo>
                      <a:cubicBezTo>
                        <a:pt x="108" y="436"/>
                        <a:pt x="63" y="418"/>
                        <a:pt x="53" y="413"/>
                      </a:cubicBezTo>
                      <a:cubicBezTo>
                        <a:pt x="41" y="408"/>
                        <a:pt x="0" y="381"/>
                        <a:pt x="27" y="370"/>
                      </a:cubicBezTo>
                      <a:cubicBezTo>
                        <a:pt x="33" y="381"/>
                        <a:pt x="45" y="387"/>
                        <a:pt x="55" y="392"/>
                      </a:cubicBezTo>
                      <a:cubicBezTo>
                        <a:pt x="68" y="397"/>
                        <a:pt x="91" y="408"/>
                        <a:pt x="107" y="407"/>
                      </a:cubicBezTo>
                      <a:cubicBezTo>
                        <a:pt x="107" y="407"/>
                        <a:pt x="107" y="408"/>
                        <a:pt x="107" y="408"/>
                      </a:cubicBezTo>
                      <a:close/>
                      <a:moveTo>
                        <a:pt x="105" y="399"/>
                      </a:moveTo>
                      <a:cubicBezTo>
                        <a:pt x="97" y="400"/>
                        <a:pt x="85" y="395"/>
                        <a:pt x="78" y="393"/>
                      </a:cubicBezTo>
                      <a:cubicBezTo>
                        <a:pt x="69" y="390"/>
                        <a:pt x="60" y="387"/>
                        <a:pt x="53" y="383"/>
                      </a:cubicBezTo>
                      <a:cubicBezTo>
                        <a:pt x="42" y="378"/>
                        <a:pt x="15" y="358"/>
                        <a:pt x="40" y="344"/>
                      </a:cubicBezTo>
                      <a:cubicBezTo>
                        <a:pt x="46" y="357"/>
                        <a:pt x="60" y="366"/>
                        <a:pt x="72" y="372"/>
                      </a:cubicBezTo>
                      <a:cubicBezTo>
                        <a:pt x="84" y="377"/>
                        <a:pt x="101" y="385"/>
                        <a:pt x="116" y="384"/>
                      </a:cubicBezTo>
                      <a:cubicBezTo>
                        <a:pt x="116" y="387"/>
                        <a:pt x="116" y="389"/>
                        <a:pt x="116" y="391"/>
                      </a:cubicBezTo>
                      <a:cubicBezTo>
                        <a:pt x="114" y="399"/>
                        <a:pt x="111" y="401"/>
                        <a:pt x="105" y="399"/>
                      </a:cubicBezTo>
                      <a:close/>
                      <a:moveTo>
                        <a:pt x="103" y="376"/>
                      </a:moveTo>
                      <a:cubicBezTo>
                        <a:pt x="100" y="375"/>
                        <a:pt x="96" y="374"/>
                        <a:pt x="93" y="373"/>
                      </a:cubicBezTo>
                      <a:cubicBezTo>
                        <a:pt x="86" y="370"/>
                        <a:pt x="79" y="368"/>
                        <a:pt x="73" y="364"/>
                      </a:cubicBezTo>
                      <a:cubicBezTo>
                        <a:pt x="66" y="361"/>
                        <a:pt x="60" y="358"/>
                        <a:pt x="55" y="354"/>
                      </a:cubicBezTo>
                      <a:cubicBezTo>
                        <a:pt x="53" y="351"/>
                        <a:pt x="51" y="348"/>
                        <a:pt x="49" y="346"/>
                      </a:cubicBezTo>
                      <a:cubicBezTo>
                        <a:pt x="41" y="334"/>
                        <a:pt x="45" y="324"/>
                        <a:pt x="60" y="316"/>
                      </a:cubicBezTo>
                      <a:cubicBezTo>
                        <a:pt x="60" y="317"/>
                        <a:pt x="61" y="317"/>
                        <a:pt x="62" y="318"/>
                      </a:cubicBezTo>
                      <a:cubicBezTo>
                        <a:pt x="70" y="344"/>
                        <a:pt x="103" y="349"/>
                        <a:pt x="126" y="355"/>
                      </a:cubicBezTo>
                      <a:cubicBezTo>
                        <a:pt x="126" y="356"/>
                        <a:pt x="127" y="356"/>
                        <a:pt x="127" y="357"/>
                      </a:cubicBezTo>
                      <a:cubicBezTo>
                        <a:pt x="122" y="373"/>
                        <a:pt x="114" y="379"/>
                        <a:pt x="103" y="376"/>
                      </a:cubicBezTo>
                      <a:close/>
                      <a:moveTo>
                        <a:pt x="81" y="333"/>
                      </a:moveTo>
                      <a:cubicBezTo>
                        <a:pt x="105" y="288"/>
                        <a:pt x="115" y="239"/>
                        <a:pt x="111" y="190"/>
                      </a:cubicBezTo>
                      <a:cubicBezTo>
                        <a:pt x="137" y="178"/>
                        <a:pt x="162" y="200"/>
                        <a:pt x="188" y="217"/>
                      </a:cubicBezTo>
                      <a:cubicBezTo>
                        <a:pt x="154" y="252"/>
                        <a:pt x="133" y="299"/>
                        <a:pt x="114" y="345"/>
                      </a:cubicBezTo>
                      <a:cubicBezTo>
                        <a:pt x="103" y="343"/>
                        <a:pt x="91" y="339"/>
                        <a:pt x="81" y="333"/>
                      </a:cubicBezTo>
                      <a:close/>
                      <a:moveTo>
                        <a:pt x="287" y="218"/>
                      </a:moveTo>
                      <a:cubicBezTo>
                        <a:pt x="266" y="261"/>
                        <a:pt x="228" y="274"/>
                        <a:pt x="190" y="296"/>
                      </a:cubicBezTo>
                      <a:cubicBezTo>
                        <a:pt x="165" y="309"/>
                        <a:pt x="145" y="327"/>
                        <a:pt x="129" y="349"/>
                      </a:cubicBezTo>
                      <a:cubicBezTo>
                        <a:pt x="129" y="349"/>
                        <a:pt x="129" y="349"/>
                        <a:pt x="129" y="349"/>
                      </a:cubicBezTo>
                      <a:cubicBezTo>
                        <a:pt x="128" y="349"/>
                        <a:pt x="128" y="349"/>
                        <a:pt x="128" y="349"/>
                      </a:cubicBezTo>
                      <a:cubicBezTo>
                        <a:pt x="126" y="348"/>
                        <a:pt x="123" y="348"/>
                        <a:pt x="121" y="347"/>
                      </a:cubicBezTo>
                      <a:cubicBezTo>
                        <a:pt x="140" y="301"/>
                        <a:pt x="160" y="255"/>
                        <a:pt x="194" y="220"/>
                      </a:cubicBezTo>
                      <a:cubicBezTo>
                        <a:pt x="205" y="227"/>
                        <a:pt x="217" y="231"/>
                        <a:pt x="228" y="231"/>
                      </a:cubicBezTo>
                      <a:cubicBezTo>
                        <a:pt x="233" y="230"/>
                        <a:pt x="233" y="224"/>
                        <a:pt x="228" y="224"/>
                      </a:cubicBezTo>
                      <a:cubicBezTo>
                        <a:pt x="218" y="225"/>
                        <a:pt x="208" y="221"/>
                        <a:pt x="198" y="216"/>
                      </a:cubicBezTo>
                      <a:cubicBezTo>
                        <a:pt x="208" y="206"/>
                        <a:pt x="219" y="197"/>
                        <a:pt x="232" y="190"/>
                      </a:cubicBezTo>
                      <a:cubicBezTo>
                        <a:pt x="236" y="187"/>
                        <a:pt x="232" y="182"/>
                        <a:pt x="229" y="184"/>
                      </a:cubicBezTo>
                      <a:cubicBezTo>
                        <a:pt x="215" y="192"/>
                        <a:pt x="203" y="202"/>
                        <a:pt x="192" y="212"/>
                      </a:cubicBezTo>
                      <a:cubicBezTo>
                        <a:pt x="165" y="197"/>
                        <a:pt x="138" y="172"/>
                        <a:pt x="110" y="183"/>
                      </a:cubicBezTo>
                      <a:cubicBezTo>
                        <a:pt x="109" y="173"/>
                        <a:pt x="108" y="164"/>
                        <a:pt x="106" y="154"/>
                      </a:cubicBezTo>
                      <a:cubicBezTo>
                        <a:pt x="105" y="150"/>
                        <a:pt x="99" y="152"/>
                        <a:pt x="100" y="156"/>
                      </a:cubicBezTo>
                      <a:cubicBezTo>
                        <a:pt x="102" y="166"/>
                        <a:pt x="103" y="176"/>
                        <a:pt x="104" y="186"/>
                      </a:cubicBezTo>
                      <a:cubicBezTo>
                        <a:pt x="100" y="188"/>
                        <a:pt x="96" y="191"/>
                        <a:pt x="92" y="195"/>
                      </a:cubicBezTo>
                      <a:cubicBezTo>
                        <a:pt x="89" y="198"/>
                        <a:pt x="94" y="203"/>
                        <a:pt x="97" y="200"/>
                      </a:cubicBezTo>
                      <a:cubicBezTo>
                        <a:pt x="100" y="197"/>
                        <a:pt x="102" y="195"/>
                        <a:pt x="105" y="193"/>
                      </a:cubicBezTo>
                      <a:cubicBezTo>
                        <a:pt x="107" y="240"/>
                        <a:pt x="98" y="286"/>
                        <a:pt x="76" y="329"/>
                      </a:cubicBezTo>
                      <a:cubicBezTo>
                        <a:pt x="72" y="325"/>
                        <a:pt x="70" y="321"/>
                        <a:pt x="68" y="316"/>
                      </a:cubicBezTo>
                      <a:cubicBezTo>
                        <a:pt x="68" y="315"/>
                        <a:pt x="67" y="314"/>
                        <a:pt x="67" y="314"/>
                      </a:cubicBezTo>
                      <a:cubicBezTo>
                        <a:pt x="67" y="314"/>
                        <a:pt x="67" y="313"/>
                        <a:pt x="68" y="313"/>
                      </a:cubicBezTo>
                      <a:cubicBezTo>
                        <a:pt x="69" y="312"/>
                        <a:pt x="69" y="311"/>
                        <a:pt x="69" y="310"/>
                      </a:cubicBezTo>
                      <a:cubicBezTo>
                        <a:pt x="100" y="254"/>
                        <a:pt x="42" y="197"/>
                        <a:pt x="45" y="139"/>
                      </a:cubicBezTo>
                      <a:cubicBezTo>
                        <a:pt x="49" y="56"/>
                        <a:pt x="132" y="3"/>
                        <a:pt x="209" y="28"/>
                      </a:cubicBezTo>
                      <a:cubicBezTo>
                        <a:pt x="287" y="53"/>
                        <a:pt x="322" y="145"/>
                        <a:pt x="287" y="2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62" name="组合 61"/>
              <p:cNvGrpSpPr/>
              <p:nvPr/>
            </p:nvGrpSpPr>
            <p:grpSpPr>
              <a:xfrm flipV="1">
                <a:off x="4703483" y="2889786"/>
                <a:ext cx="3106159" cy="2348783"/>
                <a:chOff x="1817637" y="1462088"/>
                <a:chExt cx="3216276" cy="2432050"/>
              </a:xfrm>
              <a:grpFill/>
            </p:grpSpPr>
            <p:sp>
              <p:nvSpPr>
                <p:cNvPr id="63" name="Freeform 16"/>
                <p:cNvSpPr/>
                <p:nvPr/>
              </p:nvSpPr>
              <p:spPr bwMode="auto">
                <a:xfrm>
                  <a:off x="3354337" y="1752601"/>
                  <a:ext cx="65088" cy="347663"/>
                </a:xfrm>
                <a:custGeom>
                  <a:avLst/>
                  <a:gdLst>
                    <a:gd name="T0" fmla="*/ 29 w 31"/>
                    <a:gd name="T1" fmla="*/ 149 h 167"/>
                    <a:gd name="T2" fmla="*/ 23 w 31"/>
                    <a:gd name="T3" fmla="*/ 13 h 167"/>
                    <a:gd name="T4" fmla="*/ 3 w 31"/>
                    <a:gd name="T5" fmla="*/ 13 h 167"/>
                    <a:gd name="T6" fmla="*/ 11 w 31"/>
                    <a:gd name="T7" fmla="*/ 155 h 167"/>
                    <a:gd name="T8" fmla="*/ 29 w 31"/>
                    <a:gd name="T9" fmla="*/ 149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67">
                      <a:moveTo>
                        <a:pt x="29" y="149"/>
                      </a:moveTo>
                      <a:cubicBezTo>
                        <a:pt x="22" y="104"/>
                        <a:pt x="20" y="58"/>
                        <a:pt x="23" y="13"/>
                      </a:cubicBezTo>
                      <a:cubicBezTo>
                        <a:pt x="23" y="0"/>
                        <a:pt x="4" y="0"/>
                        <a:pt x="3" y="13"/>
                      </a:cubicBezTo>
                      <a:cubicBezTo>
                        <a:pt x="0" y="60"/>
                        <a:pt x="3" y="108"/>
                        <a:pt x="11" y="155"/>
                      </a:cubicBezTo>
                      <a:cubicBezTo>
                        <a:pt x="13" y="167"/>
                        <a:pt x="31" y="162"/>
                        <a:pt x="29" y="1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4" name="Freeform 17"/>
                <p:cNvSpPr/>
                <p:nvPr/>
              </p:nvSpPr>
              <p:spPr bwMode="auto">
                <a:xfrm>
                  <a:off x="3741688" y="1714501"/>
                  <a:ext cx="276225" cy="501650"/>
                </a:xfrm>
                <a:custGeom>
                  <a:avLst/>
                  <a:gdLst>
                    <a:gd name="T0" fmla="*/ 23 w 132"/>
                    <a:gd name="T1" fmla="*/ 228 h 240"/>
                    <a:gd name="T2" fmla="*/ 125 w 132"/>
                    <a:gd name="T3" fmla="*/ 20 h 240"/>
                    <a:gd name="T4" fmla="*/ 109 w 132"/>
                    <a:gd name="T5" fmla="*/ 11 h 240"/>
                    <a:gd name="T6" fmla="*/ 4 w 132"/>
                    <a:gd name="T7" fmla="*/ 223 h 240"/>
                    <a:gd name="T8" fmla="*/ 23 w 132"/>
                    <a:gd name="T9" fmla="*/ 228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240">
                      <a:moveTo>
                        <a:pt x="23" y="228"/>
                      </a:moveTo>
                      <a:cubicBezTo>
                        <a:pt x="50" y="156"/>
                        <a:pt x="84" y="86"/>
                        <a:pt x="125" y="20"/>
                      </a:cubicBezTo>
                      <a:cubicBezTo>
                        <a:pt x="132" y="10"/>
                        <a:pt x="115" y="0"/>
                        <a:pt x="109" y="11"/>
                      </a:cubicBezTo>
                      <a:cubicBezTo>
                        <a:pt x="66" y="78"/>
                        <a:pt x="32" y="149"/>
                        <a:pt x="4" y="223"/>
                      </a:cubicBezTo>
                      <a:cubicBezTo>
                        <a:pt x="0" y="235"/>
                        <a:pt x="19" y="240"/>
                        <a:pt x="23" y="2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5" name="Freeform 18"/>
                <p:cNvSpPr/>
                <p:nvPr/>
              </p:nvSpPr>
              <p:spPr bwMode="auto">
                <a:xfrm>
                  <a:off x="4192538" y="2047876"/>
                  <a:ext cx="582613" cy="384175"/>
                </a:xfrm>
                <a:custGeom>
                  <a:avLst/>
                  <a:gdLst>
                    <a:gd name="T0" fmla="*/ 23 w 278"/>
                    <a:gd name="T1" fmla="*/ 176 h 184"/>
                    <a:gd name="T2" fmla="*/ 267 w 278"/>
                    <a:gd name="T3" fmla="*/ 21 h 184"/>
                    <a:gd name="T4" fmla="*/ 257 w 278"/>
                    <a:gd name="T5" fmla="*/ 5 h 184"/>
                    <a:gd name="T6" fmla="*/ 9 w 278"/>
                    <a:gd name="T7" fmla="*/ 162 h 184"/>
                    <a:gd name="T8" fmla="*/ 23 w 278"/>
                    <a:gd name="T9" fmla="*/ 176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8" h="184">
                      <a:moveTo>
                        <a:pt x="23" y="176"/>
                      </a:moveTo>
                      <a:cubicBezTo>
                        <a:pt x="96" y="113"/>
                        <a:pt x="178" y="61"/>
                        <a:pt x="267" y="21"/>
                      </a:cubicBezTo>
                      <a:cubicBezTo>
                        <a:pt x="278" y="16"/>
                        <a:pt x="268" y="0"/>
                        <a:pt x="257" y="5"/>
                      </a:cubicBezTo>
                      <a:cubicBezTo>
                        <a:pt x="167" y="45"/>
                        <a:pt x="84" y="98"/>
                        <a:pt x="9" y="162"/>
                      </a:cubicBezTo>
                      <a:cubicBezTo>
                        <a:pt x="0" y="170"/>
                        <a:pt x="13" y="184"/>
                        <a:pt x="23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6" name="Freeform 19"/>
                <p:cNvSpPr/>
                <p:nvPr/>
              </p:nvSpPr>
              <p:spPr bwMode="auto">
                <a:xfrm>
                  <a:off x="4554488" y="2847976"/>
                  <a:ext cx="468313" cy="130175"/>
                </a:xfrm>
                <a:custGeom>
                  <a:avLst/>
                  <a:gdLst>
                    <a:gd name="T0" fmla="*/ 18 w 224"/>
                    <a:gd name="T1" fmla="*/ 59 h 62"/>
                    <a:gd name="T2" fmla="*/ 211 w 224"/>
                    <a:gd name="T3" fmla="*/ 21 h 62"/>
                    <a:gd name="T4" fmla="*/ 211 w 224"/>
                    <a:gd name="T5" fmla="*/ 2 h 62"/>
                    <a:gd name="T6" fmla="*/ 12 w 224"/>
                    <a:gd name="T7" fmla="*/ 40 h 62"/>
                    <a:gd name="T8" fmla="*/ 18 w 224"/>
                    <a:gd name="T9" fmla="*/ 59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4" h="62">
                      <a:moveTo>
                        <a:pt x="18" y="59"/>
                      </a:moveTo>
                      <a:cubicBezTo>
                        <a:pt x="81" y="41"/>
                        <a:pt x="146" y="29"/>
                        <a:pt x="211" y="21"/>
                      </a:cubicBezTo>
                      <a:cubicBezTo>
                        <a:pt x="223" y="20"/>
                        <a:pt x="224" y="0"/>
                        <a:pt x="211" y="2"/>
                      </a:cubicBezTo>
                      <a:cubicBezTo>
                        <a:pt x="144" y="9"/>
                        <a:pt x="78" y="22"/>
                        <a:pt x="12" y="40"/>
                      </a:cubicBezTo>
                      <a:cubicBezTo>
                        <a:pt x="0" y="43"/>
                        <a:pt x="6" y="62"/>
                        <a:pt x="18" y="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7" name="Freeform 20"/>
                <p:cNvSpPr/>
                <p:nvPr/>
              </p:nvSpPr>
              <p:spPr bwMode="auto">
                <a:xfrm>
                  <a:off x="2913012" y="1462088"/>
                  <a:ext cx="215900" cy="720725"/>
                </a:xfrm>
                <a:custGeom>
                  <a:avLst/>
                  <a:gdLst>
                    <a:gd name="T0" fmla="*/ 100 w 103"/>
                    <a:gd name="T1" fmla="*/ 330 h 345"/>
                    <a:gd name="T2" fmla="*/ 19 w 103"/>
                    <a:gd name="T3" fmla="*/ 10 h 345"/>
                    <a:gd name="T4" fmla="*/ 2 w 103"/>
                    <a:gd name="T5" fmla="*/ 15 h 345"/>
                    <a:gd name="T6" fmla="*/ 83 w 103"/>
                    <a:gd name="T7" fmla="*/ 335 h 345"/>
                    <a:gd name="T8" fmla="*/ 100 w 103"/>
                    <a:gd name="T9" fmla="*/ 330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345">
                      <a:moveTo>
                        <a:pt x="100" y="330"/>
                      </a:moveTo>
                      <a:cubicBezTo>
                        <a:pt x="73" y="224"/>
                        <a:pt x="46" y="117"/>
                        <a:pt x="19" y="10"/>
                      </a:cubicBezTo>
                      <a:cubicBezTo>
                        <a:pt x="17" y="0"/>
                        <a:pt x="0" y="4"/>
                        <a:pt x="2" y="15"/>
                      </a:cubicBezTo>
                      <a:cubicBezTo>
                        <a:pt x="29" y="121"/>
                        <a:pt x="56" y="228"/>
                        <a:pt x="83" y="335"/>
                      </a:cubicBezTo>
                      <a:cubicBezTo>
                        <a:pt x="86" y="345"/>
                        <a:pt x="103" y="341"/>
                        <a:pt x="100" y="3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Freeform 21"/>
                <p:cNvSpPr/>
                <p:nvPr/>
              </p:nvSpPr>
              <p:spPr bwMode="auto">
                <a:xfrm>
                  <a:off x="2474862" y="1993901"/>
                  <a:ext cx="263525" cy="307975"/>
                </a:xfrm>
                <a:custGeom>
                  <a:avLst/>
                  <a:gdLst>
                    <a:gd name="T0" fmla="*/ 8 w 126"/>
                    <a:gd name="T1" fmla="*/ 23 h 147"/>
                    <a:gd name="T2" fmla="*/ 105 w 126"/>
                    <a:gd name="T3" fmla="*/ 137 h 147"/>
                    <a:gd name="T4" fmla="*/ 118 w 126"/>
                    <a:gd name="T5" fmla="*/ 124 h 147"/>
                    <a:gd name="T6" fmla="*/ 22 w 126"/>
                    <a:gd name="T7" fmla="*/ 10 h 147"/>
                    <a:gd name="T8" fmla="*/ 8 w 126"/>
                    <a:gd name="T9" fmla="*/ 23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6" h="147">
                      <a:moveTo>
                        <a:pt x="8" y="23"/>
                      </a:moveTo>
                      <a:cubicBezTo>
                        <a:pt x="40" y="61"/>
                        <a:pt x="73" y="99"/>
                        <a:pt x="105" y="137"/>
                      </a:cubicBezTo>
                      <a:cubicBezTo>
                        <a:pt x="113" y="147"/>
                        <a:pt x="126" y="133"/>
                        <a:pt x="118" y="124"/>
                      </a:cubicBezTo>
                      <a:cubicBezTo>
                        <a:pt x="86" y="86"/>
                        <a:pt x="54" y="48"/>
                        <a:pt x="22" y="10"/>
                      </a:cubicBezTo>
                      <a:cubicBezTo>
                        <a:pt x="14" y="0"/>
                        <a:pt x="0" y="14"/>
                        <a:pt x="8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9" name="Freeform 22"/>
                <p:cNvSpPr/>
                <p:nvPr/>
              </p:nvSpPr>
              <p:spPr bwMode="auto">
                <a:xfrm>
                  <a:off x="1893837" y="2044701"/>
                  <a:ext cx="628650" cy="477838"/>
                </a:xfrm>
                <a:custGeom>
                  <a:avLst/>
                  <a:gdLst>
                    <a:gd name="T0" fmla="*/ 10 w 301"/>
                    <a:gd name="T1" fmla="*/ 22 h 229"/>
                    <a:gd name="T2" fmla="*/ 280 w 301"/>
                    <a:gd name="T3" fmla="*/ 222 h 229"/>
                    <a:gd name="T4" fmla="*/ 290 w 301"/>
                    <a:gd name="T5" fmla="*/ 205 h 229"/>
                    <a:gd name="T6" fmla="*/ 23 w 301"/>
                    <a:gd name="T7" fmla="*/ 8 h 229"/>
                    <a:gd name="T8" fmla="*/ 10 w 301"/>
                    <a:gd name="T9" fmla="*/ 22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1" h="229">
                      <a:moveTo>
                        <a:pt x="10" y="22"/>
                      </a:moveTo>
                      <a:cubicBezTo>
                        <a:pt x="96" y="94"/>
                        <a:pt x="186" y="161"/>
                        <a:pt x="280" y="222"/>
                      </a:cubicBezTo>
                      <a:cubicBezTo>
                        <a:pt x="291" y="229"/>
                        <a:pt x="301" y="212"/>
                        <a:pt x="290" y="205"/>
                      </a:cubicBezTo>
                      <a:cubicBezTo>
                        <a:pt x="198" y="145"/>
                        <a:pt x="108" y="79"/>
                        <a:pt x="23" y="8"/>
                      </a:cubicBezTo>
                      <a:cubicBezTo>
                        <a:pt x="14" y="0"/>
                        <a:pt x="0" y="14"/>
                        <a:pt x="10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0" name="Freeform 23"/>
                <p:cNvSpPr/>
                <p:nvPr/>
              </p:nvSpPr>
              <p:spPr bwMode="auto">
                <a:xfrm>
                  <a:off x="2004962" y="2646363"/>
                  <a:ext cx="296863" cy="158750"/>
                </a:xfrm>
                <a:custGeom>
                  <a:avLst/>
                  <a:gdLst>
                    <a:gd name="T0" fmla="*/ 11 w 142"/>
                    <a:gd name="T1" fmla="*/ 22 h 76"/>
                    <a:gd name="T2" fmla="*/ 121 w 142"/>
                    <a:gd name="T3" fmla="*/ 71 h 76"/>
                    <a:gd name="T4" fmla="*/ 130 w 142"/>
                    <a:gd name="T5" fmla="*/ 54 h 76"/>
                    <a:gd name="T6" fmla="*/ 21 w 142"/>
                    <a:gd name="T7" fmla="*/ 5 h 76"/>
                    <a:gd name="T8" fmla="*/ 11 w 142"/>
                    <a:gd name="T9" fmla="*/ 22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2" h="76">
                      <a:moveTo>
                        <a:pt x="11" y="22"/>
                      </a:moveTo>
                      <a:cubicBezTo>
                        <a:pt x="48" y="38"/>
                        <a:pt x="84" y="55"/>
                        <a:pt x="121" y="71"/>
                      </a:cubicBezTo>
                      <a:cubicBezTo>
                        <a:pt x="132" y="76"/>
                        <a:pt x="142" y="59"/>
                        <a:pt x="130" y="54"/>
                      </a:cubicBezTo>
                      <a:cubicBezTo>
                        <a:pt x="94" y="38"/>
                        <a:pt x="57" y="22"/>
                        <a:pt x="21" y="5"/>
                      </a:cubicBezTo>
                      <a:cubicBezTo>
                        <a:pt x="10" y="0"/>
                        <a:pt x="0" y="17"/>
                        <a:pt x="11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1" name="Freeform 24"/>
                <p:cNvSpPr/>
                <p:nvPr/>
              </p:nvSpPr>
              <p:spPr bwMode="auto">
                <a:xfrm>
                  <a:off x="1817637" y="3103563"/>
                  <a:ext cx="439738" cy="88900"/>
                </a:xfrm>
                <a:custGeom>
                  <a:avLst/>
                  <a:gdLst>
                    <a:gd name="T0" fmla="*/ 12 w 210"/>
                    <a:gd name="T1" fmla="*/ 42 h 43"/>
                    <a:gd name="T2" fmla="*/ 198 w 210"/>
                    <a:gd name="T3" fmla="*/ 21 h 43"/>
                    <a:gd name="T4" fmla="*/ 198 w 210"/>
                    <a:gd name="T5" fmla="*/ 1 h 43"/>
                    <a:gd name="T6" fmla="*/ 12 w 210"/>
                    <a:gd name="T7" fmla="*/ 22 h 43"/>
                    <a:gd name="T8" fmla="*/ 12 w 210"/>
                    <a:gd name="T9" fmla="*/ 4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0" h="43">
                      <a:moveTo>
                        <a:pt x="12" y="42"/>
                      </a:moveTo>
                      <a:cubicBezTo>
                        <a:pt x="74" y="35"/>
                        <a:pt x="136" y="28"/>
                        <a:pt x="198" y="21"/>
                      </a:cubicBezTo>
                      <a:cubicBezTo>
                        <a:pt x="210" y="19"/>
                        <a:pt x="210" y="0"/>
                        <a:pt x="198" y="1"/>
                      </a:cubicBezTo>
                      <a:cubicBezTo>
                        <a:pt x="136" y="8"/>
                        <a:pt x="74" y="15"/>
                        <a:pt x="12" y="22"/>
                      </a:cubicBezTo>
                      <a:cubicBezTo>
                        <a:pt x="0" y="24"/>
                        <a:pt x="0" y="43"/>
                        <a:pt x="12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" name="Freeform 25"/>
                <p:cNvSpPr/>
                <p:nvPr/>
              </p:nvSpPr>
              <p:spPr bwMode="auto">
                <a:xfrm>
                  <a:off x="4467175" y="2509838"/>
                  <a:ext cx="282575" cy="169863"/>
                </a:xfrm>
                <a:custGeom>
                  <a:avLst/>
                  <a:gdLst>
                    <a:gd name="T0" fmla="*/ 24 w 135"/>
                    <a:gd name="T1" fmla="*/ 74 h 81"/>
                    <a:gd name="T2" fmla="*/ 123 w 135"/>
                    <a:gd name="T3" fmla="*/ 23 h 81"/>
                    <a:gd name="T4" fmla="*/ 118 w 135"/>
                    <a:gd name="T5" fmla="*/ 4 h 81"/>
                    <a:gd name="T6" fmla="*/ 10 w 135"/>
                    <a:gd name="T7" fmla="*/ 60 h 81"/>
                    <a:gd name="T8" fmla="*/ 24 w 135"/>
                    <a:gd name="T9" fmla="*/ 7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5" h="81">
                      <a:moveTo>
                        <a:pt x="24" y="74"/>
                      </a:moveTo>
                      <a:cubicBezTo>
                        <a:pt x="53" y="51"/>
                        <a:pt x="87" y="34"/>
                        <a:pt x="123" y="23"/>
                      </a:cubicBezTo>
                      <a:cubicBezTo>
                        <a:pt x="135" y="19"/>
                        <a:pt x="130" y="0"/>
                        <a:pt x="118" y="4"/>
                      </a:cubicBezTo>
                      <a:cubicBezTo>
                        <a:pt x="78" y="16"/>
                        <a:pt x="42" y="35"/>
                        <a:pt x="10" y="60"/>
                      </a:cubicBezTo>
                      <a:cubicBezTo>
                        <a:pt x="0" y="68"/>
                        <a:pt x="14" y="81"/>
                        <a:pt x="24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3" name="Freeform 26"/>
                <p:cNvSpPr/>
                <p:nvPr/>
              </p:nvSpPr>
              <p:spPr bwMode="auto">
                <a:xfrm>
                  <a:off x="4611638" y="3159126"/>
                  <a:ext cx="260350" cy="79375"/>
                </a:xfrm>
                <a:custGeom>
                  <a:avLst/>
                  <a:gdLst>
                    <a:gd name="T0" fmla="*/ 13 w 125"/>
                    <a:gd name="T1" fmla="*/ 20 h 38"/>
                    <a:gd name="T2" fmla="*/ 108 w 125"/>
                    <a:gd name="T3" fmla="*/ 36 h 38"/>
                    <a:gd name="T4" fmla="*/ 113 w 125"/>
                    <a:gd name="T5" fmla="*/ 17 h 38"/>
                    <a:gd name="T6" fmla="*/ 18 w 125"/>
                    <a:gd name="T7" fmla="*/ 2 h 38"/>
                    <a:gd name="T8" fmla="*/ 13 w 125"/>
                    <a:gd name="T9" fmla="*/ 2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" h="38">
                      <a:moveTo>
                        <a:pt x="13" y="20"/>
                      </a:moveTo>
                      <a:cubicBezTo>
                        <a:pt x="44" y="26"/>
                        <a:pt x="76" y="31"/>
                        <a:pt x="108" y="36"/>
                      </a:cubicBezTo>
                      <a:cubicBezTo>
                        <a:pt x="120" y="38"/>
                        <a:pt x="125" y="19"/>
                        <a:pt x="113" y="17"/>
                      </a:cubicBezTo>
                      <a:cubicBezTo>
                        <a:pt x="81" y="12"/>
                        <a:pt x="49" y="7"/>
                        <a:pt x="18" y="2"/>
                      </a:cubicBezTo>
                      <a:cubicBezTo>
                        <a:pt x="6" y="0"/>
                        <a:pt x="0" y="18"/>
                        <a:pt x="13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4" name="Freeform 27"/>
                <p:cNvSpPr/>
                <p:nvPr/>
              </p:nvSpPr>
              <p:spPr bwMode="auto">
                <a:xfrm>
                  <a:off x="2031950" y="3424238"/>
                  <a:ext cx="257175" cy="136525"/>
                </a:xfrm>
                <a:custGeom>
                  <a:avLst/>
                  <a:gdLst>
                    <a:gd name="T0" fmla="*/ 22 w 123"/>
                    <a:gd name="T1" fmla="*/ 60 h 65"/>
                    <a:gd name="T2" fmla="*/ 112 w 123"/>
                    <a:gd name="T3" fmla="*/ 22 h 65"/>
                    <a:gd name="T4" fmla="*/ 102 w 123"/>
                    <a:gd name="T5" fmla="*/ 5 h 65"/>
                    <a:gd name="T6" fmla="*/ 12 w 123"/>
                    <a:gd name="T7" fmla="*/ 43 h 65"/>
                    <a:gd name="T8" fmla="*/ 22 w 123"/>
                    <a:gd name="T9" fmla="*/ 6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3" h="65">
                      <a:moveTo>
                        <a:pt x="22" y="60"/>
                      </a:moveTo>
                      <a:cubicBezTo>
                        <a:pt x="52" y="47"/>
                        <a:pt x="82" y="34"/>
                        <a:pt x="112" y="22"/>
                      </a:cubicBezTo>
                      <a:cubicBezTo>
                        <a:pt x="123" y="17"/>
                        <a:pt x="113" y="0"/>
                        <a:pt x="102" y="5"/>
                      </a:cubicBezTo>
                      <a:cubicBezTo>
                        <a:pt x="72" y="18"/>
                        <a:pt x="42" y="30"/>
                        <a:pt x="12" y="43"/>
                      </a:cubicBezTo>
                      <a:cubicBezTo>
                        <a:pt x="0" y="48"/>
                        <a:pt x="10" y="65"/>
                        <a:pt x="22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5" name="Freeform 28"/>
                <p:cNvSpPr/>
                <p:nvPr/>
              </p:nvSpPr>
              <p:spPr bwMode="auto">
                <a:xfrm>
                  <a:off x="2236737" y="3675063"/>
                  <a:ext cx="144463" cy="158750"/>
                </a:xfrm>
                <a:custGeom>
                  <a:avLst/>
                  <a:gdLst>
                    <a:gd name="T0" fmla="*/ 47 w 69"/>
                    <a:gd name="T1" fmla="*/ 9 h 76"/>
                    <a:gd name="T2" fmla="*/ 8 w 69"/>
                    <a:gd name="T3" fmla="*/ 53 h 76"/>
                    <a:gd name="T4" fmla="*/ 22 w 69"/>
                    <a:gd name="T5" fmla="*/ 67 h 76"/>
                    <a:gd name="T6" fmla="*/ 61 w 69"/>
                    <a:gd name="T7" fmla="*/ 23 h 76"/>
                    <a:gd name="T8" fmla="*/ 47 w 69"/>
                    <a:gd name="T9" fmla="*/ 9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76">
                      <a:moveTo>
                        <a:pt x="47" y="9"/>
                      </a:moveTo>
                      <a:cubicBezTo>
                        <a:pt x="34" y="24"/>
                        <a:pt x="21" y="38"/>
                        <a:pt x="8" y="53"/>
                      </a:cubicBezTo>
                      <a:cubicBezTo>
                        <a:pt x="0" y="62"/>
                        <a:pt x="14" y="76"/>
                        <a:pt x="22" y="67"/>
                      </a:cubicBezTo>
                      <a:cubicBezTo>
                        <a:pt x="35" y="52"/>
                        <a:pt x="48" y="37"/>
                        <a:pt x="61" y="23"/>
                      </a:cubicBezTo>
                      <a:cubicBezTo>
                        <a:pt x="69" y="14"/>
                        <a:pt x="55" y="0"/>
                        <a:pt x="47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6" name="Freeform 29"/>
                <p:cNvSpPr/>
                <p:nvPr/>
              </p:nvSpPr>
              <p:spPr bwMode="auto">
                <a:xfrm>
                  <a:off x="4471938" y="3706813"/>
                  <a:ext cx="228600" cy="187325"/>
                </a:xfrm>
                <a:custGeom>
                  <a:avLst/>
                  <a:gdLst>
                    <a:gd name="T0" fmla="*/ 10 w 110"/>
                    <a:gd name="T1" fmla="*/ 24 h 90"/>
                    <a:gd name="T2" fmla="*/ 90 w 110"/>
                    <a:gd name="T3" fmla="*/ 83 h 90"/>
                    <a:gd name="T4" fmla="*/ 100 w 110"/>
                    <a:gd name="T5" fmla="*/ 66 h 90"/>
                    <a:gd name="T6" fmla="*/ 20 w 110"/>
                    <a:gd name="T7" fmla="*/ 7 h 90"/>
                    <a:gd name="T8" fmla="*/ 10 w 110"/>
                    <a:gd name="T9" fmla="*/ 24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90">
                      <a:moveTo>
                        <a:pt x="10" y="24"/>
                      </a:moveTo>
                      <a:cubicBezTo>
                        <a:pt x="37" y="43"/>
                        <a:pt x="64" y="63"/>
                        <a:pt x="90" y="83"/>
                      </a:cubicBezTo>
                      <a:cubicBezTo>
                        <a:pt x="100" y="90"/>
                        <a:pt x="110" y="73"/>
                        <a:pt x="100" y="66"/>
                      </a:cubicBezTo>
                      <a:cubicBezTo>
                        <a:pt x="73" y="46"/>
                        <a:pt x="47" y="27"/>
                        <a:pt x="20" y="7"/>
                      </a:cubicBezTo>
                      <a:cubicBezTo>
                        <a:pt x="10" y="0"/>
                        <a:pt x="0" y="16"/>
                        <a:pt x="1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7" name="Freeform 30"/>
                <p:cNvSpPr/>
                <p:nvPr/>
              </p:nvSpPr>
              <p:spPr bwMode="auto">
                <a:xfrm>
                  <a:off x="4548138" y="3467101"/>
                  <a:ext cx="485775" cy="174625"/>
                </a:xfrm>
                <a:custGeom>
                  <a:avLst/>
                  <a:gdLst>
                    <a:gd name="T0" fmla="*/ 12 w 232"/>
                    <a:gd name="T1" fmla="*/ 22 h 84"/>
                    <a:gd name="T2" fmla="*/ 215 w 232"/>
                    <a:gd name="T3" fmla="*/ 81 h 84"/>
                    <a:gd name="T4" fmla="*/ 220 w 232"/>
                    <a:gd name="T5" fmla="*/ 62 h 84"/>
                    <a:gd name="T6" fmla="*/ 17 w 232"/>
                    <a:gd name="T7" fmla="*/ 3 h 84"/>
                    <a:gd name="T8" fmla="*/ 12 w 232"/>
                    <a:gd name="T9" fmla="*/ 22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2" h="84">
                      <a:moveTo>
                        <a:pt x="12" y="22"/>
                      </a:moveTo>
                      <a:cubicBezTo>
                        <a:pt x="80" y="41"/>
                        <a:pt x="147" y="61"/>
                        <a:pt x="215" y="81"/>
                      </a:cubicBezTo>
                      <a:cubicBezTo>
                        <a:pt x="227" y="84"/>
                        <a:pt x="232" y="66"/>
                        <a:pt x="220" y="62"/>
                      </a:cubicBezTo>
                      <a:cubicBezTo>
                        <a:pt x="152" y="42"/>
                        <a:pt x="85" y="23"/>
                        <a:pt x="17" y="3"/>
                      </a:cubicBezTo>
                      <a:cubicBezTo>
                        <a:pt x="5" y="0"/>
                        <a:pt x="0" y="18"/>
                        <a:pt x="12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8" name="Freeform 31"/>
                <p:cNvSpPr/>
                <p:nvPr/>
              </p:nvSpPr>
              <p:spPr bwMode="auto">
                <a:xfrm>
                  <a:off x="3992513" y="2058988"/>
                  <a:ext cx="192088" cy="247650"/>
                </a:xfrm>
                <a:custGeom>
                  <a:avLst/>
                  <a:gdLst>
                    <a:gd name="T0" fmla="*/ 24 w 92"/>
                    <a:gd name="T1" fmla="*/ 109 h 119"/>
                    <a:gd name="T2" fmla="*/ 85 w 92"/>
                    <a:gd name="T3" fmla="*/ 20 h 119"/>
                    <a:gd name="T4" fmla="*/ 68 w 92"/>
                    <a:gd name="T5" fmla="*/ 11 h 119"/>
                    <a:gd name="T6" fmla="*/ 7 w 92"/>
                    <a:gd name="T7" fmla="*/ 99 h 119"/>
                    <a:gd name="T8" fmla="*/ 24 w 92"/>
                    <a:gd name="T9" fmla="*/ 109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19">
                      <a:moveTo>
                        <a:pt x="24" y="109"/>
                      </a:moveTo>
                      <a:cubicBezTo>
                        <a:pt x="44" y="80"/>
                        <a:pt x="65" y="50"/>
                        <a:pt x="85" y="20"/>
                      </a:cubicBezTo>
                      <a:cubicBezTo>
                        <a:pt x="92" y="10"/>
                        <a:pt x="76" y="0"/>
                        <a:pt x="68" y="11"/>
                      </a:cubicBezTo>
                      <a:cubicBezTo>
                        <a:pt x="48" y="40"/>
                        <a:pt x="28" y="70"/>
                        <a:pt x="7" y="99"/>
                      </a:cubicBezTo>
                      <a:cubicBezTo>
                        <a:pt x="0" y="110"/>
                        <a:pt x="17" y="119"/>
                        <a:pt x="24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38" name="TextBox 76"/>
          <p:cNvSpPr txBox="1"/>
          <p:nvPr/>
        </p:nvSpPr>
        <p:spPr>
          <a:xfrm>
            <a:off x="6389134" y="3458149"/>
            <a:ext cx="354590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15161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使用场景</a:t>
            </a:r>
            <a:endParaRPr lang="zh-CN" altLang="en-US" sz="2800" dirty="0">
              <a:solidFill>
                <a:srgbClr val="515161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39" name="TextBox 76"/>
          <p:cNvSpPr txBox="1"/>
          <p:nvPr/>
        </p:nvSpPr>
        <p:spPr>
          <a:xfrm>
            <a:off x="6384371" y="2616790"/>
            <a:ext cx="2941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F8930C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Part   .</a:t>
            </a:r>
            <a:r>
              <a:rPr lang="en-US" altLang="zh-CN" sz="4800" dirty="0" smtClean="0">
                <a:solidFill>
                  <a:srgbClr val="F8930C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03</a:t>
            </a:r>
            <a:endParaRPr lang="zh-CN" altLang="en-US" sz="4800" dirty="0">
              <a:solidFill>
                <a:srgbClr val="F8930C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62955" y="32010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4362072">
            <a:off x="3220811" y="288453"/>
            <a:ext cx="571853" cy="657205"/>
            <a:chOff x="7657210" y="935967"/>
            <a:chExt cx="1003970" cy="1153816"/>
          </a:xfrm>
          <a:solidFill>
            <a:srgbClr val="515161"/>
          </a:solidFill>
        </p:grpSpPr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7657210" y="935967"/>
              <a:ext cx="1003970" cy="1153816"/>
            </a:xfrm>
            <a:custGeom>
              <a:avLst/>
              <a:gdLst>
                <a:gd name="T0" fmla="*/ 7 w 523"/>
                <a:gd name="T1" fmla="*/ 103 h 602"/>
                <a:gd name="T2" fmla="*/ 393 w 523"/>
                <a:gd name="T3" fmla="*/ 545 h 602"/>
                <a:gd name="T4" fmla="*/ 518 w 523"/>
                <a:gd name="T5" fmla="*/ 572 h 602"/>
                <a:gd name="T6" fmla="*/ 374 w 523"/>
                <a:gd name="T7" fmla="*/ 327 h 602"/>
                <a:gd name="T8" fmla="*/ 293 w 523"/>
                <a:gd name="T9" fmla="*/ 302 h 602"/>
                <a:gd name="T10" fmla="*/ 348 w 523"/>
                <a:gd name="T11" fmla="*/ 423 h 602"/>
                <a:gd name="T12" fmla="*/ 446 w 523"/>
                <a:gd name="T13" fmla="*/ 484 h 602"/>
                <a:gd name="T14" fmla="*/ 105 w 523"/>
                <a:gd name="T15" fmla="*/ 166 h 602"/>
                <a:gd name="T16" fmla="*/ 93 w 523"/>
                <a:gd name="T17" fmla="*/ 180 h 602"/>
                <a:gd name="T18" fmla="*/ 90 w 523"/>
                <a:gd name="T19" fmla="*/ 159 h 602"/>
                <a:gd name="T20" fmla="*/ 85 w 523"/>
                <a:gd name="T21" fmla="*/ 150 h 602"/>
                <a:gd name="T22" fmla="*/ 79 w 523"/>
                <a:gd name="T23" fmla="*/ 163 h 602"/>
                <a:gd name="T24" fmla="*/ 74 w 523"/>
                <a:gd name="T25" fmla="*/ 166 h 602"/>
                <a:gd name="T26" fmla="*/ 67 w 523"/>
                <a:gd name="T27" fmla="*/ 157 h 602"/>
                <a:gd name="T28" fmla="*/ 64 w 523"/>
                <a:gd name="T29" fmla="*/ 150 h 602"/>
                <a:gd name="T30" fmla="*/ 95 w 523"/>
                <a:gd name="T31" fmla="*/ 116 h 602"/>
                <a:gd name="T32" fmla="*/ 33 w 523"/>
                <a:gd name="T33" fmla="*/ 126 h 602"/>
                <a:gd name="T34" fmla="*/ 60 w 523"/>
                <a:gd name="T35" fmla="*/ 141 h 602"/>
                <a:gd name="T36" fmla="*/ 123 w 523"/>
                <a:gd name="T37" fmla="*/ 81 h 602"/>
                <a:gd name="T38" fmla="*/ 143 w 523"/>
                <a:gd name="T39" fmla="*/ 65 h 602"/>
                <a:gd name="T40" fmla="*/ 95 w 523"/>
                <a:gd name="T41" fmla="*/ 103 h 602"/>
                <a:gd name="T42" fmla="*/ 93 w 523"/>
                <a:gd name="T43" fmla="*/ 105 h 602"/>
                <a:gd name="T44" fmla="*/ 90 w 523"/>
                <a:gd name="T45" fmla="*/ 114 h 602"/>
                <a:gd name="T46" fmla="*/ 80 w 523"/>
                <a:gd name="T47" fmla="*/ 122 h 602"/>
                <a:gd name="T48" fmla="*/ 79 w 523"/>
                <a:gd name="T49" fmla="*/ 123 h 602"/>
                <a:gd name="T50" fmla="*/ 68 w 523"/>
                <a:gd name="T51" fmla="*/ 130 h 602"/>
                <a:gd name="T52" fmla="*/ 65 w 523"/>
                <a:gd name="T53" fmla="*/ 132 h 602"/>
                <a:gd name="T54" fmla="*/ 58 w 523"/>
                <a:gd name="T55" fmla="*/ 144 h 602"/>
                <a:gd name="T56" fmla="*/ 109 w 523"/>
                <a:gd name="T57" fmla="*/ 83 h 602"/>
                <a:gd name="T58" fmla="*/ 56 w 523"/>
                <a:gd name="T59" fmla="*/ 133 h 602"/>
                <a:gd name="T60" fmla="*/ 51 w 523"/>
                <a:gd name="T61" fmla="*/ 134 h 602"/>
                <a:gd name="T62" fmla="*/ 52 w 523"/>
                <a:gd name="T63" fmla="*/ 122 h 602"/>
                <a:gd name="T64" fmla="*/ 45 w 523"/>
                <a:gd name="T65" fmla="*/ 119 h 602"/>
                <a:gd name="T66" fmla="*/ 36 w 523"/>
                <a:gd name="T67" fmla="*/ 129 h 602"/>
                <a:gd name="T68" fmla="*/ 39 w 523"/>
                <a:gd name="T69" fmla="*/ 98 h 602"/>
                <a:gd name="T70" fmla="*/ 26 w 523"/>
                <a:gd name="T71" fmla="*/ 117 h 602"/>
                <a:gd name="T72" fmla="*/ 25 w 523"/>
                <a:gd name="T73" fmla="*/ 94 h 602"/>
                <a:gd name="T74" fmla="*/ 23 w 523"/>
                <a:gd name="T75" fmla="*/ 74 h 602"/>
                <a:gd name="T76" fmla="*/ 11 w 523"/>
                <a:gd name="T77" fmla="*/ 90 h 602"/>
                <a:gd name="T78" fmla="*/ 45 w 523"/>
                <a:gd name="T79" fmla="*/ 152 h 602"/>
                <a:gd name="T80" fmla="*/ 45 w 523"/>
                <a:gd name="T81" fmla="*/ 152 h 602"/>
                <a:gd name="T82" fmla="*/ 344 w 523"/>
                <a:gd name="T83" fmla="*/ 427 h 602"/>
                <a:gd name="T84" fmla="*/ 406 w 523"/>
                <a:gd name="T85" fmla="*/ 518 h 602"/>
                <a:gd name="T86" fmla="*/ 407 w 523"/>
                <a:gd name="T87" fmla="*/ 548 h 602"/>
                <a:gd name="T88" fmla="*/ 401 w 523"/>
                <a:gd name="T89" fmla="*/ 538 h 602"/>
                <a:gd name="T90" fmla="*/ 429 w 523"/>
                <a:gd name="T91" fmla="*/ 505 h 602"/>
                <a:gd name="T92" fmla="*/ 507 w 523"/>
                <a:gd name="T93" fmla="*/ 554 h 602"/>
                <a:gd name="T94" fmla="*/ 474 w 523"/>
                <a:gd name="T95" fmla="*/ 568 h 602"/>
                <a:gd name="T96" fmla="*/ 466 w 523"/>
                <a:gd name="T97" fmla="*/ 570 h 602"/>
                <a:gd name="T98" fmla="*/ 463 w 523"/>
                <a:gd name="T99" fmla="*/ 557 h 602"/>
                <a:gd name="T100" fmla="*/ 454 w 523"/>
                <a:gd name="T101" fmla="*/ 560 h 602"/>
                <a:gd name="T102" fmla="*/ 447 w 523"/>
                <a:gd name="T103" fmla="*/ 544 h 602"/>
                <a:gd name="T104" fmla="*/ 441 w 523"/>
                <a:gd name="T105" fmla="*/ 540 h 602"/>
                <a:gd name="T106" fmla="*/ 432 w 523"/>
                <a:gd name="T107" fmla="*/ 542 h 602"/>
                <a:gd name="T108" fmla="*/ 422 w 523"/>
                <a:gd name="T109" fmla="*/ 553 h 602"/>
                <a:gd name="T110" fmla="*/ 417 w 523"/>
                <a:gd name="T111" fmla="*/ 537 h 602"/>
                <a:gd name="T112" fmla="*/ 509 w 523"/>
                <a:gd name="T113" fmla="*/ 589 h 602"/>
                <a:gd name="T114" fmla="*/ 494 w 523"/>
                <a:gd name="T115" fmla="*/ 584 h 602"/>
                <a:gd name="T116" fmla="*/ 493 w 523"/>
                <a:gd name="T117" fmla="*/ 574 h 602"/>
                <a:gd name="T118" fmla="*/ 481 w 523"/>
                <a:gd name="T119" fmla="*/ 578 h 602"/>
                <a:gd name="T120" fmla="*/ 508 w 523"/>
                <a:gd name="T121" fmla="*/ 536 h 602"/>
                <a:gd name="T122" fmla="*/ 490 w 523"/>
                <a:gd name="T123" fmla="*/ 476 h 602"/>
                <a:gd name="T124" fmla="*/ 302 w 523"/>
                <a:gd name="T125" fmla="*/ 305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3" h="602">
                  <a:moveTo>
                    <a:pt x="256" y="176"/>
                  </a:moveTo>
                  <a:cubicBezTo>
                    <a:pt x="243" y="161"/>
                    <a:pt x="230" y="147"/>
                    <a:pt x="216" y="134"/>
                  </a:cubicBezTo>
                  <a:cubicBezTo>
                    <a:pt x="196" y="110"/>
                    <a:pt x="177" y="86"/>
                    <a:pt x="156" y="62"/>
                  </a:cubicBezTo>
                  <a:cubicBezTo>
                    <a:pt x="142" y="47"/>
                    <a:pt x="129" y="29"/>
                    <a:pt x="112" y="18"/>
                  </a:cubicBezTo>
                  <a:cubicBezTo>
                    <a:pt x="106" y="11"/>
                    <a:pt x="99" y="6"/>
                    <a:pt x="90" y="4"/>
                  </a:cubicBezTo>
                  <a:cubicBezTo>
                    <a:pt x="77" y="2"/>
                    <a:pt x="64" y="10"/>
                    <a:pt x="54" y="17"/>
                  </a:cubicBezTo>
                  <a:cubicBezTo>
                    <a:pt x="32" y="33"/>
                    <a:pt x="0" y="54"/>
                    <a:pt x="4" y="83"/>
                  </a:cubicBezTo>
                  <a:cubicBezTo>
                    <a:pt x="4" y="90"/>
                    <a:pt x="5" y="97"/>
                    <a:pt x="7" y="103"/>
                  </a:cubicBezTo>
                  <a:cubicBezTo>
                    <a:pt x="20" y="135"/>
                    <a:pt x="50" y="162"/>
                    <a:pt x="73" y="186"/>
                  </a:cubicBezTo>
                  <a:cubicBezTo>
                    <a:pt x="103" y="217"/>
                    <a:pt x="130" y="250"/>
                    <a:pt x="158" y="282"/>
                  </a:cubicBezTo>
                  <a:cubicBezTo>
                    <a:pt x="160" y="285"/>
                    <a:pt x="162" y="287"/>
                    <a:pt x="164" y="290"/>
                  </a:cubicBezTo>
                  <a:cubicBezTo>
                    <a:pt x="182" y="313"/>
                    <a:pt x="202" y="335"/>
                    <a:pt x="222" y="356"/>
                  </a:cubicBezTo>
                  <a:cubicBezTo>
                    <a:pt x="271" y="408"/>
                    <a:pt x="311" y="467"/>
                    <a:pt x="361" y="517"/>
                  </a:cubicBezTo>
                  <a:cubicBezTo>
                    <a:pt x="372" y="527"/>
                    <a:pt x="381" y="536"/>
                    <a:pt x="391" y="544"/>
                  </a:cubicBezTo>
                  <a:cubicBezTo>
                    <a:pt x="392" y="544"/>
                    <a:pt x="392" y="544"/>
                    <a:pt x="392" y="545"/>
                  </a:cubicBezTo>
                  <a:cubicBezTo>
                    <a:pt x="392" y="545"/>
                    <a:pt x="393" y="545"/>
                    <a:pt x="393" y="545"/>
                  </a:cubicBezTo>
                  <a:cubicBezTo>
                    <a:pt x="401" y="550"/>
                    <a:pt x="410" y="555"/>
                    <a:pt x="421" y="559"/>
                  </a:cubicBezTo>
                  <a:cubicBezTo>
                    <a:pt x="439" y="566"/>
                    <a:pt x="458" y="572"/>
                    <a:pt x="477" y="580"/>
                  </a:cubicBezTo>
                  <a:cubicBezTo>
                    <a:pt x="478" y="580"/>
                    <a:pt x="478" y="580"/>
                    <a:pt x="478" y="580"/>
                  </a:cubicBezTo>
                  <a:cubicBezTo>
                    <a:pt x="492" y="586"/>
                    <a:pt x="506" y="593"/>
                    <a:pt x="518" y="601"/>
                  </a:cubicBezTo>
                  <a:cubicBezTo>
                    <a:pt x="519" y="601"/>
                    <a:pt x="520" y="601"/>
                    <a:pt x="521" y="601"/>
                  </a:cubicBezTo>
                  <a:cubicBezTo>
                    <a:pt x="522" y="602"/>
                    <a:pt x="523" y="601"/>
                    <a:pt x="522" y="600"/>
                  </a:cubicBezTo>
                  <a:cubicBezTo>
                    <a:pt x="523" y="599"/>
                    <a:pt x="523" y="599"/>
                    <a:pt x="523" y="599"/>
                  </a:cubicBezTo>
                  <a:cubicBezTo>
                    <a:pt x="523" y="589"/>
                    <a:pt x="521" y="581"/>
                    <a:pt x="518" y="572"/>
                  </a:cubicBezTo>
                  <a:cubicBezTo>
                    <a:pt x="518" y="570"/>
                    <a:pt x="518" y="568"/>
                    <a:pt x="518" y="566"/>
                  </a:cubicBezTo>
                  <a:cubicBezTo>
                    <a:pt x="517" y="556"/>
                    <a:pt x="514" y="546"/>
                    <a:pt x="511" y="536"/>
                  </a:cubicBezTo>
                  <a:cubicBezTo>
                    <a:pt x="504" y="512"/>
                    <a:pt x="499" y="485"/>
                    <a:pt x="488" y="463"/>
                  </a:cubicBezTo>
                  <a:cubicBezTo>
                    <a:pt x="487" y="461"/>
                    <a:pt x="486" y="459"/>
                    <a:pt x="485" y="457"/>
                  </a:cubicBezTo>
                  <a:cubicBezTo>
                    <a:pt x="485" y="456"/>
                    <a:pt x="485" y="456"/>
                    <a:pt x="485" y="456"/>
                  </a:cubicBezTo>
                  <a:cubicBezTo>
                    <a:pt x="485" y="455"/>
                    <a:pt x="484" y="454"/>
                    <a:pt x="483" y="454"/>
                  </a:cubicBezTo>
                  <a:cubicBezTo>
                    <a:pt x="472" y="435"/>
                    <a:pt x="454" y="419"/>
                    <a:pt x="439" y="403"/>
                  </a:cubicBezTo>
                  <a:cubicBezTo>
                    <a:pt x="417" y="378"/>
                    <a:pt x="395" y="352"/>
                    <a:pt x="374" y="327"/>
                  </a:cubicBezTo>
                  <a:cubicBezTo>
                    <a:pt x="333" y="278"/>
                    <a:pt x="296" y="225"/>
                    <a:pt x="256" y="176"/>
                  </a:cubicBezTo>
                  <a:close/>
                  <a:moveTo>
                    <a:pt x="201" y="118"/>
                  </a:moveTo>
                  <a:cubicBezTo>
                    <a:pt x="176" y="94"/>
                    <a:pt x="152" y="70"/>
                    <a:pt x="131" y="43"/>
                  </a:cubicBezTo>
                  <a:cubicBezTo>
                    <a:pt x="128" y="38"/>
                    <a:pt x="125" y="33"/>
                    <a:pt x="121" y="28"/>
                  </a:cubicBezTo>
                  <a:cubicBezTo>
                    <a:pt x="151" y="54"/>
                    <a:pt x="175" y="88"/>
                    <a:pt x="201" y="118"/>
                  </a:cubicBezTo>
                  <a:close/>
                  <a:moveTo>
                    <a:pt x="184" y="166"/>
                  </a:moveTo>
                  <a:cubicBezTo>
                    <a:pt x="195" y="180"/>
                    <a:pt x="206" y="194"/>
                    <a:pt x="217" y="207"/>
                  </a:cubicBezTo>
                  <a:cubicBezTo>
                    <a:pt x="243" y="239"/>
                    <a:pt x="266" y="272"/>
                    <a:pt x="293" y="302"/>
                  </a:cubicBezTo>
                  <a:cubicBezTo>
                    <a:pt x="346" y="361"/>
                    <a:pt x="397" y="421"/>
                    <a:pt x="448" y="480"/>
                  </a:cubicBezTo>
                  <a:cubicBezTo>
                    <a:pt x="448" y="481"/>
                    <a:pt x="447" y="481"/>
                    <a:pt x="446" y="482"/>
                  </a:cubicBezTo>
                  <a:cubicBezTo>
                    <a:pt x="446" y="481"/>
                    <a:pt x="436" y="482"/>
                    <a:pt x="439" y="481"/>
                  </a:cubicBezTo>
                  <a:cubicBezTo>
                    <a:pt x="433" y="482"/>
                    <a:pt x="430" y="484"/>
                    <a:pt x="427" y="488"/>
                  </a:cubicBezTo>
                  <a:cubicBezTo>
                    <a:pt x="427" y="489"/>
                    <a:pt x="425" y="492"/>
                    <a:pt x="425" y="492"/>
                  </a:cubicBezTo>
                  <a:cubicBezTo>
                    <a:pt x="425" y="494"/>
                    <a:pt x="424" y="496"/>
                    <a:pt x="424" y="497"/>
                  </a:cubicBezTo>
                  <a:cubicBezTo>
                    <a:pt x="422" y="503"/>
                    <a:pt x="419" y="507"/>
                    <a:pt x="416" y="510"/>
                  </a:cubicBezTo>
                  <a:cubicBezTo>
                    <a:pt x="392" y="482"/>
                    <a:pt x="370" y="453"/>
                    <a:pt x="348" y="423"/>
                  </a:cubicBezTo>
                  <a:cubicBezTo>
                    <a:pt x="326" y="393"/>
                    <a:pt x="297" y="367"/>
                    <a:pt x="273" y="338"/>
                  </a:cubicBezTo>
                  <a:cubicBezTo>
                    <a:pt x="247" y="308"/>
                    <a:pt x="220" y="280"/>
                    <a:pt x="196" y="249"/>
                  </a:cubicBezTo>
                  <a:cubicBezTo>
                    <a:pt x="172" y="219"/>
                    <a:pt x="147" y="187"/>
                    <a:pt x="119" y="162"/>
                  </a:cubicBezTo>
                  <a:cubicBezTo>
                    <a:pt x="124" y="157"/>
                    <a:pt x="128" y="153"/>
                    <a:pt x="132" y="149"/>
                  </a:cubicBezTo>
                  <a:cubicBezTo>
                    <a:pt x="140" y="142"/>
                    <a:pt x="147" y="136"/>
                    <a:pt x="154" y="129"/>
                  </a:cubicBezTo>
                  <a:cubicBezTo>
                    <a:pt x="161" y="143"/>
                    <a:pt x="174" y="154"/>
                    <a:pt x="184" y="166"/>
                  </a:cubicBezTo>
                  <a:close/>
                  <a:moveTo>
                    <a:pt x="447" y="484"/>
                  </a:moveTo>
                  <a:cubicBezTo>
                    <a:pt x="447" y="484"/>
                    <a:pt x="446" y="484"/>
                    <a:pt x="446" y="484"/>
                  </a:cubicBezTo>
                  <a:cubicBezTo>
                    <a:pt x="445" y="485"/>
                    <a:pt x="442" y="485"/>
                    <a:pt x="440" y="485"/>
                  </a:cubicBezTo>
                  <a:cubicBezTo>
                    <a:pt x="444" y="483"/>
                    <a:pt x="445" y="483"/>
                    <a:pt x="447" y="484"/>
                  </a:cubicBezTo>
                  <a:close/>
                  <a:moveTo>
                    <a:pt x="110" y="164"/>
                  </a:moveTo>
                  <a:cubicBezTo>
                    <a:pt x="109" y="164"/>
                    <a:pt x="108" y="164"/>
                    <a:pt x="108" y="165"/>
                  </a:cubicBezTo>
                  <a:cubicBezTo>
                    <a:pt x="108" y="165"/>
                    <a:pt x="108" y="165"/>
                    <a:pt x="108" y="166"/>
                  </a:cubicBezTo>
                  <a:cubicBezTo>
                    <a:pt x="108" y="167"/>
                    <a:pt x="107" y="168"/>
                    <a:pt x="106" y="168"/>
                  </a:cubicBezTo>
                  <a:cubicBezTo>
                    <a:pt x="106" y="168"/>
                    <a:pt x="106" y="167"/>
                    <a:pt x="105" y="166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5" y="167"/>
                    <a:pt x="105" y="168"/>
                    <a:pt x="105" y="169"/>
                  </a:cubicBezTo>
                  <a:cubicBezTo>
                    <a:pt x="103" y="171"/>
                    <a:pt x="101" y="172"/>
                    <a:pt x="100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69"/>
                    <a:pt x="101" y="167"/>
                    <a:pt x="101" y="165"/>
                  </a:cubicBezTo>
                  <a:cubicBezTo>
                    <a:pt x="101" y="164"/>
                    <a:pt x="99" y="164"/>
                    <a:pt x="99" y="165"/>
                  </a:cubicBezTo>
                  <a:cubicBezTo>
                    <a:pt x="99" y="168"/>
                    <a:pt x="98" y="170"/>
                    <a:pt x="97" y="172"/>
                  </a:cubicBezTo>
                  <a:cubicBezTo>
                    <a:pt x="97" y="174"/>
                    <a:pt x="96" y="176"/>
                    <a:pt x="96" y="177"/>
                  </a:cubicBezTo>
                  <a:cubicBezTo>
                    <a:pt x="95" y="178"/>
                    <a:pt x="94" y="179"/>
                    <a:pt x="93" y="180"/>
                  </a:cubicBezTo>
                  <a:cubicBezTo>
                    <a:pt x="93" y="178"/>
                    <a:pt x="93" y="177"/>
                    <a:pt x="93" y="175"/>
                  </a:cubicBezTo>
                  <a:cubicBezTo>
                    <a:pt x="94" y="171"/>
                    <a:pt x="94" y="167"/>
                    <a:pt x="95" y="163"/>
                  </a:cubicBezTo>
                  <a:cubicBezTo>
                    <a:pt x="95" y="162"/>
                    <a:pt x="94" y="162"/>
                    <a:pt x="94" y="163"/>
                  </a:cubicBezTo>
                  <a:cubicBezTo>
                    <a:pt x="93" y="165"/>
                    <a:pt x="87" y="181"/>
                    <a:pt x="91" y="182"/>
                  </a:cubicBezTo>
                  <a:cubicBezTo>
                    <a:pt x="91" y="182"/>
                    <a:pt x="91" y="182"/>
                    <a:pt x="91" y="183"/>
                  </a:cubicBezTo>
                  <a:cubicBezTo>
                    <a:pt x="90" y="182"/>
                    <a:pt x="89" y="181"/>
                    <a:pt x="88" y="180"/>
                  </a:cubicBezTo>
                  <a:cubicBezTo>
                    <a:pt x="88" y="177"/>
                    <a:pt x="89" y="173"/>
                    <a:pt x="89" y="170"/>
                  </a:cubicBezTo>
                  <a:cubicBezTo>
                    <a:pt x="89" y="166"/>
                    <a:pt x="89" y="162"/>
                    <a:pt x="90" y="159"/>
                  </a:cubicBezTo>
                  <a:cubicBezTo>
                    <a:pt x="90" y="158"/>
                    <a:pt x="89" y="158"/>
                    <a:pt x="89" y="158"/>
                  </a:cubicBezTo>
                  <a:cubicBezTo>
                    <a:pt x="88" y="162"/>
                    <a:pt x="88" y="166"/>
                    <a:pt x="87" y="170"/>
                  </a:cubicBezTo>
                  <a:cubicBezTo>
                    <a:pt x="87" y="172"/>
                    <a:pt x="86" y="175"/>
                    <a:pt x="86" y="177"/>
                  </a:cubicBezTo>
                  <a:cubicBezTo>
                    <a:pt x="85" y="177"/>
                    <a:pt x="85" y="176"/>
                    <a:pt x="84" y="176"/>
                  </a:cubicBezTo>
                  <a:cubicBezTo>
                    <a:pt x="85" y="174"/>
                    <a:pt x="84" y="173"/>
                    <a:pt x="84" y="171"/>
                  </a:cubicBezTo>
                  <a:cubicBezTo>
                    <a:pt x="84" y="169"/>
                    <a:pt x="85" y="167"/>
                    <a:pt x="85" y="165"/>
                  </a:cubicBezTo>
                  <a:cubicBezTo>
                    <a:pt x="85" y="160"/>
                    <a:pt x="86" y="155"/>
                    <a:pt x="86" y="150"/>
                  </a:cubicBezTo>
                  <a:cubicBezTo>
                    <a:pt x="86" y="150"/>
                    <a:pt x="85" y="149"/>
                    <a:pt x="85" y="150"/>
                  </a:cubicBezTo>
                  <a:cubicBezTo>
                    <a:pt x="84" y="156"/>
                    <a:pt x="83" y="161"/>
                    <a:pt x="83" y="166"/>
                  </a:cubicBezTo>
                  <a:cubicBezTo>
                    <a:pt x="82" y="168"/>
                    <a:pt x="82" y="171"/>
                    <a:pt x="82" y="173"/>
                  </a:cubicBezTo>
                  <a:cubicBezTo>
                    <a:pt x="81" y="173"/>
                    <a:pt x="80" y="172"/>
                    <a:pt x="80" y="171"/>
                  </a:cubicBezTo>
                  <a:cubicBezTo>
                    <a:pt x="80" y="171"/>
                    <a:pt x="80" y="171"/>
                    <a:pt x="80" y="171"/>
                  </a:cubicBezTo>
                  <a:cubicBezTo>
                    <a:pt x="81" y="169"/>
                    <a:pt x="81" y="166"/>
                    <a:pt x="81" y="163"/>
                  </a:cubicBezTo>
                  <a:cubicBezTo>
                    <a:pt x="81" y="160"/>
                    <a:pt x="81" y="157"/>
                    <a:pt x="81" y="155"/>
                  </a:cubicBezTo>
                  <a:cubicBezTo>
                    <a:pt x="81" y="154"/>
                    <a:pt x="80" y="154"/>
                    <a:pt x="80" y="154"/>
                  </a:cubicBezTo>
                  <a:cubicBezTo>
                    <a:pt x="79" y="157"/>
                    <a:pt x="79" y="160"/>
                    <a:pt x="79" y="163"/>
                  </a:cubicBezTo>
                  <a:cubicBezTo>
                    <a:pt x="78" y="165"/>
                    <a:pt x="78" y="167"/>
                    <a:pt x="78" y="170"/>
                  </a:cubicBezTo>
                  <a:cubicBezTo>
                    <a:pt x="77" y="169"/>
                    <a:pt x="77" y="169"/>
                    <a:pt x="77" y="168"/>
                  </a:cubicBezTo>
                  <a:cubicBezTo>
                    <a:pt x="76" y="168"/>
                    <a:pt x="76" y="168"/>
                    <a:pt x="76" y="168"/>
                  </a:cubicBezTo>
                  <a:cubicBezTo>
                    <a:pt x="77" y="163"/>
                    <a:pt x="77" y="159"/>
                    <a:pt x="77" y="154"/>
                  </a:cubicBezTo>
                  <a:cubicBezTo>
                    <a:pt x="77" y="149"/>
                    <a:pt x="79" y="144"/>
                    <a:pt x="79" y="139"/>
                  </a:cubicBezTo>
                  <a:cubicBezTo>
                    <a:pt x="79" y="138"/>
                    <a:pt x="78" y="137"/>
                    <a:pt x="77" y="139"/>
                  </a:cubicBezTo>
                  <a:cubicBezTo>
                    <a:pt x="77" y="143"/>
                    <a:pt x="76" y="148"/>
                    <a:pt x="75" y="153"/>
                  </a:cubicBezTo>
                  <a:cubicBezTo>
                    <a:pt x="75" y="157"/>
                    <a:pt x="75" y="162"/>
                    <a:pt x="74" y="166"/>
                  </a:cubicBezTo>
                  <a:cubicBezTo>
                    <a:pt x="73" y="165"/>
                    <a:pt x="73" y="165"/>
                    <a:pt x="72" y="164"/>
                  </a:cubicBezTo>
                  <a:cubicBezTo>
                    <a:pt x="72" y="160"/>
                    <a:pt x="72" y="157"/>
                    <a:pt x="72" y="153"/>
                  </a:cubicBezTo>
                  <a:cubicBezTo>
                    <a:pt x="73" y="149"/>
                    <a:pt x="73" y="145"/>
                    <a:pt x="73" y="141"/>
                  </a:cubicBezTo>
                  <a:cubicBezTo>
                    <a:pt x="73" y="141"/>
                    <a:pt x="73" y="141"/>
                    <a:pt x="73" y="141"/>
                  </a:cubicBezTo>
                  <a:cubicBezTo>
                    <a:pt x="73" y="146"/>
                    <a:pt x="72" y="150"/>
                    <a:pt x="71" y="154"/>
                  </a:cubicBezTo>
                  <a:cubicBezTo>
                    <a:pt x="70" y="157"/>
                    <a:pt x="70" y="159"/>
                    <a:pt x="70" y="162"/>
                  </a:cubicBezTo>
                  <a:cubicBezTo>
                    <a:pt x="69" y="161"/>
                    <a:pt x="68" y="161"/>
                    <a:pt x="67" y="160"/>
                  </a:cubicBezTo>
                  <a:cubicBezTo>
                    <a:pt x="67" y="159"/>
                    <a:pt x="67" y="158"/>
                    <a:pt x="67" y="157"/>
                  </a:cubicBezTo>
                  <a:cubicBezTo>
                    <a:pt x="68" y="156"/>
                    <a:pt x="68" y="155"/>
                    <a:pt x="68" y="153"/>
                  </a:cubicBezTo>
                  <a:cubicBezTo>
                    <a:pt x="69" y="151"/>
                    <a:pt x="69" y="148"/>
                    <a:pt x="68" y="146"/>
                  </a:cubicBezTo>
                  <a:cubicBezTo>
                    <a:pt x="68" y="145"/>
                    <a:pt x="67" y="145"/>
                    <a:pt x="67" y="146"/>
                  </a:cubicBezTo>
                  <a:cubicBezTo>
                    <a:pt x="67" y="149"/>
                    <a:pt x="66" y="152"/>
                    <a:pt x="65" y="154"/>
                  </a:cubicBezTo>
                  <a:cubicBezTo>
                    <a:pt x="65" y="156"/>
                    <a:pt x="65" y="157"/>
                    <a:pt x="65" y="158"/>
                  </a:cubicBezTo>
                  <a:cubicBezTo>
                    <a:pt x="64" y="157"/>
                    <a:pt x="64" y="157"/>
                    <a:pt x="63" y="156"/>
                  </a:cubicBezTo>
                  <a:cubicBezTo>
                    <a:pt x="64" y="154"/>
                    <a:pt x="64" y="152"/>
                    <a:pt x="64" y="150"/>
                  </a:cubicBezTo>
                  <a:cubicBezTo>
                    <a:pt x="64" y="150"/>
                    <a:pt x="64" y="150"/>
                    <a:pt x="64" y="150"/>
                  </a:cubicBezTo>
                  <a:cubicBezTo>
                    <a:pt x="64" y="152"/>
                    <a:pt x="63" y="154"/>
                    <a:pt x="63" y="155"/>
                  </a:cubicBezTo>
                  <a:cubicBezTo>
                    <a:pt x="63" y="155"/>
                    <a:pt x="63" y="156"/>
                    <a:pt x="63" y="156"/>
                  </a:cubicBezTo>
                  <a:cubicBezTo>
                    <a:pt x="61" y="154"/>
                    <a:pt x="59" y="153"/>
                    <a:pt x="58" y="151"/>
                  </a:cubicBezTo>
                  <a:cubicBezTo>
                    <a:pt x="58" y="151"/>
                    <a:pt x="59" y="150"/>
                    <a:pt x="60" y="149"/>
                  </a:cubicBezTo>
                  <a:cubicBezTo>
                    <a:pt x="60" y="150"/>
                    <a:pt x="61" y="149"/>
                    <a:pt x="61" y="149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62" y="147"/>
                    <a:pt x="63" y="146"/>
                    <a:pt x="64" y="145"/>
                  </a:cubicBezTo>
                  <a:cubicBezTo>
                    <a:pt x="74" y="134"/>
                    <a:pt x="84" y="125"/>
                    <a:pt x="95" y="116"/>
                  </a:cubicBezTo>
                  <a:cubicBezTo>
                    <a:pt x="111" y="102"/>
                    <a:pt x="127" y="78"/>
                    <a:pt x="146" y="69"/>
                  </a:cubicBezTo>
                  <a:cubicBezTo>
                    <a:pt x="151" y="75"/>
                    <a:pt x="156" y="81"/>
                    <a:pt x="161" y="86"/>
                  </a:cubicBezTo>
                  <a:cubicBezTo>
                    <a:pt x="167" y="92"/>
                    <a:pt x="173" y="98"/>
                    <a:pt x="178" y="104"/>
                  </a:cubicBezTo>
                  <a:cubicBezTo>
                    <a:pt x="155" y="123"/>
                    <a:pt x="132" y="144"/>
                    <a:pt x="110" y="164"/>
                  </a:cubicBez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3" y="126"/>
                    <a:pt x="33" y="126"/>
                    <a:pt x="33" y="126"/>
                  </a:cubicBezTo>
                  <a:cubicBezTo>
                    <a:pt x="33" y="126"/>
                    <a:pt x="33" y="126"/>
                    <a:pt x="33" y="126"/>
                  </a:cubicBezTo>
                  <a:close/>
                  <a:moveTo>
                    <a:pt x="53" y="142"/>
                  </a:moveTo>
                  <a:cubicBezTo>
                    <a:pt x="53" y="143"/>
                    <a:pt x="54" y="143"/>
                    <a:pt x="54" y="144"/>
                  </a:cubicBezTo>
                  <a:cubicBezTo>
                    <a:pt x="54" y="146"/>
                    <a:pt x="55" y="147"/>
                    <a:pt x="55" y="149"/>
                  </a:cubicBezTo>
                  <a:cubicBezTo>
                    <a:pt x="55" y="149"/>
                    <a:pt x="55" y="149"/>
                    <a:pt x="55" y="148"/>
                  </a:cubicBezTo>
                  <a:cubicBezTo>
                    <a:pt x="54" y="146"/>
                    <a:pt x="53" y="145"/>
                    <a:pt x="52" y="143"/>
                  </a:cubicBezTo>
                  <a:cubicBezTo>
                    <a:pt x="52" y="143"/>
                    <a:pt x="53" y="142"/>
                    <a:pt x="53" y="142"/>
                  </a:cubicBezTo>
                  <a:close/>
                  <a:moveTo>
                    <a:pt x="59" y="137"/>
                  </a:moveTo>
                  <a:cubicBezTo>
                    <a:pt x="59" y="138"/>
                    <a:pt x="60" y="140"/>
                    <a:pt x="60" y="141"/>
                  </a:cubicBezTo>
                  <a:cubicBezTo>
                    <a:pt x="60" y="141"/>
                    <a:pt x="60" y="141"/>
                    <a:pt x="60" y="142"/>
                  </a:cubicBezTo>
                  <a:cubicBezTo>
                    <a:pt x="59" y="140"/>
                    <a:pt x="59" y="139"/>
                    <a:pt x="58" y="137"/>
                  </a:cubicBezTo>
                  <a:cubicBezTo>
                    <a:pt x="59" y="137"/>
                    <a:pt x="59" y="137"/>
                    <a:pt x="59" y="137"/>
                  </a:cubicBezTo>
                  <a:close/>
                  <a:moveTo>
                    <a:pt x="107" y="95"/>
                  </a:moveTo>
                  <a:cubicBezTo>
                    <a:pt x="108" y="95"/>
                    <a:pt x="109" y="95"/>
                    <a:pt x="110" y="94"/>
                  </a:cubicBezTo>
                  <a:cubicBezTo>
                    <a:pt x="110" y="94"/>
                    <a:pt x="110" y="93"/>
                    <a:pt x="110" y="93"/>
                  </a:cubicBezTo>
                  <a:cubicBezTo>
                    <a:pt x="109" y="93"/>
                    <a:pt x="108" y="93"/>
                    <a:pt x="108" y="92"/>
                  </a:cubicBezTo>
                  <a:cubicBezTo>
                    <a:pt x="113" y="89"/>
                    <a:pt x="118" y="85"/>
                    <a:pt x="123" y="81"/>
                  </a:cubicBezTo>
                  <a:cubicBezTo>
                    <a:pt x="117" y="87"/>
                    <a:pt x="111" y="94"/>
                    <a:pt x="105" y="100"/>
                  </a:cubicBezTo>
                  <a:cubicBezTo>
                    <a:pt x="105" y="99"/>
                    <a:pt x="104" y="98"/>
                    <a:pt x="103" y="96"/>
                  </a:cubicBezTo>
                  <a:cubicBezTo>
                    <a:pt x="104" y="96"/>
                    <a:pt x="105" y="95"/>
                    <a:pt x="106" y="94"/>
                  </a:cubicBezTo>
                  <a:cubicBezTo>
                    <a:pt x="106" y="95"/>
                    <a:pt x="106" y="95"/>
                    <a:pt x="107" y="95"/>
                  </a:cubicBezTo>
                  <a:close/>
                  <a:moveTo>
                    <a:pt x="143" y="65"/>
                  </a:moveTo>
                  <a:cubicBezTo>
                    <a:pt x="141" y="66"/>
                    <a:pt x="140" y="67"/>
                    <a:pt x="138" y="68"/>
                  </a:cubicBezTo>
                  <a:cubicBezTo>
                    <a:pt x="140" y="67"/>
                    <a:pt x="141" y="65"/>
                    <a:pt x="142" y="64"/>
                  </a:cubicBezTo>
                  <a:cubicBezTo>
                    <a:pt x="142" y="65"/>
                    <a:pt x="142" y="65"/>
                    <a:pt x="143" y="65"/>
                  </a:cubicBezTo>
                  <a:close/>
                  <a:moveTo>
                    <a:pt x="104" y="102"/>
                  </a:moveTo>
                  <a:cubicBezTo>
                    <a:pt x="103" y="103"/>
                    <a:pt x="102" y="104"/>
                    <a:pt x="100" y="105"/>
                  </a:cubicBezTo>
                  <a:cubicBezTo>
                    <a:pt x="100" y="103"/>
                    <a:pt x="99" y="102"/>
                    <a:pt x="98" y="101"/>
                  </a:cubicBezTo>
                  <a:cubicBezTo>
                    <a:pt x="99" y="100"/>
                    <a:pt x="100" y="99"/>
                    <a:pt x="101" y="98"/>
                  </a:cubicBezTo>
                  <a:cubicBezTo>
                    <a:pt x="102" y="99"/>
                    <a:pt x="103" y="101"/>
                    <a:pt x="104" y="102"/>
                  </a:cubicBezTo>
                  <a:close/>
                  <a:moveTo>
                    <a:pt x="99" y="106"/>
                  </a:moveTo>
                  <a:cubicBezTo>
                    <a:pt x="99" y="107"/>
                    <a:pt x="98" y="107"/>
                    <a:pt x="98" y="107"/>
                  </a:cubicBezTo>
                  <a:cubicBezTo>
                    <a:pt x="97" y="106"/>
                    <a:pt x="96" y="104"/>
                    <a:pt x="95" y="103"/>
                  </a:cubicBezTo>
                  <a:cubicBezTo>
                    <a:pt x="95" y="103"/>
                    <a:pt x="96" y="102"/>
                    <a:pt x="96" y="102"/>
                  </a:cubicBezTo>
                  <a:cubicBezTo>
                    <a:pt x="97" y="103"/>
                    <a:pt x="98" y="105"/>
                    <a:pt x="99" y="106"/>
                  </a:cubicBezTo>
                  <a:close/>
                  <a:moveTo>
                    <a:pt x="95" y="108"/>
                  </a:moveTo>
                  <a:cubicBezTo>
                    <a:pt x="95" y="109"/>
                    <a:pt x="95" y="109"/>
                    <a:pt x="95" y="110"/>
                  </a:cubicBezTo>
                  <a:cubicBezTo>
                    <a:pt x="94" y="111"/>
                    <a:pt x="94" y="111"/>
                    <a:pt x="93" y="112"/>
                  </a:cubicBezTo>
                  <a:cubicBezTo>
                    <a:pt x="93" y="112"/>
                    <a:pt x="92" y="112"/>
                    <a:pt x="92" y="112"/>
                  </a:cubicBezTo>
                  <a:cubicBezTo>
                    <a:pt x="91" y="111"/>
                    <a:pt x="91" y="109"/>
                    <a:pt x="90" y="108"/>
                  </a:cubicBezTo>
                  <a:cubicBezTo>
                    <a:pt x="91" y="107"/>
                    <a:pt x="92" y="106"/>
                    <a:pt x="93" y="105"/>
                  </a:cubicBezTo>
                  <a:cubicBezTo>
                    <a:pt x="94" y="106"/>
                    <a:pt x="94" y="107"/>
                    <a:pt x="95" y="108"/>
                  </a:cubicBezTo>
                  <a:close/>
                  <a:moveTo>
                    <a:pt x="90" y="114"/>
                  </a:moveTo>
                  <a:cubicBezTo>
                    <a:pt x="90" y="115"/>
                    <a:pt x="90" y="115"/>
                    <a:pt x="89" y="115"/>
                  </a:cubicBezTo>
                  <a:cubicBezTo>
                    <a:pt x="89" y="115"/>
                    <a:pt x="89" y="115"/>
                    <a:pt x="89" y="115"/>
                  </a:cubicBezTo>
                  <a:cubicBezTo>
                    <a:pt x="89" y="114"/>
                    <a:pt x="88" y="113"/>
                    <a:pt x="88" y="112"/>
                  </a:cubicBezTo>
                  <a:cubicBezTo>
                    <a:pt x="87" y="112"/>
                    <a:pt x="87" y="111"/>
                    <a:pt x="87" y="111"/>
                  </a:cubicBezTo>
                  <a:cubicBezTo>
                    <a:pt x="87" y="111"/>
                    <a:pt x="87" y="110"/>
                    <a:pt x="88" y="110"/>
                  </a:cubicBezTo>
                  <a:cubicBezTo>
                    <a:pt x="88" y="111"/>
                    <a:pt x="89" y="113"/>
                    <a:pt x="90" y="114"/>
                  </a:cubicBezTo>
                  <a:close/>
                  <a:moveTo>
                    <a:pt x="87" y="117"/>
                  </a:moveTo>
                  <a:cubicBezTo>
                    <a:pt x="86" y="117"/>
                    <a:pt x="85" y="118"/>
                    <a:pt x="84" y="119"/>
                  </a:cubicBezTo>
                  <a:cubicBezTo>
                    <a:pt x="83" y="118"/>
                    <a:pt x="83" y="117"/>
                    <a:pt x="82" y="116"/>
                  </a:cubicBezTo>
                  <a:cubicBezTo>
                    <a:pt x="83" y="115"/>
                    <a:pt x="84" y="114"/>
                    <a:pt x="85" y="113"/>
                  </a:cubicBezTo>
                  <a:cubicBezTo>
                    <a:pt x="86" y="114"/>
                    <a:pt x="86" y="115"/>
                    <a:pt x="87" y="117"/>
                  </a:cubicBezTo>
                  <a:cubicBezTo>
                    <a:pt x="87" y="117"/>
                    <a:pt x="87" y="117"/>
                    <a:pt x="87" y="117"/>
                  </a:cubicBezTo>
                  <a:close/>
                  <a:moveTo>
                    <a:pt x="82" y="121"/>
                  </a:moveTo>
                  <a:cubicBezTo>
                    <a:pt x="82" y="121"/>
                    <a:pt x="81" y="122"/>
                    <a:pt x="80" y="122"/>
                  </a:cubicBezTo>
                  <a:cubicBezTo>
                    <a:pt x="80" y="121"/>
                    <a:pt x="79" y="120"/>
                    <a:pt x="79" y="119"/>
                  </a:cubicBezTo>
                  <a:cubicBezTo>
                    <a:pt x="79" y="118"/>
                    <a:pt x="80" y="118"/>
                    <a:pt x="80" y="117"/>
                  </a:cubicBezTo>
                  <a:cubicBezTo>
                    <a:pt x="81" y="118"/>
                    <a:pt x="81" y="120"/>
                    <a:pt x="82" y="121"/>
                  </a:cubicBezTo>
                  <a:close/>
                  <a:moveTo>
                    <a:pt x="79" y="123"/>
                  </a:moveTo>
                  <a:cubicBezTo>
                    <a:pt x="78" y="124"/>
                    <a:pt x="77" y="125"/>
                    <a:pt x="76" y="126"/>
                  </a:cubicBezTo>
                  <a:cubicBezTo>
                    <a:pt x="76" y="124"/>
                    <a:pt x="75" y="123"/>
                    <a:pt x="75" y="122"/>
                  </a:cubicBezTo>
                  <a:cubicBezTo>
                    <a:pt x="76" y="122"/>
                    <a:pt x="76" y="121"/>
                    <a:pt x="77" y="120"/>
                  </a:cubicBezTo>
                  <a:cubicBezTo>
                    <a:pt x="77" y="122"/>
                    <a:pt x="78" y="123"/>
                    <a:pt x="79" y="123"/>
                  </a:cubicBezTo>
                  <a:close/>
                  <a:moveTo>
                    <a:pt x="75" y="127"/>
                  </a:moveTo>
                  <a:cubicBezTo>
                    <a:pt x="74" y="127"/>
                    <a:pt x="73" y="128"/>
                    <a:pt x="72" y="129"/>
                  </a:cubicBezTo>
                  <a:cubicBezTo>
                    <a:pt x="72" y="128"/>
                    <a:pt x="71" y="127"/>
                    <a:pt x="71" y="127"/>
                  </a:cubicBezTo>
                  <a:cubicBezTo>
                    <a:pt x="72" y="126"/>
                    <a:pt x="73" y="125"/>
                    <a:pt x="74" y="124"/>
                  </a:cubicBezTo>
                  <a:cubicBezTo>
                    <a:pt x="74" y="125"/>
                    <a:pt x="74" y="126"/>
                    <a:pt x="75" y="127"/>
                  </a:cubicBezTo>
                  <a:close/>
                  <a:moveTo>
                    <a:pt x="71" y="130"/>
                  </a:moveTo>
                  <a:cubicBezTo>
                    <a:pt x="70" y="131"/>
                    <a:pt x="69" y="131"/>
                    <a:pt x="69" y="132"/>
                  </a:cubicBezTo>
                  <a:cubicBezTo>
                    <a:pt x="69" y="131"/>
                    <a:pt x="68" y="131"/>
                    <a:pt x="68" y="130"/>
                  </a:cubicBezTo>
                  <a:cubicBezTo>
                    <a:pt x="68" y="130"/>
                    <a:pt x="68" y="130"/>
                    <a:pt x="68" y="129"/>
                  </a:cubicBezTo>
                  <a:cubicBezTo>
                    <a:pt x="68" y="129"/>
                    <a:pt x="69" y="128"/>
                    <a:pt x="70" y="127"/>
                  </a:cubicBezTo>
                  <a:cubicBezTo>
                    <a:pt x="70" y="128"/>
                    <a:pt x="70" y="129"/>
                    <a:pt x="71" y="130"/>
                  </a:cubicBezTo>
                  <a:close/>
                  <a:moveTo>
                    <a:pt x="67" y="134"/>
                  </a:moveTo>
                  <a:cubicBezTo>
                    <a:pt x="66" y="135"/>
                    <a:pt x="65" y="135"/>
                    <a:pt x="64" y="136"/>
                  </a:cubicBezTo>
                  <a:cubicBezTo>
                    <a:pt x="64" y="136"/>
                    <a:pt x="64" y="136"/>
                    <a:pt x="64" y="135"/>
                  </a:cubicBezTo>
                  <a:cubicBezTo>
                    <a:pt x="64" y="135"/>
                    <a:pt x="64" y="134"/>
                    <a:pt x="64" y="133"/>
                  </a:cubicBezTo>
                  <a:cubicBezTo>
                    <a:pt x="64" y="132"/>
                    <a:pt x="65" y="132"/>
                    <a:pt x="65" y="132"/>
                  </a:cubicBezTo>
                  <a:cubicBezTo>
                    <a:pt x="65" y="132"/>
                    <a:pt x="66" y="133"/>
                    <a:pt x="67" y="134"/>
                  </a:cubicBezTo>
                  <a:close/>
                  <a:moveTo>
                    <a:pt x="63" y="136"/>
                  </a:moveTo>
                  <a:cubicBezTo>
                    <a:pt x="63" y="136"/>
                    <a:pt x="63" y="137"/>
                    <a:pt x="63" y="137"/>
                  </a:cubicBezTo>
                  <a:cubicBezTo>
                    <a:pt x="63" y="138"/>
                    <a:pt x="62" y="138"/>
                    <a:pt x="62" y="139"/>
                  </a:cubicBezTo>
                  <a:cubicBezTo>
                    <a:pt x="62" y="137"/>
                    <a:pt x="62" y="136"/>
                    <a:pt x="61" y="135"/>
                  </a:cubicBezTo>
                  <a:cubicBezTo>
                    <a:pt x="62" y="135"/>
                    <a:pt x="62" y="134"/>
                    <a:pt x="63" y="134"/>
                  </a:cubicBezTo>
                  <a:cubicBezTo>
                    <a:pt x="63" y="134"/>
                    <a:pt x="63" y="135"/>
                    <a:pt x="63" y="136"/>
                  </a:cubicBezTo>
                  <a:close/>
                  <a:moveTo>
                    <a:pt x="58" y="144"/>
                  </a:moveTo>
                  <a:cubicBezTo>
                    <a:pt x="57" y="145"/>
                    <a:pt x="57" y="145"/>
                    <a:pt x="57" y="146"/>
                  </a:cubicBezTo>
                  <a:cubicBezTo>
                    <a:pt x="56" y="144"/>
                    <a:pt x="55" y="142"/>
                    <a:pt x="55" y="141"/>
                  </a:cubicBezTo>
                  <a:cubicBezTo>
                    <a:pt x="55" y="140"/>
                    <a:pt x="56" y="139"/>
                    <a:pt x="57" y="139"/>
                  </a:cubicBezTo>
                  <a:cubicBezTo>
                    <a:pt x="57" y="141"/>
                    <a:pt x="57" y="142"/>
                    <a:pt x="58" y="144"/>
                  </a:cubicBezTo>
                  <a:close/>
                  <a:moveTo>
                    <a:pt x="43" y="35"/>
                  </a:moveTo>
                  <a:cubicBezTo>
                    <a:pt x="64" y="17"/>
                    <a:pt x="86" y="0"/>
                    <a:pt x="109" y="25"/>
                  </a:cubicBezTo>
                  <a:cubicBezTo>
                    <a:pt x="119" y="36"/>
                    <a:pt x="129" y="48"/>
                    <a:pt x="139" y="60"/>
                  </a:cubicBezTo>
                  <a:cubicBezTo>
                    <a:pt x="130" y="70"/>
                    <a:pt x="119" y="75"/>
                    <a:pt x="109" y="83"/>
                  </a:cubicBezTo>
                  <a:cubicBezTo>
                    <a:pt x="101" y="90"/>
                    <a:pt x="94" y="98"/>
                    <a:pt x="86" y="105"/>
                  </a:cubicBezTo>
                  <a:cubicBezTo>
                    <a:pt x="77" y="112"/>
                    <a:pt x="68" y="120"/>
                    <a:pt x="60" y="129"/>
                  </a:cubicBezTo>
                  <a:cubicBezTo>
                    <a:pt x="60" y="128"/>
                    <a:pt x="60" y="128"/>
                    <a:pt x="60" y="127"/>
                  </a:cubicBezTo>
                  <a:cubicBezTo>
                    <a:pt x="60" y="127"/>
                    <a:pt x="59" y="126"/>
                    <a:pt x="59" y="127"/>
                  </a:cubicBezTo>
                  <a:cubicBezTo>
                    <a:pt x="59" y="128"/>
                    <a:pt x="58" y="129"/>
                    <a:pt x="58" y="129"/>
                  </a:cubicBezTo>
                  <a:cubicBezTo>
                    <a:pt x="58" y="130"/>
                    <a:pt x="58" y="130"/>
                    <a:pt x="58" y="130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2"/>
                    <a:pt x="56" y="132"/>
                    <a:pt x="56" y="133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5" y="131"/>
                    <a:pt x="53" y="132"/>
                    <a:pt x="54" y="133"/>
                  </a:cubicBezTo>
                  <a:cubicBezTo>
                    <a:pt x="54" y="133"/>
                    <a:pt x="55" y="134"/>
                    <a:pt x="55" y="134"/>
                  </a:cubicBezTo>
                  <a:cubicBezTo>
                    <a:pt x="54" y="135"/>
                    <a:pt x="53" y="135"/>
                    <a:pt x="53" y="136"/>
                  </a:cubicBezTo>
                  <a:cubicBezTo>
                    <a:pt x="53" y="135"/>
                    <a:pt x="53" y="135"/>
                    <a:pt x="53" y="134"/>
                  </a:cubicBezTo>
                  <a:cubicBezTo>
                    <a:pt x="54" y="132"/>
                    <a:pt x="54" y="130"/>
                    <a:pt x="54" y="128"/>
                  </a:cubicBezTo>
                  <a:cubicBezTo>
                    <a:pt x="54" y="127"/>
                    <a:pt x="53" y="127"/>
                    <a:pt x="53" y="128"/>
                  </a:cubicBezTo>
                  <a:cubicBezTo>
                    <a:pt x="53" y="130"/>
                    <a:pt x="52" y="132"/>
                    <a:pt x="51" y="134"/>
                  </a:cubicBezTo>
                  <a:cubicBezTo>
                    <a:pt x="50" y="136"/>
                    <a:pt x="49" y="138"/>
                    <a:pt x="49" y="140"/>
                  </a:cubicBezTo>
                  <a:cubicBezTo>
                    <a:pt x="49" y="140"/>
                    <a:pt x="49" y="140"/>
                    <a:pt x="49" y="140"/>
                  </a:cubicBezTo>
                  <a:cubicBezTo>
                    <a:pt x="49" y="140"/>
                    <a:pt x="49" y="140"/>
                    <a:pt x="49" y="141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48" y="141"/>
                    <a:pt x="48" y="141"/>
                    <a:pt x="48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7" y="139"/>
                    <a:pt x="47" y="138"/>
                    <a:pt x="47" y="137"/>
                  </a:cubicBezTo>
                  <a:cubicBezTo>
                    <a:pt x="49" y="132"/>
                    <a:pt x="51" y="127"/>
                    <a:pt x="52" y="122"/>
                  </a:cubicBezTo>
                  <a:cubicBezTo>
                    <a:pt x="52" y="121"/>
                    <a:pt x="51" y="121"/>
                    <a:pt x="51" y="122"/>
                  </a:cubicBezTo>
                  <a:cubicBezTo>
                    <a:pt x="50" y="127"/>
                    <a:pt x="47" y="131"/>
                    <a:pt x="45" y="135"/>
                  </a:cubicBezTo>
                  <a:cubicBezTo>
                    <a:pt x="45" y="136"/>
                    <a:pt x="45" y="137"/>
                    <a:pt x="44" y="138"/>
                  </a:cubicBezTo>
                  <a:cubicBezTo>
                    <a:pt x="44" y="138"/>
                    <a:pt x="43" y="137"/>
                    <a:pt x="43" y="137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3" y="134"/>
                    <a:pt x="44" y="132"/>
                    <a:pt x="44" y="130"/>
                  </a:cubicBezTo>
                  <a:cubicBezTo>
                    <a:pt x="46" y="126"/>
                    <a:pt x="47" y="123"/>
                    <a:pt x="48" y="119"/>
                  </a:cubicBezTo>
                  <a:cubicBezTo>
                    <a:pt x="48" y="117"/>
                    <a:pt x="46" y="117"/>
                    <a:pt x="45" y="119"/>
                  </a:cubicBezTo>
                  <a:cubicBezTo>
                    <a:pt x="44" y="124"/>
                    <a:pt x="41" y="129"/>
                    <a:pt x="40" y="134"/>
                  </a:cubicBezTo>
                  <a:cubicBezTo>
                    <a:pt x="40" y="134"/>
                    <a:pt x="40" y="133"/>
                    <a:pt x="39" y="133"/>
                  </a:cubicBezTo>
                  <a:cubicBezTo>
                    <a:pt x="41" y="131"/>
                    <a:pt x="42" y="127"/>
                    <a:pt x="42" y="125"/>
                  </a:cubicBezTo>
                  <a:cubicBezTo>
                    <a:pt x="43" y="122"/>
                    <a:pt x="43" y="120"/>
                    <a:pt x="44" y="117"/>
                  </a:cubicBezTo>
                  <a:cubicBezTo>
                    <a:pt x="45" y="115"/>
                    <a:pt x="45" y="113"/>
                    <a:pt x="45" y="111"/>
                  </a:cubicBezTo>
                  <a:cubicBezTo>
                    <a:pt x="45" y="111"/>
                    <a:pt x="44" y="111"/>
                    <a:pt x="44" y="111"/>
                  </a:cubicBezTo>
                  <a:cubicBezTo>
                    <a:pt x="41" y="117"/>
                    <a:pt x="38" y="124"/>
                    <a:pt x="37" y="130"/>
                  </a:cubicBezTo>
                  <a:cubicBezTo>
                    <a:pt x="36" y="130"/>
                    <a:pt x="36" y="130"/>
                    <a:pt x="36" y="129"/>
                  </a:cubicBezTo>
                  <a:cubicBezTo>
                    <a:pt x="36" y="129"/>
                    <a:pt x="36" y="129"/>
                    <a:pt x="36" y="129"/>
                  </a:cubicBezTo>
                  <a:cubicBezTo>
                    <a:pt x="36" y="126"/>
                    <a:pt x="37" y="122"/>
                    <a:pt x="38" y="119"/>
                  </a:cubicBezTo>
                  <a:cubicBezTo>
                    <a:pt x="39" y="116"/>
                    <a:pt x="40" y="113"/>
                    <a:pt x="41" y="110"/>
                  </a:cubicBezTo>
                  <a:cubicBezTo>
                    <a:pt x="41" y="109"/>
                    <a:pt x="40" y="108"/>
                    <a:pt x="40" y="109"/>
                  </a:cubicBezTo>
                  <a:cubicBezTo>
                    <a:pt x="38" y="113"/>
                    <a:pt x="36" y="117"/>
                    <a:pt x="35" y="121"/>
                  </a:cubicBezTo>
                  <a:cubicBezTo>
                    <a:pt x="35" y="122"/>
                    <a:pt x="34" y="123"/>
                    <a:pt x="33" y="124"/>
                  </a:cubicBezTo>
                  <a:cubicBezTo>
                    <a:pt x="33" y="121"/>
                    <a:pt x="35" y="117"/>
                    <a:pt x="35" y="114"/>
                  </a:cubicBezTo>
                  <a:cubicBezTo>
                    <a:pt x="36" y="109"/>
                    <a:pt x="38" y="104"/>
                    <a:pt x="39" y="98"/>
                  </a:cubicBezTo>
                  <a:cubicBezTo>
                    <a:pt x="39" y="98"/>
                    <a:pt x="39" y="98"/>
                    <a:pt x="38" y="98"/>
                  </a:cubicBezTo>
                  <a:cubicBezTo>
                    <a:pt x="37" y="104"/>
                    <a:pt x="34" y="110"/>
                    <a:pt x="32" y="115"/>
                  </a:cubicBezTo>
                  <a:cubicBezTo>
                    <a:pt x="32" y="117"/>
                    <a:pt x="30" y="120"/>
                    <a:pt x="30" y="123"/>
                  </a:cubicBezTo>
                  <a:cubicBezTo>
                    <a:pt x="30" y="122"/>
                    <a:pt x="29" y="121"/>
                    <a:pt x="28" y="120"/>
                  </a:cubicBezTo>
                  <a:cubicBezTo>
                    <a:pt x="29" y="120"/>
                    <a:pt x="29" y="119"/>
                    <a:pt x="29" y="119"/>
                  </a:cubicBezTo>
                  <a:cubicBezTo>
                    <a:pt x="30" y="110"/>
                    <a:pt x="34" y="101"/>
                    <a:pt x="35" y="92"/>
                  </a:cubicBezTo>
                  <a:cubicBezTo>
                    <a:pt x="35" y="92"/>
                    <a:pt x="34" y="92"/>
                    <a:pt x="34" y="92"/>
                  </a:cubicBezTo>
                  <a:cubicBezTo>
                    <a:pt x="32" y="101"/>
                    <a:pt x="27" y="108"/>
                    <a:pt x="26" y="117"/>
                  </a:cubicBezTo>
                  <a:cubicBezTo>
                    <a:pt x="25" y="116"/>
                    <a:pt x="25" y="115"/>
                    <a:pt x="24" y="114"/>
                  </a:cubicBezTo>
                  <a:cubicBezTo>
                    <a:pt x="27" y="105"/>
                    <a:pt x="29" y="97"/>
                    <a:pt x="31" y="88"/>
                  </a:cubicBezTo>
                  <a:cubicBezTo>
                    <a:pt x="31" y="88"/>
                    <a:pt x="30" y="87"/>
                    <a:pt x="30" y="88"/>
                  </a:cubicBezTo>
                  <a:cubicBezTo>
                    <a:pt x="27" y="95"/>
                    <a:pt x="24" y="102"/>
                    <a:pt x="21" y="110"/>
                  </a:cubicBezTo>
                  <a:cubicBezTo>
                    <a:pt x="21" y="110"/>
                    <a:pt x="21" y="110"/>
                    <a:pt x="21" y="109"/>
                  </a:cubicBezTo>
                  <a:cubicBezTo>
                    <a:pt x="21" y="109"/>
                    <a:pt x="21" y="109"/>
                    <a:pt x="21" y="108"/>
                  </a:cubicBezTo>
                  <a:cubicBezTo>
                    <a:pt x="21" y="107"/>
                    <a:pt x="22" y="105"/>
                    <a:pt x="22" y="104"/>
                  </a:cubicBezTo>
                  <a:cubicBezTo>
                    <a:pt x="23" y="101"/>
                    <a:pt x="24" y="97"/>
                    <a:pt x="25" y="94"/>
                  </a:cubicBezTo>
                  <a:cubicBezTo>
                    <a:pt x="26" y="88"/>
                    <a:pt x="28" y="83"/>
                    <a:pt x="29" y="77"/>
                  </a:cubicBezTo>
                  <a:cubicBezTo>
                    <a:pt x="29" y="76"/>
                    <a:pt x="28" y="76"/>
                    <a:pt x="27" y="77"/>
                  </a:cubicBezTo>
                  <a:cubicBezTo>
                    <a:pt x="25" y="84"/>
                    <a:pt x="22" y="91"/>
                    <a:pt x="20" y="98"/>
                  </a:cubicBezTo>
                  <a:cubicBezTo>
                    <a:pt x="20" y="99"/>
                    <a:pt x="19" y="102"/>
                    <a:pt x="18" y="105"/>
                  </a:cubicBezTo>
                  <a:cubicBezTo>
                    <a:pt x="18" y="104"/>
                    <a:pt x="17" y="103"/>
                    <a:pt x="17" y="102"/>
                  </a:cubicBezTo>
                  <a:cubicBezTo>
                    <a:pt x="18" y="99"/>
                    <a:pt x="19" y="95"/>
                    <a:pt x="19" y="92"/>
                  </a:cubicBezTo>
                  <a:cubicBezTo>
                    <a:pt x="21" y="86"/>
                    <a:pt x="22" y="80"/>
                    <a:pt x="24" y="74"/>
                  </a:cubicBezTo>
                  <a:cubicBezTo>
                    <a:pt x="24" y="74"/>
                    <a:pt x="23" y="74"/>
                    <a:pt x="23" y="74"/>
                  </a:cubicBezTo>
                  <a:cubicBezTo>
                    <a:pt x="20" y="80"/>
                    <a:pt x="18" y="86"/>
                    <a:pt x="16" y="92"/>
                  </a:cubicBezTo>
                  <a:cubicBezTo>
                    <a:pt x="16" y="94"/>
                    <a:pt x="15" y="96"/>
                    <a:pt x="14" y="97"/>
                  </a:cubicBezTo>
                  <a:cubicBezTo>
                    <a:pt x="14" y="97"/>
                    <a:pt x="13" y="96"/>
                    <a:pt x="13" y="95"/>
                  </a:cubicBezTo>
                  <a:cubicBezTo>
                    <a:pt x="14" y="90"/>
                    <a:pt x="15" y="86"/>
                    <a:pt x="16" y="82"/>
                  </a:cubicBezTo>
                  <a:cubicBezTo>
                    <a:pt x="18" y="75"/>
                    <a:pt x="19" y="69"/>
                    <a:pt x="21" y="62"/>
                  </a:cubicBezTo>
                  <a:cubicBezTo>
                    <a:pt x="21" y="61"/>
                    <a:pt x="20" y="61"/>
                    <a:pt x="20" y="62"/>
                  </a:cubicBezTo>
                  <a:cubicBezTo>
                    <a:pt x="17" y="69"/>
                    <a:pt x="15" y="76"/>
                    <a:pt x="13" y="83"/>
                  </a:cubicBezTo>
                  <a:cubicBezTo>
                    <a:pt x="13" y="85"/>
                    <a:pt x="12" y="87"/>
                    <a:pt x="11" y="90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11" y="83"/>
                    <a:pt x="13" y="79"/>
                    <a:pt x="15" y="74"/>
                  </a:cubicBezTo>
                  <a:cubicBezTo>
                    <a:pt x="16" y="69"/>
                    <a:pt x="17" y="64"/>
                    <a:pt x="19" y="59"/>
                  </a:cubicBezTo>
                  <a:cubicBezTo>
                    <a:pt x="19" y="59"/>
                    <a:pt x="18" y="58"/>
                    <a:pt x="18" y="59"/>
                  </a:cubicBezTo>
                  <a:cubicBezTo>
                    <a:pt x="14" y="62"/>
                    <a:pt x="14" y="68"/>
                    <a:pt x="13" y="73"/>
                  </a:cubicBezTo>
                  <a:cubicBezTo>
                    <a:pt x="12" y="76"/>
                    <a:pt x="11" y="79"/>
                    <a:pt x="10" y="83"/>
                  </a:cubicBezTo>
                  <a:cubicBezTo>
                    <a:pt x="8" y="62"/>
                    <a:pt x="27" y="48"/>
                    <a:pt x="43" y="35"/>
                  </a:cubicBezTo>
                  <a:close/>
                  <a:moveTo>
                    <a:pt x="45" y="152"/>
                  </a:moveTo>
                  <a:cubicBezTo>
                    <a:pt x="35" y="141"/>
                    <a:pt x="22" y="125"/>
                    <a:pt x="13" y="108"/>
                  </a:cubicBezTo>
                  <a:cubicBezTo>
                    <a:pt x="22" y="122"/>
                    <a:pt x="33" y="135"/>
                    <a:pt x="44" y="147"/>
                  </a:cubicBezTo>
                  <a:cubicBezTo>
                    <a:pt x="44" y="147"/>
                    <a:pt x="44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65" y="169"/>
                    <a:pt x="86" y="185"/>
                    <a:pt x="104" y="207"/>
                  </a:cubicBezTo>
                  <a:cubicBezTo>
                    <a:pt x="117" y="223"/>
                    <a:pt x="129" y="240"/>
                    <a:pt x="140" y="257"/>
                  </a:cubicBezTo>
                  <a:cubicBezTo>
                    <a:pt x="131" y="246"/>
                    <a:pt x="122" y="236"/>
                    <a:pt x="112" y="225"/>
                  </a:cubicBezTo>
                  <a:cubicBezTo>
                    <a:pt x="90" y="200"/>
                    <a:pt x="66" y="177"/>
                    <a:pt x="45" y="152"/>
                  </a:cubicBezTo>
                  <a:close/>
                  <a:moveTo>
                    <a:pt x="244" y="370"/>
                  </a:moveTo>
                  <a:cubicBezTo>
                    <a:pt x="223" y="348"/>
                    <a:pt x="202" y="327"/>
                    <a:pt x="182" y="304"/>
                  </a:cubicBezTo>
                  <a:cubicBezTo>
                    <a:pt x="162" y="281"/>
                    <a:pt x="146" y="255"/>
                    <a:pt x="128" y="230"/>
                  </a:cubicBezTo>
                  <a:cubicBezTo>
                    <a:pt x="117" y="215"/>
                    <a:pt x="105" y="199"/>
                    <a:pt x="92" y="184"/>
                  </a:cubicBezTo>
                  <a:cubicBezTo>
                    <a:pt x="101" y="180"/>
                    <a:pt x="109" y="172"/>
                    <a:pt x="117" y="164"/>
                  </a:cubicBezTo>
                  <a:cubicBezTo>
                    <a:pt x="138" y="196"/>
                    <a:pt x="167" y="223"/>
                    <a:pt x="191" y="253"/>
                  </a:cubicBezTo>
                  <a:cubicBezTo>
                    <a:pt x="215" y="284"/>
                    <a:pt x="243" y="312"/>
                    <a:pt x="269" y="341"/>
                  </a:cubicBezTo>
                  <a:cubicBezTo>
                    <a:pt x="293" y="370"/>
                    <a:pt x="322" y="396"/>
                    <a:pt x="344" y="427"/>
                  </a:cubicBezTo>
                  <a:cubicBezTo>
                    <a:pt x="366" y="456"/>
                    <a:pt x="387" y="485"/>
                    <a:pt x="411" y="513"/>
                  </a:cubicBezTo>
                  <a:cubicBezTo>
                    <a:pt x="408" y="515"/>
                    <a:pt x="405" y="515"/>
                    <a:pt x="402" y="515"/>
                  </a:cubicBezTo>
                  <a:cubicBezTo>
                    <a:pt x="398" y="517"/>
                    <a:pt x="395" y="515"/>
                    <a:pt x="391" y="519"/>
                  </a:cubicBezTo>
                  <a:cubicBezTo>
                    <a:pt x="386" y="523"/>
                    <a:pt x="385" y="530"/>
                    <a:pt x="387" y="535"/>
                  </a:cubicBezTo>
                  <a:cubicBezTo>
                    <a:pt x="378" y="527"/>
                    <a:pt x="369" y="516"/>
                    <a:pt x="360" y="508"/>
                  </a:cubicBezTo>
                  <a:cubicBezTo>
                    <a:pt x="318" y="465"/>
                    <a:pt x="285" y="415"/>
                    <a:pt x="244" y="370"/>
                  </a:cubicBezTo>
                  <a:close/>
                  <a:moveTo>
                    <a:pt x="407" y="518"/>
                  </a:moveTo>
                  <a:cubicBezTo>
                    <a:pt x="407" y="518"/>
                    <a:pt x="406" y="518"/>
                    <a:pt x="406" y="518"/>
                  </a:cubicBezTo>
                  <a:cubicBezTo>
                    <a:pt x="406" y="518"/>
                    <a:pt x="407" y="518"/>
                    <a:pt x="407" y="518"/>
                  </a:cubicBezTo>
                  <a:close/>
                  <a:moveTo>
                    <a:pt x="394" y="521"/>
                  </a:moveTo>
                  <a:cubicBezTo>
                    <a:pt x="391" y="524"/>
                    <a:pt x="389" y="528"/>
                    <a:pt x="389" y="532"/>
                  </a:cubicBezTo>
                  <a:cubicBezTo>
                    <a:pt x="387" y="526"/>
                    <a:pt x="389" y="523"/>
                    <a:pt x="394" y="521"/>
                  </a:cubicBezTo>
                  <a:close/>
                  <a:moveTo>
                    <a:pt x="410" y="549"/>
                  </a:moveTo>
                  <a:cubicBezTo>
                    <a:pt x="411" y="546"/>
                    <a:pt x="411" y="542"/>
                    <a:pt x="411" y="539"/>
                  </a:cubicBezTo>
                  <a:cubicBezTo>
                    <a:pt x="411" y="538"/>
                    <a:pt x="410" y="538"/>
                    <a:pt x="410" y="539"/>
                  </a:cubicBezTo>
                  <a:cubicBezTo>
                    <a:pt x="409" y="542"/>
                    <a:pt x="408" y="545"/>
                    <a:pt x="407" y="548"/>
                  </a:cubicBezTo>
                  <a:cubicBezTo>
                    <a:pt x="406" y="548"/>
                    <a:pt x="405" y="547"/>
                    <a:pt x="404" y="547"/>
                  </a:cubicBezTo>
                  <a:cubicBezTo>
                    <a:pt x="404" y="546"/>
                    <a:pt x="404" y="544"/>
                    <a:pt x="405" y="543"/>
                  </a:cubicBezTo>
                  <a:cubicBezTo>
                    <a:pt x="405" y="541"/>
                    <a:pt x="406" y="538"/>
                    <a:pt x="407" y="536"/>
                  </a:cubicBezTo>
                  <a:cubicBezTo>
                    <a:pt x="407" y="535"/>
                    <a:pt x="406" y="534"/>
                    <a:pt x="405" y="535"/>
                  </a:cubicBezTo>
                  <a:cubicBezTo>
                    <a:pt x="404" y="537"/>
                    <a:pt x="403" y="540"/>
                    <a:pt x="402" y="543"/>
                  </a:cubicBezTo>
                  <a:cubicBezTo>
                    <a:pt x="402" y="543"/>
                    <a:pt x="402" y="545"/>
                    <a:pt x="402" y="546"/>
                  </a:cubicBezTo>
                  <a:cubicBezTo>
                    <a:pt x="401" y="545"/>
                    <a:pt x="400" y="545"/>
                    <a:pt x="400" y="545"/>
                  </a:cubicBezTo>
                  <a:cubicBezTo>
                    <a:pt x="400" y="542"/>
                    <a:pt x="400" y="540"/>
                    <a:pt x="401" y="538"/>
                  </a:cubicBezTo>
                  <a:cubicBezTo>
                    <a:pt x="402" y="535"/>
                    <a:pt x="403" y="532"/>
                    <a:pt x="404" y="530"/>
                  </a:cubicBezTo>
                  <a:cubicBezTo>
                    <a:pt x="404" y="530"/>
                    <a:pt x="404" y="530"/>
                    <a:pt x="404" y="530"/>
                  </a:cubicBezTo>
                  <a:cubicBezTo>
                    <a:pt x="401" y="531"/>
                    <a:pt x="400" y="534"/>
                    <a:pt x="399" y="537"/>
                  </a:cubicBezTo>
                  <a:cubicBezTo>
                    <a:pt x="398" y="539"/>
                    <a:pt x="398" y="541"/>
                    <a:pt x="397" y="543"/>
                  </a:cubicBezTo>
                  <a:cubicBezTo>
                    <a:pt x="397" y="543"/>
                    <a:pt x="396" y="542"/>
                    <a:pt x="396" y="542"/>
                  </a:cubicBezTo>
                  <a:cubicBezTo>
                    <a:pt x="395" y="541"/>
                    <a:pt x="394" y="541"/>
                    <a:pt x="393" y="540"/>
                  </a:cubicBezTo>
                  <a:cubicBezTo>
                    <a:pt x="389" y="519"/>
                    <a:pt x="408" y="526"/>
                    <a:pt x="419" y="521"/>
                  </a:cubicBezTo>
                  <a:cubicBezTo>
                    <a:pt x="426" y="518"/>
                    <a:pt x="427" y="512"/>
                    <a:pt x="429" y="505"/>
                  </a:cubicBezTo>
                  <a:cubicBezTo>
                    <a:pt x="434" y="494"/>
                    <a:pt x="437" y="491"/>
                    <a:pt x="449" y="488"/>
                  </a:cubicBezTo>
                  <a:cubicBezTo>
                    <a:pt x="452" y="487"/>
                    <a:pt x="453" y="487"/>
                    <a:pt x="454" y="487"/>
                  </a:cubicBezTo>
                  <a:cubicBezTo>
                    <a:pt x="456" y="487"/>
                    <a:pt x="457" y="487"/>
                    <a:pt x="457" y="486"/>
                  </a:cubicBezTo>
                  <a:cubicBezTo>
                    <a:pt x="458" y="486"/>
                    <a:pt x="458" y="485"/>
                    <a:pt x="458" y="485"/>
                  </a:cubicBezTo>
                  <a:cubicBezTo>
                    <a:pt x="469" y="479"/>
                    <a:pt x="466" y="460"/>
                    <a:pt x="481" y="462"/>
                  </a:cubicBezTo>
                  <a:cubicBezTo>
                    <a:pt x="485" y="474"/>
                    <a:pt x="491" y="486"/>
                    <a:pt x="495" y="498"/>
                  </a:cubicBezTo>
                  <a:cubicBezTo>
                    <a:pt x="499" y="511"/>
                    <a:pt x="501" y="524"/>
                    <a:pt x="503" y="536"/>
                  </a:cubicBezTo>
                  <a:cubicBezTo>
                    <a:pt x="504" y="542"/>
                    <a:pt x="505" y="548"/>
                    <a:pt x="507" y="554"/>
                  </a:cubicBezTo>
                  <a:cubicBezTo>
                    <a:pt x="504" y="554"/>
                    <a:pt x="502" y="555"/>
                    <a:pt x="500" y="556"/>
                  </a:cubicBezTo>
                  <a:cubicBezTo>
                    <a:pt x="495" y="557"/>
                    <a:pt x="490" y="559"/>
                    <a:pt x="487" y="562"/>
                  </a:cubicBezTo>
                  <a:cubicBezTo>
                    <a:pt x="484" y="565"/>
                    <a:pt x="480" y="568"/>
                    <a:pt x="478" y="572"/>
                  </a:cubicBezTo>
                  <a:cubicBezTo>
                    <a:pt x="478" y="571"/>
                    <a:pt x="477" y="571"/>
                    <a:pt x="477" y="572"/>
                  </a:cubicBezTo>
                  <a:cubicBezTo>
                    <a:pt x="476" y="573"/>
                    <a:pt x="476" y="573"/>
                    <a:pt x="475" y="574"/>
                  </a:cubicBezTo>
                  <a:cubicBezTo>
                    <a:pt x="475" y="574"/>
                    <a:pt x="474" y="574"/>
                    <a:pt x="473" y="573"/>
                  </a:cubicBezTo>
                  <a:cubicBezTo>
                    <a:pt x="474" y="572"/>
                    <a:pt x="474" y="570"/>
                    <a:pt x="475" y="568"/>
                  </a:cubicBezTo>
                  <a:cubicBezTo>
                    <a:pt x="475" y="568"/>
                    <a:pt x="474" y="567"/>
                    <a:pt x="474" y="568"/>
                  </a:cubicBezTo>
                  <a:cubicBezTo>
                    <a:pt x="473" y="569"/>
                    <a:pt x="472" y="571"/>
                    <a:pt x="472" y="573"/>
                  </a:cubicBezTo>
                  <a:cubicBezTo>
                    <a:pt x="471" y="572"/>
                    <a:pt x="470" y="572"/>
                    <a:pt x="470" y="572"/>
                  </a:cubicBezTo>
                  <a:cubicBezTo>
                    <a:pt x="470" y="571"/>
                    <a:pt x="470" y="570"/>
                    <a:pt x="470" y="570"/>
                  </a:cubicBezTo>
                  <a:cubicBezTo>
                    <a:pt x="471" y="568"/>
                    <a:pt x="471" y="567"/>
                    <a:pt x="472" y="565"/>
                  </a:cubicBezTo>
                  <a:cubicBezTo>
                    <a:pt x="472" y="565"/>
                    <a:pt x="471" y="565"/>
                    <a:pt x="471" y="565"/>
                  </a:cubicBezTo>
                  <a:cubicBezTo>
                    <a:pt x="470" y="567"/>
                    <a:pt x="468" y="569"/>
                    <a:pt x="468" y="571"/>
                  </a:cubicBezTo>
                  <a:cubicBezTo>
                    <a:pt x="468" y="571"/>
                    <a:pt x="468" y="571"/>
                    <a:pt x="468" y="571"/>
                  </a:cubicBezTo>
                  <a:cubicBezTo>
                    <a:pt x="467" y="571"/>
                    <a:pt x="467" y="570"/>
                    <a:pt x="466" y="570"/>
                  </a:cubicBezTo>
                  <a:cubicBezTo>
                    <a:pt x="467" y="569"/>
                    <a:pt x="466" y="567"/>
                    <a:pt x="466" y="566"/>
                  </a:cubicBezTo>
                  <a:cubicBezTo>
                    <a:pt x="467" y="564"/>
                    <a:pt x="467" y="562"/>
                    <a:pt x="467" y="560"/>
                  </a:cubicBezTo>
                  <a:cubicBezTo>
                    <a:pt x="467" y="559"/>
                    <a:pt x="466" y="558"/>
                    <a:pt x="466" y="559"/>
                  </a:cubicBezTo>
                  <a:cubicBezTo>
                    <a:pt x="465" y="562"/>
                    <a:pt x="465" y="564"/>
                    <a:pt x="464" y="566"/>
                  </a:cubicBezTo>
                  <a:cubicBezTo>
                    <a:pt x="464" y="567"/>
                    <a:pt x="464" y="568"/>
                    <a:pt x="464" y="569"/>
                  </a:cubicBezTo>
                  <a:cubicBezTo>
                    <a:pt x="463" y="569"/>
                    <a:pt x="462" y="569"/>
                    <a:pt x="461" y="568"/>
                  </a:cubicBezTo>
                  <a:cubicBezTo>
                    <a:pt x="462" y="567"/>
                    <a:pt x="462" y="565"/>
                    <a:pt x="462" y="563"/>
                  </a:cubicBezTo>
                  <a:cubicBezTo>
                    <a:pt x="463" y="561"/>
                    <a:pt x="463" y="559"/>
                    <a:pt x="463" y="557"/>
                  </a:cubicBezTo>
                  <a:cubicBezTo>
                    <a:pt x="463" y="556"/>
                    <a:pt x="462" y="555"/>
                    <a:pt x="462" y="556"/>
                  </a:cubicBezTo>
                  <a:cubicBezTo>
                    <a:pt x="461" y="558"/>
                    <a:pt x="461" y="560"/>
                    <a:pt x="460" y="563"/>
                  </a:cubicBezTo>
                  <a:cubicBezTo>
                    <a:pt x="459" y="564"/>
                    <a:pt x="459" y="566"/>
                    <a:pt x="459" y="567"/>
                  </a:cubicBezTo>
                  <a:cubicBezTo>
                    <a:pt x="458" y="567"/>
                    <a:pt x="457" y="566"/>
                    <a:pt x="455" y="566"/>
                  </a:cubicBezTo>
                  <a:cubicBezTo>
                    <a:pt x="456" y="564"/>
                    <a:pt x="456" y="562"/>
                    <a:pt x="456" y="560"/>
                  </a:cubicBezTo>
                  <a:cubicBezTo>
                    <a:pt x="457" y="558"/>
                    <a:pt x="457" y="555"/>
                    <a:pt x="457" y="553"/>
                  </a:cubicBezTo>
                  <a:cubicBezTo>
                    <a:pt x="457" y="552"/>
                    <a:pt x="456" y="552"/>
                    <a:pt x="456" y="553"/>
                  </a:cubicBezTo>
                  <a:cubicBezTo>
                    <a:pt x="455" y="556"/>
                    <a:pt x="455" y="558"/>
                    <a:pt x="454" y="560"/>
                  </a:cubicBezTo>
                  <a:cubicBezTo>
                    <a:pt x="454" y="562"/>
                    <a:pt x="453" y="563"/>
                    <a:pt x="453" y="565"/>
                  </a:cubicBezTo>
                  <a:cubicBezTo>
                    <a:pt x="452" y="565"/>
                    <a:pt x="452" y="564"/>
                    <a:pt x="451" y="564"/>
                  </a:cubicBezTo>
                  <a:cubicBezTo>
                    <a:pt x="451" y="562"/>
                    <a:pt x="451" y="559"/>
                    <a:pt x="452" y="557"/>
                  </a:cubicBezTo>
                  <a:cubicBezTo>
                    <a:pt x="452" y="554"/>
                    <a:pt x="453" y="551"/>
                    <a:pt x="453" y="548"/>
                  </a:cubicBezTo>
                  <a:cubicBezTo>
                    <a:pt x="453" y="547"/>
                    <a:pt x="451" y="547"/>
                    <a:pt x="451" y="548"/>
                  </a:cubicBezTo>
                  <a:cubicBezTo>
                    <a:pt x="450" y="553"/>
                    <a:pt x="448" y="558"/>
                    <a:pt x="448" y="563"/>
                  </a:cubicBezTo>
                  <a:cubicBezTo>
                    <a:pt x="447" y="562"/>
                    <a:pt x="446" y="562"/>
                    <a:pt x="445" y="562"/>
                  </a:cubicBezTo>
                  <a:cubicBezTo>
                    <a:pt x="444" y="556"/>
                    <a:pt x="447" y="550"/>
                    <a:pt x="447" y="544"/>
                  </a:cubicBezTo>
                  <a:cubicBezTo>
                    <a:pt x="447" y="542"/>
                    <a:pt x="445" y="542"/>
                    <a:pt x="445" y="543"/>
                  </a:cubicBezTo>
                  <a:cubicBezTo>
                    <a:pt x="445" y="547"/>
                    <a:pt x="443" y="551"/>
                    <a:pt x="443" y="554"/>
                  </a:cubicBezTo>
                  <a:cubicBezTo>
                    <a:pt x="442" y="556"/>
                    <a:pt x="442" y="558"/>
                    <a:pt x="442" y="560"/>
                  </a:cubicBezTo>
                  <a:cubicBezTo>
                    <a:pt x="441" y="560"/>
                    <a:pt x="440" y="560"/>
                    <a:pt x="440" y="560"/>
                  </a:cubicBezTo>
                  <a:cubicBezTo>
                    <a:pt x="440" y="559"/>
                    <a:pt x="440" y="559"/>
                    <a:pt x="440" y="559"/>
                  </a:cubicBezTo>
                  <a:cubicBezTo>
                    <a:pt x="440" y="558"/>
                    <a:pt x="439" y="556"/>
                    <a:pt x="439" y="555"/>
                  </a:cubicBezTo>
                  <a:cubicBezTo>
                    <a:pt x="439" y="553"/>
                    <a:pt x="439" y="552"/>
                    <a:pt x="439" y="550"/>
                  </a:cubicBezTo>
                  <a:cubicBezTo>
                    <a:pt x="440" y="546"/>
                    <a:pt x="440" y="543"/>
                    <a:pt x="441" y="540"/>
                  </a:cubicBezTo>
                  <a:cubicBezTo>
                    <a:pt x="441" y="539"/>
                    <a:pt x="439" y="539"/>
                    <a:pt x="439" y="540"/>
                  </a:cubicBezTo>
                  <a:cubicBezTo>
                    <a:pt x="438" y="543"/>
                    <a:pt x="437" y="547"/>
                    <a:pt x="437" y="550"/>
                  </a:cubicBezTo>
                  <a:cubicBezTo>
                    <a:pt x="436" y="553"/>
                    <a:pt x="436" y="556"/>
                    <a:pt x="436" y="558"/>
                  </a:cubicBezTo>
                  <a:cubicBezTo>
                    <a:pt x="435" y="558"/>
                    <a:pt x="435" y="558"/>
                    <a:pt x="434" y="557"/>
                  </a:cubicBezTo>
                  <a:cubicBezTo>
                    <a:pt x="434" y="556"/>
                    <a:pt x="433" y="555"/>
                    <a:pt x="433" y="554"/>
                  </a:cubicBezTo>
                  <a:cubicBezTo>
                    <a:pt x="433" y="553"/>
                    <a:pt x="433" y="552"/>
                    <a:pt x="433" y="550"/>
                  </a:cubicBezTo>
                  <a:cubicBezTo>
                    <a:pt x="433" y="548"/>
                    <a:pt x="433" y="545"/>
                    <a:pt x="433" y="543"/>
                  </a:cubicBezTo>
                  <a:cubicBezTo>
                    <a:pt x="434" y="542"/>
                    <a:pt x="432" y="541"/>
                    <a:pt x="432" y="542"/>
                  </a:cubicBezTo>
                  <a:cubicBezTo>
                    <a:pt x="432" y="545"/>
                    <a:pt x="431" y="548"/>
                    <a:pt x="430" y="551"/>
                  </a:cubicBezTo>
                  <a:cubicBezTo>
                    <a:pt x="430" y="553"/>
                    <a:pt x="430" y="555"/>
                    <a:pt x="430" y="556"/>
                  </a:cubicBezTo>
                  <a:cubicBezTo>
                    <a:pt x="430" y="556"/>
                    <a:pt x="430" y="556"/>
                    <a:pt x="430" y="556"/>
                  </a:cubicBezTo>
                  <a:cubicBezTo>
                    <a:pt x="429" y="556"/>
                    <a:pt x="429" y="556"/>
                    <a:pt x="428" y="555"/>
                  </a:cubicBezTo>
                  <a:cubicBezTo>
                    <a:pt x="429" y="551"/>
                    <a:pt x="428" y="546"/>
                    <a:pt x="429" y="541"/>
                  </a:cubicBezTo>
                  <a:cubicBezTo>
                    <a:pt x="429" y="540"/>
                    <a:pt x="428" y="540"/>
                    <a:pt x="428" y="540"/>
                  </a:cubicBezTo>
                  <a:cubicBezTo>
                    <a:pt x="426" y="545"/>
                    <a:pt x="426" y="550"/>
                    <a:pt x="425" y="554"/>
                  </a:cubicBezTo>
                  <a:cubicBezTo>
                    <a:pt x="424" y="554"/>
                    <a:pt x="423" y="554"/>
                    <a:pt x="422" y="553"/>
                  </a:cubicBezTo>
                  <a:cubicBezTo>
                    <a:pt x="422" y="553"/>
                    <a:pt x="422" y="553"/>
                    <a:pt x="422" y="552"/>
                  </a:cubicBezTo>
                  <a:cubicBezTo>
                    <a:pt x="421" y="547"/>
                    <a:pt x="424" y="541"/>
                    <a:pt x="422" y="536"/>
                  </a:cubicBezTo>
                  <a:cubicBezTo>
                    <a:pt x="422" y="536"/>
                    <a:pt x="421" y="536"/>
                    <a:pt x="421" y="536"/>
                  </a:cubicBezTo>
                  <a:cubicBezTo>
                    <a:pt x="420" y="539"/>
                    <a:pt x="419" y="542"/>
                    <a:pt x="419" y="545"/>
                  </a:cubicBezTo>
                  <a:cubicBezTo>
                    <a:pt x="418" y="547"/>
                    <a:pt x="418" y="550"/>
                    <a:pt x="419" y="552"/>
                  </a:cubicBezTo>
                  <a:cubicBezTo>
                    <a:pt x="418" y="552"/>
                    <a:pt x="417" y="552"/>
                    <a:pt x="416" y="551"/>
                  </a:cubicBezTo>
                  <a:cubicBezTo>
                    <a:pt x="417" y="551"/>
                    <a:pt x="417" y="551"/>
                    <a:pt x="417" y="550"/>
                  </a:cubicBezTo>
                  <a:cubicBezTo>
                    <a:pt x="416" y="546"/>
                    <a:pt x="417" y="541"/>
                    <a:pt x="417" y="537"/>
                  </a:cubicBezTo>
                  <a:cubicBezTo>
                    <a:pt x="417" y="536"/>
                    <a:pt x="415" y="536"/>
                    <a:pt x="415" y="537"/>
                  </a:cubicBezTo>
                  <a:cubicBezTo>
                    <a:pt x="415" y="541"/>
                    <a:pt x="413" y="546"/>
                    <a:pt x="414" y="551"/>
                  </a:cubicBezTo>
                  <a:cubicBezTo>
                    <a:pt x="414" y="551"/>
                    <a:pt x="414" y="551"/>
                    <a:pt x="414" y="551"/>
                  </a:cubicBezTo>
                  <a:cubicBezTo>
                    <a:pt x="413" y="550"/>
                    <a:pt x="411" y="550"/>
                    <a:pt x="410" y="549"/>
                  </a:cubicBezTo>
                  <a:close/>
                  <a:moveTo>
                    <a:pt x="468" y="463"/>
                  </a:moveTo>
                  <a:cubicBezTo>
                    <a:pt x="469" y="461"/>
                    <a:pt x="470" y="459"/>
                    <a:pt x="473" y="458"/>
                  </a:cubicBezTo>
                  <a:cubicBezTo>
                    <a:pt x="471" y="459"/>
                    <a:pt x="470" y="461"/>
                    <a:pt x="468" y="463"/>
                  </a:cubicBezTo>
                  <a:close/>
                  <a:moveTo>
                    <a:pt x="509" y="589"/>
                  </a:moveTo>
                  <a:cubicBezTo>
                    <a:pt x="507" y="588"/>
                    <a:pt x="504" y="588"/>
                    <a:pt x="502" y="587"/>
                  </a:cubicBezTo>
                  <a:cubicBezTo>
                    <a:pt x="502" y="586"/>
                    <a:pt x="501" y="585"/>
                    <a:pt x="501" y="584"/>
                  </a:cubicBezTo>
                  <a:cubicBezTo>
                    <a:pt x="501" y="583"/>
                    <a:pt x="500" y="583"/>
                    <a:pt x="499" y="584"/>
                  </a:cubicBezTo>
                  <a:cubicBezTo>
                    <a:pt x="499" y="584"/>
                    <a:pt x="499" y="585"/>
                    <a:pt x="499" y="586"/>
                  </a:cubicBezTo>
                  <a:cubicBezTo>
                    <a:pt x="498" y="586"/>
                    <a:pt x="498" y="585"/>
                    <a:pt x="497" y="585"/>
                  </a:cubicBezTo>
                  <a:cubicBezTo>
                    <a:pt x="497" y="584"/>
                    <a:pt x="497" y="583"/>
                    <a:pt x="498" y="581"/>
                  </a:cubicBezTo>
                  <a:cubicBezTo>
                    <a:pt x="498" y="580"/>
                    <a:pt x="497" y="580"/>
                    <a:pt x="496" y="580"/>
                  </a:cubicBezTo>
                  <a:cubicBezTo>
                    <a:pt x="495" y="581"/>
                    <a:pt x="494" y="582"/>
                    <a:pt x="494" y="584"/>
                  </a:cubicBezTo>
                  <a:cubicBezTo>
                    <a:pt x="494" y="584"/>
                    <a:pt x="494" y="584"/>
                    <a:pt x="494" y="584"/>
                  </a:cubicBezTo>
                  <a:cubicBezTo>
                    <a:pt x="493" y="581"/>
                    <a:pt x="493" y="580"/>
                    <a:pt x="495" y="578"/>
                  </a:cubicBezTo>
                  <a:cubicBezTo>
                    <a:pt x="495" y="577"/>
                    <a:pt x="494" y="577"/>
                    <a:pt x="494" y="577"/>
                  </a:cubicBezTo>
                  <a:cubicBezTo>
                    <a:pt x="492" y="578"/>
                    <a:pt x="491" y="580"/>
                    <a:pt x="491" y="582"/>
                  </a:cubicBezTo>
                  <a:cubicBezTo>
                    <a:pt x="490" y="582"/>
                    <a:pt x="490" y="582"/>
                    <a:pt x="489" y="582"/>
                  </a:cubicBezTo>
                  <a:cubicBezTo>
                    <a:pt x="490" y="580"/>
                    <a:pt x="490" y="579"/>
                    <a:pt x="491" y="577"/>
                  </a:cubicBezTo>
                  <a:cubicBezTo>
                    <a:pt x="492" y="576"/>
                    <a:pt x="493" y="575"/>
                    <a:pt x="494" y="574"/>
                  </a:cubicBezTo>
                  <a:cubicBezTo>
                    <a:pt x="494" y="574"/>
                    <a:pt x="493" y="574"/>
                    <a:pt x="493" y="574"/>
                  </a:cubicBezTo>
                  <a:cubicBezTo>
                    <a:pt x="491" y="575"/>
                    <a:pt x="487" y="577"/>
                    <a:pt x="487" y="580"/>
                  </a:cubicBezTo>
                  <a:cubicBezTo>
                    <a:pt x="486" y="580"/>
                    <a:pt x="486" y="580"/>
                    <a:pt x="485" y="579"/>
                  </a:cubicBezTo>
                  <a:cubicBezTo>
                    <a:pt x="485" y="579"/>
                    <a:pt x="485" y="579"/>
                    <a:pt x="485" y="578"/>
                  </a:cubicBezTo>
                  <a:cubicBezTo>
                    <a:pt x="486" y="577"/>
                    <a:pt x="487" y="576"/>
                    <a:pt x="488" y="576"/>
                  </a:cubicBezTo>
                  <a:cubicBezTo>
                    <a:pt x="489" y="574"/>
                    <a:pt x="490" y="574"/>
                    <a:pt x="491" y="572"/>
                  </a:cubicBezTo>
                  <a:cubicBezTo>
                    <a:pt x="491" y="572"/>
                    <a:pt x="491" y="572"/>
                    <a:pt x="491" y="572"/>
                  </a:cubicBezTo>
                  <a:cubicBezTo>
                    <a:pt x="488" y="572"/>
                    <a:pt x="483" y="575"/>
                    <a:pt x="483" y="578"/>
                  </a:cubicBezTo>
                  <a:cubicBezTo>
                    <a:pt x="482" y="578"/>
                    <a:pt x="482" y="578"/>
                    <a:pt x="481" y="578"/>
                  </a:cubicBezTo>
                  <a:cubicBezTo>
                    <a:pt x="484" y="574"/>
                    <a:pt x="486" y="571"/>
                    <a:pt x="489" y="567"/>
                  </a:cubicBezTo>
                  <a:cubicBezTo>
                    <a:pt x="490" y="566"/>
                    <a:pt x="491" y="565"/>
                    <a:pt x="492" y="564"/>
                  </a:cubicBezTo>
                  <a:cubicBezTo>
                    <a:pt x="497" y="561"/>
                    <a:pt x="503" y="561"/>
                    <a:pt x="508" y="559"/>
                  </a:cubicBezTo>
                  <a:cubicBezTo>
                    <a:pt x="509" y="561"/>
                    <a:pt x="509" y="563"/>
                    <a:pt x="510" y="566"/>
                  </a:cubicBezTo>
                  <a:cubicBezTo>
                    <a:pt x="511" y="568"/>
                    <a:pt x="514" y="574"/>
                    <a:pt x="516" y="580"/>
                  </a:cubicBezTo>
                  <a:cubicBezTo>
                    <a:pt x="516" y="583"/>
                    <a:pt x="516" y="586"/>
                    <a:pt x="516" y="589"/>
                  </a:cubicBezTo>
                  <a:cubicBezTo>
                    <a:pt x="515" y="595"/>
                    <a:pt x="515" y="589"/>
                    <a:pt x="509" y="589"/>
                  </a:cubicBezTo>
                  <a:close/>
                  <a:moveTo>
                    <a:pt x="508" y="536"/>
                  </a:moveTo>
                  <a:cubicBezTo>
                    <a:pt x="510" y="544"/>
                    <a:pt x="512" y="551"/>
                    <a:pt x="513" y="559"/>
                  </a:cubicBezTo>
                  <a:cubicBezTo>
                    <a:pt x="513" y="558"/>
                    <a:pt x="513" y="557"/>
                    <a:pt x="513" y="557"/>
                  </a:cubicBezTo>
                  <a:cubicBezTo>
                    <a:pt x="513" y="556"/>
                    <a:pt x="512" y="556"/>
                    <a:pt x="512" y="555"/>
                  </a:cubicBezTo>
                  <a:cubicBezTo>
                    <a:pt x="512" y="555"/>
                    <a:pt x="512" y="555"/>
                    <a:pt x="512" y="555"/>
                  </a:cubicBezTo>
                  <a:cubicBezTo>
                    <a:pt x="512" y="554"/>
                    <a:pt x="512" y="554"/>
                    <a:pt x="511" y="554"/>
                  </a:cubicBezTo>
                  <a:cubicBezTo>
                    <a:pt x="509" y="548"/>
                    <a:pt x="507" y="542"/>
                    <a:pt x="505" y="536"/>
                  </a:cubicBezTo>
                  <a:cubicBezTo>
                    <a:pt x="502" y="523"/>
                    <a:pt x="500" y="511"/>
                    <a:pt x="497" y="498"/>
                  </a:cubicBezTo>
                  <a:cubicBezTo>
                    <a:pt x="495" y="491"/>
                    <a:pt x="493" y="484"/>
                    <a:pt x="490" y="476"/>
                  </a:cubicBezTo>
                  <a:cubicBezTo>
                    <a:pt x="498" y="495"/>
                    <a:pt x="502" y="517"/>
                    <a:pt x="508" y="536"/>
                  </a:cubicBezTo>
                  <a:close/>
                  <a:moveTo>
                    <a:pt x="338" y="292"/>
                  </a:moveTo>
                  <a:cubicBezTo>
                    <a:pt x="360" y="320"/>
                    <a:pt x="384" y="348"/>
                    <a:pt x="407" y="375"/>
                  </a:cubicBezTo>
                  <a:cubicBezTo>
                    <a:pt x="429" y="400"/>
                    <a:pt x="454" y="424"/>
                    <a:pt x="475" y="449"/>
                  </a:cubicBezTo>
                  <a:cubicBezTo>
                    <a:pt x="476" y="451"/>
                    <a:pt x="478" y="454"/>
                    <a:pt x="480" y="456"/>
                  </a:cubicBezTo>
                  <a:cubicBezTo>
                    <a:pt x="470" y="454"/>
                    <a:pt x="469" y="456"/>
                    <a:pt x="464" y="465"/>
                  </a:cubicBezTo>
                  <a:cubicBezTo>
                    <a:pt x="461" y="471"/>
                    <a:pt x="458" y="475"/>
                    <a:pt x="453" y="478"/>
                  </a:cubicBezTo>
                  <a:cubicBezTo>
                    <a:pt x="403" y="420"/>
                    <a:pt x="354" y="362"/>
                    <a:pt x="302" y="305"/>
                  </a:cubicBezTo>
                  <a:cubicBezTo>
                    <a:pt x="277" y="277"/>
                    <a:pt x="254" y="247"/>
                    <a:pt x="231" y="217"/>
                  </a:cubicBezTo>
                  <a:cubicBezTo>
                    <a:pt x="219" y="203"/>
                    <a:pt x="207" y="189"/>
                    <a:pt x="195" y="175"/>
                  </a:cubicBezTo>
                  <a:cubicBezTo>
                    <a:pt x="183" y="159"/>
                    <a:pt x="167" y="144"/>
                    <a:pt x="156" y="127"/>
                  </a:cubicBezTo>
                  <a:cubicBezTo>
                    <a:pt x="164" y="120"/>
                    <a:pt x="173" y="114"/>
                    <a:pt x="182" y="107"/>
                  </a:cubicBezTo>
                  <a:cubicBezTo>
                    <a:pt x="196" y="121"/>
                    <a:pt x="210" y="135"/>
                    <a:pt x="223" y="150"/>
                  </a:cubicBezTo>
                  <a:cubicBezTo>
                    <a:pt x="265" y="194"/>
                    <a:pt x="300" y="244"/>
                    <a:pt x="338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2"/>
            <p:cNvSpPr/>
            <p:nvPr/>
          </p:nvSpPr>
          <p:spPr bwMode="auto">
            <a:xfrm>
              <a:off x="8475744" y="1870634"/>
              <a:ext cx="1874" cy="1874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/>
        </p:nvSpPr>
        <p:spPr>
          <a:xfrm>
            <a:off x="363489" y="942041"/>
            <a:ext cx="2861571" cy="45719"/>
          </a:xfrm>
          <a:custGeom>
            <a:avLst/>
            <a:gdLst>
              <a:gd name="connsiteX0" fmla="*/ 0 w 1934308"/>
              <a:gd name="connsiteY0" fmla="*/ 70449 h 70560"/>
              <a:gd name="connsiteX1" fmla="*/ 334108 w 1934308"/>
              <a:gd name="connsiteY1" fmla="*/ 17696 h 70560"/>
              <a:gd name="connsiteX2" fmla="*/ 738554 w 1934308"/>
              <a:gd name="connsiteY2" fmla="*/ 70449 h 70560"/>
              <a:gd name="connsiteX3" fmla="*/ 1037492 w 1934308"/>
              <a:gd name="connsiteY3" fmla="*/ 111 h 70560"/>
              <a:gd name="connsiteX4" fmla="*/ 1934308 w 1934308"/>
              <a:gd name="connsiteY4" fmla="*/ 52865 h 70560"/>
              <a:gd name="connsiteX5" fmla="*/ 1934308 w 1934308"/>
              <a:gd name="connsiteY5" fmla="*/ 52865 h 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308" h="70560">
                <a:moveTo>
                  <a:pt x="0" y="70449"/>
                </a:moveTo>
                <a:cubicBezTo>
                  <a:pt x="105508" y="44072"/>
                  <a:pt x="211016" y="17696"/>
                  <a:pt x="334108" y="17696"/>
                </a:cubicBezTo>
                <a:cubicBezTo>
                  <a:pt x="457200" y="17696"/>
                  <a:pt x="621323" y="73380"/>
                  <a:pt x="738554" y="70449"/>
                </a:cubicBezTo>
                <a:cubicBezTo>
                  <a:pt x="855785" y="67518"/>
                  <a:pt x="838200" y="3042"/>
                  <a:pt x="1037492" y="111"/>
                </a:cubicBezTo>
                <a:cubicBezTo>
                  <a:pt x="1236784" y="-2820"/>
                  <a:pt x="1934308" y="52865"/>
                  <a:pt x="1934308" y="52865"/>
                </a:cubicBezTo>
                <a:lnTo>
                  <a:pt x="1934308" y="52865"/>
                </a:lnTo>
              </a:path>
            </a:pathLst>
          </a:custGeom>
          <a:noFill/>
          <a:ln w="12700">
            <a:solidFill>
              <a:srgbClr val="515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76"/>
          <p:cNvSpPr txBox="1"/>
          <p:nvPr/>
        </p:nvSpPr>
        <p:spPr>
          <a:xfrm>
            <a:off x="398429" y="246351"/>
            <a:ext cx="3078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8930C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Prompt </a:t>
            </a:r>
            <a:r>
              <a:rPr lang="zh-CN" altLang="en-US" sz="2400" dirty="0" smtClean="0">
                <a:solidFill>
                  <a:srgbClr val="F8930C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六种使用场景</a:t>
            </a:r>
            <a:endParaRPr lang="zh-CN" altLang="en-US" sz="2400" dirty="0" smtClean="0">
              <a:solidFill>
                <a:srgbClr val="F8930C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8430" y="653891"/>
            <a:ext cx="3195994" cy="281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rgbClr val="515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PERSONAL INFORMATION</a:t>
            </a:r>
            <a:endParaRPr lang="en-US" altLang="zh-CN" sz="1050" dirty="0" smtClean="0">
              <a:solidFill>
                <a:srgbClr val="515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2032641" y="1668383"/>
            <a:ext cx="3123565" cy="4078191"/>
          </a:xfrm>
          <a:custGeom>
            <a:avLst/>
            <a:gdLst>
              <a:gd name="T0" fmla="*/ 82 w 720"/>
              <a:gd name="T1" fmla="*/ 36 h 941"/>
              <a:gd name="T2" fmla="*/ 134 w 720"/>
              <a:gd name="T3" fmla="*/ 36 h 941"/>
              <a:gd name="T4" fmla="*/ 231 w 720"/>
              <a:gd name="T5" fmla="*/ 36 h 941"/>
              <a:gd name="T6" fmla="*/ 272 w 720"/>
              <a:gd name="T7" fmla="*/ 36 h 941"/>
              <a:gd name="T8" fmla="*/ 328 w 720"/>
              <a:gd name="T9" fmla="*/ 27 h 941"/>
              <a:gd name="T10" fmla="*/ 391 w 720"/>
              <a:gd name="T11" fmla="*/ 13 h 941"/>
              <a:gd name="T12" fmla="*/ 452 w 720"/>
              <a:gd name="T13" fmla="*/ 13 h 941"/>
              <a:gd name="T14" fmla="*/ 515 w 720"/>
              <a:gd name="T15" fmla="*/ 11 h 941"/>
              <a:gd name="T16" fmla="*/ 572 w 720"/>
              <a:gd name="T17" fmla="*/ 34 h 941"/>
              <a:gd name="T18" fmla="*/ 635 w 720"/>
              <a:gd name="T19" fmla="*/ 28 h 941"/>
              <a:gd name="T20" fmla="*/ 700 w 720"/>
              <a:gd name="T21" fmla="*/ 364 h 941"/>
              <a:gd name="T22" fmla="*/ 706 w 720"/>
              <a:gd name="T23" fmla="*/ 783 h 941"/>
              <a:gd name="T24" fmla="*/ 578 w 720"/>
              <a:gd name="T25" fmla="*/ 941 h 941"/>
              <a:gd name="T26" fmla="*/ 102 w 720"/>
              <a:gd name="T27" fmla="*/ 931 h 941"/>
              <a:gd name="T28" fmla="*/ 12 w 720"/>
              <a:gd name="T29" fmla="*/ 851 h 941"/>
              <a:gd name="T30" fmla="*/ 4 w 720"/>
              <a:gd name="T31" fmla="*/ 428 h 941"/>
              <a:gd name="T32" fmla="*/ 41 w 720"/>
              <a:gd name="T33" fmla="*/ 33 h 941"/>
              <a:gd name="T34" fmla="*/ 689 w 720"/>
              <a:gd name="T35" fmla="*/ 732 h 941"/>
              <a:gd name="T36" fmla="*/ 691 w 720"/>
              <a:gd name="T37" fmla="*/ 326 h 941"/>
              <a:gd name="T38" fmla="*/ 637 w 720"/>
              <a:gd name="T39" fmla="*/ 49 h 941"/>
              <a:gd name="T40" fmla="*/ 603 w 720"/>
              <a:gd name="T41" fmla="*/ 49 h 941"/>
              <a:gd name="T42" fmla="*/ 539 w 720"/>
              <a:gd name="T43" fmla="*/ 76 h 941"/>
              <a:gd name="T44" fmla="*/ 512 w 720"/>
              <a:gd name="T45" fmla="*/ 87 h 941"/>
              <a:gd name="T46" fmla="*/ 457 w 720"/>
              <a:gd name="T47" fmla="*/ 61 h 941"/>
              <a:gd name="T48" fmla="*/ 420 w 720"/>
              <a:gd name="T49" fmla="*/ 49 h 941"/>
              <a:gd name="T50" fmla="*/ 360 w 720"/>
              <a:gd name="T51" fmla="*/ 66 h 941"/>
              <a:gd name="T52" fmla="*/ 323 w 720"/>
              <a:gd name="T53" fmla="*/ 87 h 941"/>
              <a:gd name="T54" fmla="*/ 264 w 720"/>
              <a:gd name="T55" fmla="*/ 85 h 941"/>
              <a:gd name="T56" fmla="*/ 202 w 720"/>
              <a:gd name="T57" fmla="*/ 60 h 941"/>
              <a:gd name="T58" fmla="*/ 168 w 720"/>
              <a:gd name="T59" fmla="*/ 49 h 941"/>
              <a:gd name="T60" fmla="*/ 101 w 720"/>
              <a:gd name="T61" fmla="*/ 76 h 941"/>
              <a:gd name="T62" fmla="*/ 65 w 720"/>
              <a:gd name="T63" fmla="*/ 87 h 941"/>
              <a:gd name="T64" fmla="*/ 18 w 720"/>
              <a:gd name="T65" fmla="*/ 100 h 941"/>
              <a:gd name="T66" fmla="*/ 24 w 720"/>
              <a:gd name="T67" fmla="*/ 533 h 941"/>
              <a:gd name="T68" fmla="*/ 24 w 720"/>
              <a:gd name="T69" fmla="*/ 908 h 941"/>
              <a:gd name="T70" fmla="*/ 104 w 720"/>
              <a:gd name="T71" fmla="*/ 907 h 941"/>
              <a:gd name="T72" fmla="*/ 190 w 720"/>
              <a:gd name="T73" fmla="*/ 917 h 941"/>
              <a:gd name="T74" fmla="*/ 486 w 720"/>
              <a:gd name="T75" fmla="*/ 915 h 941"/>
              <a:gd name="T76" fmla="*/ 553 w 720"/>
              <a:gd name="T77" fmla="*/ 927 h 941"/>
              <a:gd name="T78" fmla="*/ 698 w 720"/>
              <a:gd name="T79" fmla="*/ 875 h 941"/>
              <a:gd name="T80" fmla="*/ 584 w 720"/>
              <a:gd name="T81" fmla="*/ 921 h 941"/>
              <a:gd name="T82" fmla="*/ 685 w 720"/>
              <a:gd name="T83" fmla="*/ 909 h 941"/>
              <a:gd name="T84" fmla="*/ 511 w 720"/>
              <a:gd name="T85" fmla="*/ 65 h 941"/>
              <a:gd name="T86" fmla="*/ 371 w 720"/>
              <a:gd name="T87" fmla="*/ 68 h 941"/>
              <a:gd name="T88" fmla="*/ 374 w 720"/>
              <a:gd name="T89" fmla="*/ 13 h 941"/>
              <a:gd name="T90" fmla="*/ 192 w 720"/>
              <a:gd name="T91" fmla="*/ 33 h 941"/>
              <a:gd name="T92" fmla="*/ 119 w 720"/>
              <a:gd name="T93" fmla="*/ 75 h 941"/>
              <a:gd name="T94" fmla="*/ 554 w 720"/>
              <a:gd name="T95" fmla="*/ 13 h 941"/>
              <a:gd name="T96" fmla="*/ 566 w 720"/>
              <a:gd name="T97" fmla="*/ 35 h 941"/>
              <a:gd name="T98" fmla="*/ 439 w 720"/>
              <a:gd name="T99" fmla="*/ 75 h 941"/>
              <a:gd name="T100" fmla="*/ 308 w 720"/>
              <a:gd name="T101" fmla="*/ 59 h 941"/>
              <a:gd name="T102" fmla="*/ 320 w 720"/>
              <a:gd name="T103" fmla="*/ 12 h 941"/>
              <a:gd name="T104" fmla="*/ 256 w 720"/>
              <a:gd name="T105" fmla="*/ 53 h 941"/>
              <a:gd name="T106" fmla="*/ 66 w 720"/>
              <a:gd name="T107" fmla="*/ 67 h 941"/>
              <a:gd name="T108" fmla="*/ 621 w 720"/>
              <a:gd name="T109" fmla="*/ 75 h 941"/>
              <a:gd name="T110" fmla="*/ 249 w 720"/>
              <a:gd name="T111" fmla="*/ 916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20" h="941">
                <a:moveTo>
                  <a:pt x="41" y="33"/>
                </a:moveTo>
                <a:cubicBezTo>
                  <a:pt x="42" y="26"/>
                  <a:pt x="42" y="20"/>
                  <a:pt x="43" y="15"/>
                </a:cubicBezTo>
                <a:cubicBezTo>
                  <a:pt x="44" y="6"/>
                  <a:pt x="48" y="4"/>
                  <a:pt x="55" y="3"/>
                </a:cubicBezTo>
                <a:cubicBezTo>
                  <a:pt x="66" y="2"/>
                  <a:pt x="70" y="5"/>
                  <a:pt x="70" y="14"/>
                </a:cubicBezTo>
                <a:cubicBezTo>
                  <a:pt x="71" y="19"/>
                  <a:pt x="70" y="23"/>
                  <a:pt x="71" y="27"/>
                </a:cubicBezTo>
                <a:cubicBezTo>
                  <a:pt x="71" y="34"/>
                  <a:pt x="73" y="36"/>
                  <a:pt x="82" y="36"/>
                </a:cubicBezTo>
                <a:cubicBezTo>
                  <a:pt x="88" y="37"/>
                  <a:pt x="95" y="37"/>
                  <a:pt x="103" y="37"/>
                </a:cubicBezTo>
                <a:cubicBezTo>
                  <a:pt x="104" y="32"/>
                  <a:pt x="105" y="27"/>
                  <a:pt x="106" y="22"/>
                </a:cubicBezTo>
                <a:cubicBezTo>
                  <a:pt x="106" y="19"/>
                  <a:pt x="106" y="15"/>
                  <a:pt x="107" y="12"/>
                </a:cubicBezTo>
                <a:cubicBezTo>
                  <a:pt x="110" y="4"/>
                  <a:pt x="122" y="0"/>
                  <a:pt x="130" y="5"/>
                </a:cubicBezTo>
                <a:cubicBezTo>
                  <a:pt x="132" y="6"/>
                  <a:pt x="133" y="9"/>
                  <a:pt x="133" y="12"/>
                </a:cubicBezTo>
                <a:cubicBezTo>
                  <a:pt x="134" y="20"/>
                  <a:pt x="134" y="27"/>
                  <a:pt x="134" y="36"/>
                </a:cubicBezTo>
                <a:cubicBezTo>
                  <a:pt x="168" y="36"/>
                  <a:pt x="168" y="36"/>
                  <a:pt x="168" y="36"/>
                </a:cubicBezTo>
                <a:cubicBezTo>
                  <a:pt x="169" y="29"/>
                  <a:pt x="170" y="21"/>
                  <a:pt x="171" y="14"/>
                </a:cubicBezTo>
                <a:cubicBezTo>
                  <a:pt x="173" y="5"/>
                  <a:pt x="177" y="2"/>
                  <a:pt x="188" y="3"/>
                </a:cubicBezTo>
                <a:cubicBezTo>
                  <a:pt x="196" y="4"/>
                  <a:pt x="198" y="5"/>
                  <a:pt x="198" y="12"/>
                </a:cubicBezTo>
                <a:cubicBezTo>
                  <a:pt x="198" y="20"/>
                  <a:pt x="198" y="27"/>
                  <a:pt x="198" y="36"/>
                </a:cubicBezTo>
                <a:cubicBezTo>
                  <a:pt x="231" y="36"/>
                  <a:pt x="231" y="36"/>
                  <a:pt x="231" y="36"/>
                </a:cubicBezTo>
                <a:cubicBezTo>
                  <a:pt x="232" y="32"/>
                  <a:pt x="233" y="28"/>
                  <a:pt x="233" y="23"/>
                </a:cubicBezTo>
                <a:cubicBezTo>
                  <a:pt x="234" y="20"/>
                  <a:pt x="233" y="16"/>
                  <a:pt x="234" y="13"/>
                </a:cubicBezTo>
                <a:cubicBezTo>
                  <a:pt x="237" y="4"/>
                  <a:pt x="247" y="0"/>
                  <a:pt x="256" y="4"/>
                </a:cubicBezTo>
                <a:cubicBezTo>
                  <a:pt x="259" y="5"/>
                  <a:pt x="260" y="9"/>
                  <a:pt x="261" y="11"/>
                </a:cubicBezTo>
                <a:cubicBezTo>
                  <a:pt x="262" y="16"/>
                  <a:pt x="261" y="21"/>
                  <a:pt x="261" y="26"/>
                </a:cubicBezTo>
                <a:cubicBezTo>
                  <a:pt x="262" y="34"/>
                  <a:pt x="263" y="36"/>
                  <a:pt x="272" y="36"/>
                </a:cubicBezTo>
                <a:cubicBezTo>
                  <a:pt x="281" y="37"/>
                  <a:pt x="289" y="37"/>
                  <a:pt x="298" y="37"/>
                </a:cubicBezTo>
                <a:cubicBezTo>
                  <a:pt x="299" y="32"/>
                  <a:pt x="300" y="28"/>
                  <a:pt x="300" y="24"/>
                </a:cubicBezTo>
                <a:cubicBezTo>
                  <a:pt x="301" y="20"/>
                  <a:pt x="300" y="16"/>
                  <a:pt x="301" y="13"/>
                </a:cubicBezTo>
                <a:cubicBezTo>
                  <a:pt x="304" y="4"/>
                  <a:pt x="314" y="0"/>
                  <a:pt x="323" y="4"/>
                </a:cubicBezTo>
                <a:cubicBezTo>
                  <a:pt x="325" y="5"/>
                  <a:pt x="327" y="8"/>
                  <a:pt x="328" y="11"/>
                </a:cubicBezTo>
                <a:cubicBezTo>
                  <a:pt x="329" y="16"/>
                  <a:pt x="328" y="22"/>
                  <a:pt x="328" y="27"/>
                </a:cubicBezTo>
                <a:cubicBezTo>
                  <a:pt x="329" y="34"/>
                  <a:pt x="331" y="36"/>
                  <a:pt x="339" y="36"/>
                </a:cubicBezTo>
                <a:cubicBezTo>
                  <a:pt x="346" y="37"/>
                  <a:pt x="353" y="37"/>
                  <a:pt x="361" y="37"/>
                </a:cubicBezTo>
                <a:cubicBezTo>
                  <a:pt x="362" y="32"/>
                  <a:pt x="363" y="27"/>
                  <a:pt x="363" y="22"/>
                </a:cubicBezTo>
                <a:cubicBezTo>
                  <a:pt x="364" y="19"/>
                  <a:pt x="364" y="15"/>
                  <a:pt x="365" y="12"/>
                </a:cubicBezTo>
                <a:cubicBezTo>
                  <a:pt x="367" y="4"/>
                  <a:pt x="380" y="0"/>
                  <a:pt x="387" y="5"/>
                </a:cubicBezTo>
                <a:cubicBezTo>
                  <a:pt x="390" y="6"/>
                  <a:pt x="391" y="10"/>
                  <a:pt x="391" y="13"/>
                </a:cubicBezTo>
                <a:cubicBezTo>
                  <a:pt x="392" y="20"/>
                  <a:pt x="391" y="27"/>
                  <a:pt x="391" y="36"/>
                </a:cubicBezTo>
                <a:cubicBezTo>
                  <a:pt x="422" y="36"/>
                  <a:pt x="422" y="36"/>
                  <a:pt x="422" y="36"/>
                </a:cubicBezTo>
                <a:cubicBezTo>
                  <a:pt x="422" y="32"/>
                  <a:pt x="423" y="28"/>
                  <a:pt x="424" y="23"/>
                </a:cubicBezTo>
                <a:cubicBezTo>
                  <a:pt x="425" y="19"/>
                  <a:pt x="424" y="15"/>
                  <a:pt x="426" y="12"/>
                </a:cubicBezTo>
                <a:cubicBezTo>
                  <a:pt x="428" y="4"/>
                  <a:pt x="431" y="3"/>
                  <a:pt x="440" y="3"/>
                </a:cubicBezTo>
                <a:cubicBezTo>
                  <a:pt x="449" y="3"/>
                  <a:pt x="451" y="5"/>
                  <a:pt x="452" y="13"/>
                </a:cubicBezTo>
                <a:cubicBezTo>
                  <a:pt x="452" y="18"/>
                  <a:pt x="452" y="23"/>
                  <a:pt x="452" y="27"/>
                </a:cubicBezTo>
                <a:cubicBezTo>
                  <a:pt x="453" y="34"/>
                  <a:pt x="454" y="36"/>
                  <a:pt x="462" y="36"/>
                </a:cubicBezTo>
                <a:cubicBezTo>
                  <a:pt x="469" y="37"/>
                  <a:pt x="477" y="36"/>
                  <a:pt x="485" y="36"/>
                </a:cubicBezTo>
                <a:cubicBezTo>
                  <a:pt x="486" y="29"/>
                  <a:pt x="487" y="22"/>
                  <a:pt x="488" y="15"/>
                </a:cubicBezTo>
                <a:cubicBezTo>
                  <a:pt x="490" y="5"/>
                  <a:pt x="495" y="2"/>
                  <a:pt x="507" y="3"/>
                </a:cubicBezTo>
                <a:cubicBezTo>
                  <a:pt x="512" y="4"/>
                  <a:pt x="515" y="6"/>
                  <a:pt x="515" y="11"/>
                </a:cubicBezTo>
                <a:cubicBezTo>
                  <a:pt x="515" y="19"/>
                  <a:pt x="515" y="26"/>
                  <a:pt x="515" y="34"/>
                </a:cubicBezTo>
                <a:cubicBezTo>
                  <a:pt x="524" y="38"/>
                  <a:pt x="532" y="37"/>
                  <a:pt x="542" y="36"/>
                </a:cubicBezTo>
                <a:cubicBezTo>
                  <a:pt x="543" y="29"/>
                  <a:pt x="543" y="22"/>
                  <a:pt x="545" y="15"/>
                </a:cubicBezTo>
                <a:cubicBezTo>
                  <a:pt x="546" y="5"/>
                  <a:pt x="550" y="2"/>
                  <a:pt x="561" y="3"/>
                </a:cubicBezTo>
                <a:cubicBezTo>
                  <a:pt x="569" y="3"/>
                  <a:pt x="571" y="5"/>
                  <a:pt x="572" y="12"/>
                </a:cubicBezTo>
                <a:cubicBezTo>
                  <a:pt x="572" y="20"/>
                  <a:pt x="572" y="27"/>
                  <a:pt x="572" y="34"/>
                </a:cubicBezTo>
                <a:cubicBezTo>
                  <a:pt x="583" y="38"/>
                  <a:pt x="593" y="36"/>
                  <a:pt x="605" y="36"/>
                </a:cubicBezTo>
                <a:cubicBezTo>
                  <a:pt x="606" y="32"/>
                  <a:pt x="606" y="27"/>
                  <a:pt x="607" y="23"/>
                </a:cubicBezTo>
                <a:cubicBezTo>
                  <a:pt x="607" y="20"/>
                  <a:pt x="607" y="16"/>
                  <a:pt x="608" y="12"/>
                </a:cubicBezTo>
                <a:cubicBezTo>
                  <a:pt x="611" y="5"/>
                  <a:pt x="614" y="3"/>
                  <a:pt x="623" y="3"/>
                </a:cubicBezTo>
                <a:cubicBezTo>
                  <a:pt x="632" y="3"/>
                  <a:pt x="634" y="5"/>
                  <a:pt x="635" y="12"/>
                </a:cubicBezTo>
                <a:cubicBezTo>
                  <a:pt x="635" y="18"/>
                  <a:pt x="635" y="23"/>
                  <a:pt x="635" y="28"/>
                </a:cubicBezTo>
                <a:cubicBezTo>
                  <a:pt x="636" y="34"/>
                  <a:pt x="637" y="36"/>
                  <a:pt x="645" y="36"/>
                </a:cubicBezTo>
                <a:cubicBezTo>
                  <a:pt x="654" y="37"/>
                  <a:pt x="663" y="37"/>
                  <a:pt x="672" y="38"/>
                </a:cubicBezTo>
                <a:cubicBezTo>
                  <a:pt x="684" y="39"/>
                  <a:pt x="687" y="40"/>
                  <a:pt x="689" y="50"/>
                </a:cubicBezTo>
                <a:cubicBezTo>
                  <a:pt x="691" y="67"/>
                  <a:pt x="694" y="84"/>
                  <a:pt x="695" y="102"/>
                </a:cubicBezTo>
                <a:cubicBezTo>
                  <a:pt x="697" y="148"/>
                  <a:pt x="698" y="195"/>
                  <a:pt x="699" y="242"/>
                </a:cubicBezTo>
                <a:cubicBezTo>
                  <a:pt x="700" y="283"/>
                  <a:pt x="701" y="323"/>
                  <a:pt x="700" y="364"/>
                </a:cubicBezTo>
                <a:cubicBezTo>
                  <a:pt x="700" y="387"/>
                  <a:pt x="702" y="410"/>
                  <a:pt x="708" y="433"/>
                </a:cubicBezTo>
                <a:cubicBezTo>
                  <a:pt x="711" y="446"/>
                  <a:pt x="711" y="459"/>
                  <a:pt x="707" y="473"/>
                </a:cubicBezTo>
                <a:cubicBezTo>
                  <a:pt x="704" y="483"/>
                  <a:pt x="704" y="494"/>
                  <a:pt x="704" y="504"/>
                </a:cubicBezTo>
                <a:cubicBezTo>
                  <a:pt x="705" y="540"/>
                  <a:pt x="708" y="576"/>
                  <a:pt x="708" y="612"/>
                </a:cubicBezTo>
                <a:cubicBezTo>
                  <a:pt x="709" y="648"/>
                  <a:pt x="707" y="684"/>
                  <a:pt x="707" y="719"/>
                </a:cubicBezTo>
                <a:cubicBezTo>
                  <a:pt x="706" y="741"/>
                  <a:pt x="706" y="762"/>
                  <a:pt x="706" y="783"/>
                </a:cubicBezTo>
                <a:cubicBezTo>
                  <a:pt x="706" y="796"/>
                  <a:pt x="706" y="809"/>
                  <a:pt x="706" y="822"/>
                </a:cubicBezTo>
                <a:cubicBezTo>
                  <a:pt x="706" y="852"/>
                  <a:pt x="708" y="882"/>
                  <a:pt x="714" y="912"/>
                </a:cubicBezTo>
                <a:cubicBezTo>
                  <a:pt x="715" y="917"/>
                  <a:pt x="716" y="923"/>
                  <a:pt x="718" y="929"/>
                </a:cubicBezTo>
                <a:cubicBezTo>
                  <a:pt x="720" y="935"/>
                  <a:pt x="718" y="938"/>
                  <a:pt x="710" y="939"/>
                </a:cubicBezTo>
                <a:cubicBezTo>
                  <a:pt x="709" y="940"/>
                  <a:pt x="707" y="940"/>
                  <a:pt x="705" y="940"/>
                </a:cubicBezTo>
                <a:cubicBezTo>
                  <a:pt x="663" y="937"/>
                  <a:pt x="620" y="941"/>
                  <a:pt x="578" y="941"/>
                </a:cubicBezTo>
                <a:cubicBezTo>
                  <a:pt x="556" y="941"/>
                  <a:pt x="535" y="939"/>
                  <a:pt x="513" y="939"/>
                </a:cubicBezTo>
                <a:cubicBezTo>
                  <a:pt x="465" y="939"/>
                  <a:pt x="416" y="937"/>
                  <a:pt x="368" y="934"/>
                </a:cubicBezTo>
                <a:cubicBezTo>
                  <a:pt x="356" y="933"/>
                  <a:pt x="344" y="933"/>
                  <a:pt x="332" y="934"/>
                </a:cubicBezTo>
                <a:cubicBezTo>
                  <a:pt x="306" y="936"/>
                  <a:pt x="281" y="934"/>
                  <a:pt x="255" y="930"/>
                </a:cubicBezTo>
                <a:cubicBezTo>
                  <a:pt x="238" y="927"/>
                  <a:pt x="221" y="927"/>
                  <a:pt x="204" y="928"/>
                </a:cubicBezTo>
                <a:cubicBezTo>
                  <a:pt x="170" y="929"/>
                  <a:pt x="136" y="930"/>
                  <a:pt x="102" y="931"/>
                </a:cubicBezTo>
                <a:cubicBezTo>
                  <a:pt x="91" y="931"/>
                  <a:pt x="80" y="930"/>
                  <a:pt x="69" y="928"/>
                </a:cubicBezTo>
                <a:cubicBezTo>
                  <a:pt x="59" y="926"/>
                  <a:pt x="49" y="924"/>
                  <a:pt x="39" y="926"/>
                </a:cubicBezTo>
                <a:cubicBezTo>
                  <a:pt x="35" y="926"/>
                  <a:pt x="32" y="927"/>
                  <a:pt x="28" y="927"/>
                </a:cubicBezTo>
                <a:cubicBezTo>
                  <a:pt x="17" y="927"/>
                  <a:pt x="14" y="924"/>
                  <a:pt x="13" y="915"/>
                </a:cubicBezTo>
                <a:cubicBezTo>
                  <a:pt x="13" y="902"/>
                  <a:pt x="11" y="889"/>
                  <a:pt x="11" y="876"/>
                </a:cubicBezTo>
                <a:cubicBezTo>
                  <a:pt x="10" y="867"/>
                  <a:pt x="10" y="859"/>
                  <a:pt x="12" y="851"/>
                </a:cubicBezTo>
                <a:cubicBezTo>
                  <a:pt x="17" y="830"/>
                  <a:pt x="15" y="810"/>
                  <a:pt x="14" y="789"/>
                </a:cubicBezTo>
                <a:cubicBezTo>
                  <a:pt x="12" y="765"/>
                  <a:pt x="11" y="740"/>
                  <a:pt x="11" y="715"/>
                </a:cubicBezTo>
                <a:cubicBezTo>
                  <a:pt x="12" y="683"/>
                  <a:pt x="10" y="651"/>
                  <a:pt x="7" y="618"/>
                </a:cubicBezTo>
                <a:cubicBezTo>
                  <a:pt x="6" y="606"/>
                  <a:pt x="7" y="594"/>
                  <a:pt x="6" y="582"/>
                </a:cubicBezTo>
                <a:cubicBezTo>
                  <a:pt x="6" y="545"/>
                  <a:pt x="5" y="509"/>
                  <a:pt x="5" y="473"/>
                </a:cubicBezTo>
                <a:cubicBezTo>
                  <a:pt x="5" y="458"/>
                  <a:pt x="5" y="443"/>
                  <a:pt x="4" y="428"/>
                </a:cubicBezTo>
                <a:cubicBezTo>
                  <a:pt x="0" y="371"/>
                  <a:pt x="0" y="314"/>
                  <a:pt x="3" y="257"/>
                </a:cubicBezTo>
                <a:cubicBezTo>
                  <a:pt x="6" y="221"/>
                  <a:pt x="7" y="184"/>
                  <a:pt x="6" y="148"/>
                </a:cubicBezTo>
                <a:cubicBezTo>
                  <a:pt x="5" y="119"/>
                  <a:pt x="6" y="90"/>
                  <a:pt x="7" y="62"/>
                </a:cubicBezTo>
                <a:cubicBezTo>
                  <a:pt x="7" y="55"/>
                  <a:pt x="8" y="49"/>
                  <a:pt x="8" y="42"/>
                </a:cubicBezTo>
                <a:cubicBezTo>
                  <a:pt x="9" y="37"/>
                  <a:pt x="13" y="34"/>
                  <a:pt x="19" y="33"/>
                </a:cubicBezTo>
                <a:cubicBezTo>
                  <a:pt x="26" y="33"/>
                  <a:pt x="33" y="33"/>
                  <a:pt x="41" y="33"/>
                </a:cubicBezTo>
                <a:moveTo>
                  <a:pt x="685" y="909"/>
                </a:moveTo>
                <a:cubicBezTo>
                  <a:pt x="688" y="896"/>
                  <a:pt x="692" y="769"/>
                  <a:pt x="689" y="759"/>
                </a:cubicBezTo>
                <a:cubicBezTo>
                  <a:pt x="685" y="778"/>
                  <a:pt x="681" y="795"/>
                  <a:pt x="677" y="812"/>
                </a:cubicBezTo>
                <a:cubicBezTo>
                  <a:pt x="675" y="809"/>
                  <a:pt x="674" y="806"/>
                  <a:pt x="675" y="803"/>
                </a:cubicBezTo>
                <a:cubicBezTo>
                  <a:pt x="677" y="793"/>
                  <a:pt x="678" y="783"/>
                  <a:pt x="681" y="774"/>
                </a:cubicBezTo>
                <a:cubicBezTo>
                  <a:pt x="683" y="760"/>
                  <a:pt x="688" y="746"/>
                  <a:pt x="689" y="732"/>
                </a:cubicBezTo>
                <a:cubicBezTo>
                  <a:pt x="691" y="695"/>
                  <a:pt x="691" y="657"/>
                  <a:pt x="692" y="620"/>
                </a:cubicBezTo>
                <a:cubicBezTo>
                  <a:pt x="693" y="580"/>
                  <a:pt x="692" y="541"/>
                  <a:pt x="693" y="501"/>
                </a:cubicBezTo>
                <a:cubicBezTo>
                  <a:pt x="693" y="492"/>
                  <a:pt x="693" y="482"/>
                  <a:pt x="695" y="473"/>
                </a:cubicBezTo>
                <a:cubicBezTo>
                  <a:pt x="698" y="461"/>
                  <a:pt x="698" y="449"/>
                  <a:pt x="696" y="436"/>
                </a:cubicBezTo>
                <a:cubicBezTo>
                  <a:pt x="691" y="412"/>
                  <a:pt x="688" y="387"/>
                  <a:pt x="691" y="362"/>
                </a:cubicBezTo>
                <a:cubicBezTo>
                  <a:pt x="692" y="350"/>
                  <a:pt x="692" y="338"/>
                  <a:pt x="691" y="326"/>
                </a:cubicBezTo>
                <a:cubicBezTo>
                  <a:pt x="689" y="303"/>
                  <a:pt x="686" y="280"/>
                  <a:pt x="684" y="258"/>
                </a:cubicBezTo>
                <a:cubicBezTo>
                  <a:pt x="683" y="234"/>
                  <a:pt x="682" y="210"/>
                  <a:pt x="680" y="186"/>
                </a:cubicBezTo>
                <a:cubicBezTo>
                  <a:pt x="680" y="173"/>
                  <a:pt x="679" y="160"/>
                  <a:pt x="679" y="147"/>
                </a:cubicBezTo>
                <a:cubicBezTo>
                  <a:pt x="679" y="121"/>
                  <a:pt x="679" y="95"/>
                  <a:pt x="679" y="69"/>
                </a:cubicBezTo>
                <a:cubicBezTo>
                  <a:pt x="679" y="63"/>
                  <a:pt x="677" y="56"/>
                  <a:pt x="676" y="49"/>
                </a:cubicBezTo>
                <a:cubicBezTo>
                  <a:pt x="662" y="48"/>
                  <a:pt x="649" y="48"/>
                  <a:pt x="637" y="49"/>
                </a:cubicBezTo>
                <a:cubicBezTo>
                  <a:pt x="635" y="54"/>
                  <a:pt x="635" y="57"/>
                  <a:pt x="639" y="61"/>
                </a:cubicBezTo>
                <a:cubicBezTo>
                  <a:pt x="644" y="65"/>
                  <a:pt x="643" y="81"/>
                  <a:pt x="638" y="85"/>
                </a:cubicBezTo>
                <a:cubicBezTo>
                  <a:pt x="636" y="86"/>
                  <a:pt x="633" y="87"/>
                  <a:pt x="630" y="87"/>
                </a:cubicBezTo>
                <a:cubicBezTo>
                  <a:pt x="626" y="87"/>
                  <a:pt x="622" y="86"/>
                  <a:pt x="617" y="86"/>
                </a:cubicBezTo>
                <a:cubicBezTo>
                  <a:pt x="602" y="85"/>
                  <a:pt x="601" y="84"/>
                  <a:pt x="603" y="71"/>
                </a:cubicBezTo>
                <a:cubicBezTo>
                  <a:pt x="604" y="64"/>
                  <a:pt x="607" y="56"/>
                  <a:pt x="603" y="49"/>
                </a:cubicBezTo>
                <a:cubicBezTo>
                  <a:pt x="571" y="49"/>
                  <a:pt x="571" y="49"/>
                  <a:pt x="571" y="49"/>
                </a:cubicBezTo>
                <a:cubicBezTo>
                  <a:pt x="573" y="54"/>
                  <a:pt x="574" y="57"/>
                  <a:pt x="576" y="60"/>
                </a:cubicBezTo>
                <a:cubicBezTo>
                  <a:pt x="580" y="66"/>
                  <a:pt x="580" y="81"/>
                  <a:pt x="575" y="85"/>
                </a:cubicBezTo>
                <a:cubicBezTo>
                  <a:pt x="573" y="86"/>
                  <a:pt x="570" y="87"/>
                  <a:pt x="567" y="87"/>
                </a:cubicBezTo>
                <a:cubicBezTo>
                  <a:pt x="561" y="87"/>
                  <a:pt x="555" y="86"/>
                  <a:pt x="549" y="85"/>
                </a:cubicBezTo>
                <a:cubicBezTo>
                  <a:pt x="541" y="84"/>
                  <a:pt x="539" y="83"/>
                  <a:pt x="539" y="76"/>
                </a:cubicBezTo>
                <a:cubicBezTo>
                  <a:pt x="540" y="71"/>
                  <a:pt x="541" y="66"/>
                  <a:pt x="541" y="61"/>
                </a:cubicBezTo>
                <a:cubicBezTo>
                  <a:pt x="542" y="57"/>
                  <a:pt x="541" y="53"/>
                  <a:pt x="541" y="49"/>
                </a:cubicBezTo>
                <a:cubicBezTo>
                  <a:pt x="514" y="49"/>
                  <a:pt x="514" y="49"/>
                  <a:pt x="514" y="49"/>
                </a:cubicBezTo>
                <a:cubicBezTo>
                  <a:pt x="516" y="54"/>
                  <a:pt x="517" y="57"/>
                  <a:pt x="519" y="60"/>
                </a:cubicBezTo>
                <a:cubicBezTo>
                  <a:pt x="523" y="66"/>
                  <a:pt x="524" y="81"/>
                  <a:pt x="519" y="85"/>
                </a:cubicBezTo>
                <a:cubicBezTo>
                  <a:pt x="517" y="86"/>
                  <a:pt x="514" y="87"/>
                  <a:pt x="512" y="87"/>
                </a:cubicBezTo>
                <a:cubicBezTo>
                  <a:pt x="504" y="87"/>
                  <a:pt x="497" y="86"/>
                  <a:pt x="490" y="85"/>
                </a:cubicBezTo>
                <a:cubicBezTo>
                  <a:pt x="485" y="85"/>
                  <a:pt x="482" y="82"/>
                  <a:pt x="483" y="78"/>
                </a:cubicBezTo>
                <a:cubicBezTo>
                  <a:pt x="483" y="72"/>
                  <a:pt x="484" y="67"/>
                  <a:pt x="484" y="61"/>
                </a:cubicBezTo>
                <a:cubicBezTo>
                  <a:pt x="485" y="57"/>
                  <a:pt x="485" y="53"/>
                  <a:pt x="485" y="49"/>
                </a:cubicBezTo>
                <a:cubicBezTo>
                  <a:pt x="454" y="49"/>
                  <a:pt x="454" y="49"/>
                  <a:pt x="454" y="49"/>
                </a:cubicBezTo>
                <a:cubicBezTo>
                  <a:pt x="453" y="57"/>
                  <a:pt x="453" y="57"/>
                  <a:pt x="457" y="61"/>
                </a:cubicBezTo>
                <a:cubicBezTo>
                  <a:pt x="459" y="63"/>
                  <a:pt x="460" y="66"/>
                  <a:pt x="460" y="68"/>
                </a:cubicBezTo>
                <a:cubicBezTo>
                  <a:pt x="460" y="72"/>
                  <a:pt x="459" y="76"/>
                  <a:pt x="458" y="81"/>
                </a:cubicBezTo>
                <a:cubicBezTo>
                  <a:pt x="457" y="85"/>
                  <a:pt x="453" y="87"/>
                  <a:pt x="448" y="87"/>
                </a:cubicBezTo>
                <a:cubicBezTo>
                  <a:pt x="443" y="87"/>
                  <a:pt x="438" y="86"/>
                  <a:pt x="434" y="86"/>
                </a:cubicBezTo>
                <a:cubicBezTo>
                  <a:pt x="420" y="85"/>
                  <a:pt x="418" y="83"/>
                  <a:pt x="420" y="72"/>
                </a:cubicBezTo>
                <a:cubicBezTo>
                  <a:pt x="421" y="64"/>
                  <a:pt x="424" y="57"/>
                  <a:pt x="420" y="49"/>
                </a:cubicBezTo>
                <a:cubicBezTo>
                  <a:pt x="391" y="49"/>
                  <a:pt x="391" y="49"/>
                  <a:pt x="391" y="49"/>
                </a:cubicBezTo>
                <a:cubicBezTo>
                  <a:pt x="392" y="53"/>
                  <a:pt x="391" y="57"/>
                  <a:pt x="393" y="58"/>
                </a:cubicBezTo>
                <a:cubicBezTo>
                  <a:pt x="404" y="65"/>
                  <a:pt x="398" y="73"/>
                  <a:pt x="397" y="80"/>
                </a:cubicBezTo>
                <a:cubicBezTo>
                  <a:pt x="397" y="86"/>
                  <a:pt x="392" y="88"/>
                  <a:pt x="386" y="87"/>
                </a:cubicBezTo>
                <a:cubicBezTo>
                  <a:pt x="384" y="87"/>
                  <a:pt x="381" y="86"/>
                  <a:pt x="379" y="86"/>
                </a:cubicBezTo>
                <a:cubicBezTo>
                  <a:pt x="357" y="84"/>
                  <a:pt x="357" y="84"/>
                  <a:pt x="360" y="66"/>
                </a:cubicBezTo>
                <a:cubicBezTo>
                  <a:pt x="360" y="64"/>
                  <a:pt x="361" y="61"/>
                  <a:pt x="361" y="59"/>
                </a:cubicBezTo>
                <a:cubicBezTo>
                  <a:pt x="362" y="56"/>
                  <a:pt x="361" y="53"/>
                  <a:pt x="361" y="49"/>
                </a:cubicBezTo>
                <a:cubicBezTo>
                  <a:pt x="330" y="49"/>
                  <a:pt x="330" y="49"/>
                  <a:pt x="330" y="49"/>
                </a:cubicBezTo>
                <a:cubicBezTo>
                  <a:pt x="329" y="54"/>
                  <a:pt x="329" y="57"/>
                  <a:pt x="333" y="61"/>
                </a:cubicBezTo>
                <a:cubicBezTo>
                  <a:pt x="337" y="65"/>
                  <a:pt x="337" y="81"/>
                  <a:pt x="331" y="85"/>
                </a:cubicBezTo>
                <a:cubicBezTo>
                  <a:pt x="329" y="86"/>
                  <a:pt x="326" y="87"/>
                  <a:pt x="323" y="87"/>
                </a:cubicBezTo>
                <a:cubicBezTo>
                  <a:pt x="319" y="87"/>
                  <a:pt x="315" y="86"/>
                  <a:pt x="311" y="86"/>
                </a:cubicBezTo>
                <a:cubicBezTo>
                  <a:pt x="295" y="85"/>
                  <a:pt x="295" y="84"/>
                  <a:pt x="296" y="71"/>
                </a:cubicBezTo>
                <a:cubicBezTo>
                  <a:pt x="297" y="64"/>
                  <a:pt x="300" y="56"/>
                  <a:pt x="296" y="49"/>
                </a:cubicBezTo>
                <a:cubicBezTo>
                  <a:pt x="285" y="49"/>
                  <a:pt x="274" y="47"/>
                  <a:pt x="263" y="50"/>
                </a:cubicBezTo>
                <a:cubicBezTo>
                  <a:pt x="262" y="54"/>
                  <a:pt x="262" y="58"/>
                  <a:pt x="266" y="61"/>
                </a:cubicBezTo>
                <a:cubicBezTo>
                  <a:pt x="270" y="65"/>
                  <a:pt x="269" y="81"/>
                  <a:pt x="264" y="85"/>
                </a:cubicBezTo>
                <a:cubicBezTo>
                  <a:pt x="262" y="86"/>
                  <a:pt x="259" y="87"/>
                  <a:pt x="256" y="87"/>
                </a:cubicBezTo>
                <a:cubicBezTo>
                  <a:pt x="251" y="87"/>
                  <a:pt x="247" y="86"/>
                  <a:pt x="242" y="86"/>
                </a:cubicBezTo>
                <a:cubicBezTo>
                  <a:pt x="229" y="85"/>
                  <a:pt x="228" y="83"/>
                  <a:pt x="229" y="72"/>
                </a:cubicBezTo>
                <a:cubicBezTo>
                  <a:pt x="230" y="65"/>
                  <a:pt x="230" y="57"/>
                  <a:pt x="231" y="49"/>
                </a:cubicBezTo>
                <a:cubicBezTo>
                  <a:pt x="197" y="49"/>
                  <a:pt x="197" y="49"/>
                  <a:pt x="197" y="49"/>
                </a:cubicBezTo>
                <a:cubicBezTo>
                  <a:pt x="199" y="54"/>
                  <a:pt x="200" y="57"/>
                  <a:pt x="202" y="60"/>
                </a:cubicBezTo>
                <a:cubicBezTo>
                  <a:pt x="206" y="66"/>
                  <a:pt x="206" y="81"/>
                  <a:pt x="201" y="85"/>
                </a:cubicBezTo>
                <a:cubicBezTo>
                  <a:pt x="200" y="86"/>
                  <a:pt x="197" y="87"/>
                  <a:pt x="195" y="87"/>
                </a:cubicBezTo>
                <a:cubicBezTo>
                  <a:pt x="188" y="87"/>
                  <a:pt x="181" y="86"/>
                  <a:pt x="174" y="85"/>
                </a:cubicBezTo>
                <a:cubicBezTo>
                  <a:pt x="168" y="85"/>
                  <a:pt x="165" y="82"/>
                  <a:pt x="165" y="77"/>
                </a:cubicBezTo>
                <a:cubicBezTo>
                  <a:pt x="166" y="71"/>
                  <a:pt x="167" y="66"/>
                  <a:pt x="168" y="60"/>
                </a:cubicBezTo>
                <a:cubicBezTo>
                  <a:pt x="168" y="57"/>
                  <a:pt x="168" y="53"/>
                  <a:pt x="168" y="49"/>
                </a:cubicBezTo>
                <a:cubicBezTo>
                  <a:pt x="135" y="49"/>
                  <a:pt x="135" y="49"/>
                  <a:pt x="135" y="49"/>
                </a:cubicBezTo>
                <a:cubicBezTo>
                  <a:pt x="134" y="57"/>
                  <a:pt x="134" y="57"/>
                  <a:pt x="138" y="61"/>
                </a:cubicBezTo>
                <a:cubicBezTo>
                  <a:pt x="142" y="65"/>
                  <a:pt x="142" y="81"/>
                  <a:pt x="137" y="85"/>
                </a:cubicBezTo>
                <a:cubicBezTo>
                  <a:pt x="135" y="86"/>
                  <a:pt x="132" y="87"/>
                  <a:pt x="130" y="87"/>
                </a:cubicBezTo>
                <a:cubicBezTo>
                  <a:pt x="123" y="87"/>
                  <a:pt x="116" y="86"/>
                  <a:pt x="109" y="85"/>
                </a:cubicBezTo>
                <a:cubicBezTo>
                  <a:pt x="103" y="85"/>
                  <a:pt x="100" y="82"/>
                  <a:pt x="101" y="76"/>
                </a:cubicBezTo>
                <a:cubicBezTo>
                  <a:pt x="102" y="71"/>
                  <a:pt x="103" y="66"/>
                  <a:pt x="103" y="60"/>
                </a:cubicBezTo>
                <a:cubicBezTo>
                  <a:pt x="104" y="56"/>
                  <a:pt x="103" y="53"/>
                  <a:pt x="103" y="49"/>
                </a:cubicBezTo>
                <a:cubicBezTo>
                  <a:pt x="72" y="49"/>
                  <a:pt x="72" y="49"/>
                  <a:pt x="72" y="49"/>
                </a:cubicBezTo>
                <a:cubicBezTo>
                  <a:pt x="70" y="54"/>
                  <a:pt x="71" y="58"/>
                  <a:pt x="75" y="61"/>
                </a:cubicBezTo>
                <a:cubicBezTo>
                  <a:pt x="80" y="65"/>
                  <a:pt x="78" y="82"/>
                  <a:pt x="73" y="85"/>
                </a:cubicBezTo>
                <a:cubicBezTo>
                  <a:pt x="71" y="87"/>
                  <a:pt x="67" y="87"/>
                  <a:pt x="65" y="87"/>
                </a:cubicBezTo>
                <a:cubicBezTo>
                  <a:pt x="60" y="87"/>
                  <a:pt x="55" y="86"/>
                  <a:pt x="50" y="86"/>
                </a:cubicBezTo>
                <a:cubicBezTo>
                  <a:pt x="38" y="85"/>
                  <a:pt x="37" y="83"/>
                  <a:pt x="38" y="72"/>
                </a:cubicBezTo>
                <a:cubicBezTo>
                  <a:pt x="40" y="63"/>
                  <a:pt x="42" y="54"/>
                  <a:pt x="39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9" y="48"/>
                  <a:pt x="18" y="52"/>
                  <a:pt x="18" y="56"/>
                </a:cubicBezTo>
                <a:cubicBezTo>
                  <a:pt x="18" y="71"/>
                  <a:pt x="19" y="85"/>
                  <a:pt x="18" y="100"/>
                </a:cubicBezTo>
                <a:cubicBezTo>
                  <a:pt x="18" y="114"/>
                  <a:pt x="17" y="129"/>
                  <a:pt x="17" y="144"/>
                </a:cubicBezTo>
                <a:cubicBezTo>
                  <a:pt x="17" y="160"/>
                  <a:pt x="18" y="176"/>
                  <a:pt x="18" y="192"/>
                </a:cubicBezTo>
                <a:cubicBezTo>
                  <a:pt x="18" y="220"/>
                  <a:pt x="15" y="248"/>
                  <a:pt x="15" y="276"/>
                </a:cubicBezTo>
                <a:cubicBezTo>
                  <a:pt x="15" y="322"/>
                  <a:pt x="13" y="369"/>
                  <a:pt x="20" y="415"/>
                </a:cubicBezTo>
                <a:cubicBezTo>
                  <a:pt x="24" y="443"/>
                  <a:pt x="23" y="471"/>
                  <a:pt x="24" y="499"/>
                </a:cubicBezTo>
                <a:cubicBezTo>
                  <a:pt x="25" y="510"/>
                  <a:pt x="25" y="522"/>
                  <a:pt x="24" y="533"/>
                </a:cubicBezTo>
                <a:cubicBezTo>
                  <a:pt x="23" y="569"/>
                  <a:pt x="20" y="604"/>
                  <a:pt x="23" y="640"/>
                </a:cubicBezTo>
                <a:cubicBezTo>
                  <a:pt x="25" y="661"/>
                  <a:pt x="25" y="683"/>
                  <a:pt x="26" y="704"/>
                </a:cubicBezTo>
                <a:cubicBezTo>
                  <a:pt x="27" y="731"/>
                  <a:pt x="27" y="758"/>
                  <a:pt x="29" y="785"/>
                </a:cubicBezTo>
                <a:cubicBezTo>
                  <a:pt x="30" y="804"/>
                  <a:pt x="32" y="822"/>
                  <a:pt x="28" y="841"/>
                </a:cubicBezTo>
                <a:cubicBezTo>
                  <a:pt x="25" y="856"/>
                  <a:pt x="23" y="872"/>
                  <a:pt x="25" y="887"/>
                </a:cubicBezTo>
                <a:cubicBezTo>
                  <a:pt x="26" y="894"/>
                  <a:pt x="25" y="901"/>
                  <a:pt x="24" y="908"/>
                </a:cubicBezTo>
                <a:cubicBezTo>
                  <a:pt x="24" y="911"/>
                  <a:pt x="24" y="914"/>
                  <a:pt x="24" y="919"/>
                </a:cubicBezTo>
                <a:cubicBezTo>
                  <a:pt x="31" y="917"/>
                  <a:pt x="38" y="916"/>
                  <a:pt x="46" y="915"/>
                </a:cubicBezTo>
                <a:cubicBezTo>
                  <a:pt x="40" y="913"/>
                  <a:pt x="36" y="912"/>
                  <a:pt x="33" y="910"/>
                </a:cubicBezTo>
                <a:cubicBezTo>
                  <a:pt x="33" y="909"/>
                  <a:pt x="33" y="909"/>
                  <a:pt x="33" y="908"/>
                </a:cubicBezTo>
                <a:cubicBezTo>
                  <a:pt x="38" y="908"/>
                  <a:pt x="44" y="907"/>
                  <a:pt x="49" y="908"/>
                </a:cubicBezTo>
                <a:cubicBezTo>
                  <a:pt x="68" y="910"/>
                  <a:pt x="86" y="909"/>
                  <a:pt x="104" y="907"/>
                </a:cubicBezTo>
                <a:cubicBezTo>
                  <a:pt x="116" y="906"/>
                  <a:pt x="128" y="905"/>
                  <a:pt x="140" y="906"/>
                </a:cubicBezTo>
                <a:cubicBezTo>
                  <a:pt x="149" y="906"/>
                  <a:pt x="159" y="906"/>
                  <a:pt x="166" y="912"/>
                </a:cubicBezTo>
                <a:cubicBezTo>
                  <a:pt x="132" y="906"/>
                  <a:pt x="100" y="917"/>
                  <a:pt x="66" y="916"/>
                </a:cubicBezTo>
                <a:cubicBezTo>
                  <a:pt x="76" y="919"/>
                  <a:pt x="85" y="921"/>
                  <a:pt x="96" y="921"/>
                </a:cubicBezTo>
                <a:cubicBezTo>
                  <a:pt x="121" y="920"/>
                  <a:pt x="146" y="919"/>
                  <a:pt x="172" y="918"/>
                </a:cubicBezTo>
                <a:cubicBezTo>
                  <a:pt x="177" y="918"/>
                  <a:pt x="183" y="918"/>
                  <a:pt x="190" y="917"/>
                </a:cubicBezTo>
                <a:cubicBezTo>
                  <a:pt x="186" y="915"/>
                  <a:pt x="184" y="913"/>
                  <a:pt x="181" y="911"/>
                </a:cubicBezTo>
                <a:cubicBezTo>
                  <a:pt x="182" y="911"/>
                  <a:pt x="183" y="910"/>
                  <a:pt x="184" y="910"/>
                </a:cubicBezTo>
                <a:cubicBezTo>
                  <a:pt x="221" y="910"/>
                  <a:pt x="258" y="910"/>
                  <a:pt x="296" y="913"/>
                </a:cubicBezTo>
                <a:cubicBezTo>
                  <a:pt x="320" y="916"/>
                  <a:pt x="345" y="917"/>
                  <a:pt x="370" y="914"/>
                </a:cubicBezTo>
                <a:cubicBezTo>
                  <a:pt x="388" y="912"/>
                  <a:pt x="407" y="912"/>
                  <a:pt x="425" y="912"/>
                </a:cubicBezTo>
                <a:cubicBezTo>
                  <a:pt x="445" y="912"/>
                  <a:pt x="466" y="914"/>
                  <a:pt x="486" y="915"/>
                </a:cubicBezTo>
                <a:cubicBezTo>
                  <a:pt x="492" y="915"/>
                  <a:pt x="499" y="916"/>
                  <a:pt x="506" y="917"/>
                </a:cubicBezTo>
                <a:cubicBezTo>
                  <a:pt x="505" y="920"/>
                  <a:pt x="505" y="920"/>
                  <a:pt x="505" y="920"/>
                </a:cubicBezTo>
                <a:cubicBezTo>
                  <a:pt x="460" y="922"/>
                  <a:pt x="414" y="915"/>
                  <a:pt x="368" y="922"/>
                </a:cubicBezTo>
                <a:cubicBezTo>
                  <a:pt x="406" y="924"/>
                  <a:pt x="444" y="926"/>
                  <a:pt x="483" y="927"/>
                </a:cubicBezTo>
                <a:cubicBezTo>
                  <a:pt x="492" y="927"/>
                  <a:pt x="502" y="927"/>
                  <a:pt x="512" y="927"/>
                </a:cubicBezTo>
                <a:cubicBezTo>
                  <a:pt x="526" y="927"/>
                  <a:pt x="540" y="927"/>
                  <a:pt x="553" y="927"/>
                </a:cubicBezTo>
                <a:cubicBezTo>
                  <a:pt x="569" y="927"/>
                  <a:pt x="585" y="928"/>
                  <a:pt x="601" y="928"/>
                </a:cubicBezTo>
                <a:cubicBezTo>
                  <a:pt x="631" y="928"/>
                  <a:pt x="662" y="927"/>
                  <a:pt x="692" y="926"/>
                </a:cubicBezTo>
                <a:cubicBezTo>
                  <a:pt x="696" y="926"/>
                  <a:pt x="699" y="926"/>
                  <a:pt x="704" y="926"/>
                </a:cubicBezTo>
                <a:cubicBezTo>
                  <a:pt x="703" y="920"/>
                  <a:pt x="705" y="914"/>
                  <a:pt x="702" y="912"/>
                </a:cubicBezTo>
                <a:cubicBezTo>
                  <a:pt x="696" y="906"/>
                  <a:pt x="697" y="900"/>
                  <a:pt x="697" y="894"/>
                </a:cubicBezTo>
                <a:cubicBezTo>
                  <a:pt x="697" y="888"/>
                  <a:pt x="698" y="881"/>
                  <a:pt x="698" y="875"/>
                </a:cubicBezTo>
                <a:cubicBezTo>
                  <a:pt x="698" y="869"/>
                  <a:pt x="697" y="863"/>
                  <a:pt x="697" y="857"/>
                </a:cubicBezTo>
                <a:cubicBezTo>
                  <a:pt x="695" y="878"/>
                  <a:pt x="698" y="901"/>
                  <a:pt x="691" y="921"/>
                </a:cubicBezTo>
                <a:cubicBezTo>
                  <a:pt x="685" y="920"/>
                  <a:pt x="681" y="918"/>
                  <a:pt x="677" y="918"/>
                </a:cubicBezTo>
                <a:cubicBezTo>
                  <a:pt x="670" y="919"/>
                  <a:pt x="664" y="920"/>
                  <a:pt x="657" y="921"/>
                </a:cubicBezTo>
                <a:cubicBezTo>
                  <a:pt x="646" y="922"/>
                  <a:pt x="634" y="925"/>
                  <a:pt x="624" y="923"/>
                </a:cubicBezTo>
                <a:cubicBezTo>
                  <a:pt x="610" y="921"/>
                  <a:pt x="597" y="922"/>
                  <a:pt x="584" y="921"/>
                </a:cubicBezTo>
                <a:cubicBezTo>
                  <a:pt x="579" y="921"/>
                  <a:pt x="573" y="922"/>
                  <a:pt x="567" y="921"/>
                </a:cubicBezTo>
                <a:cubicBezTo>
                  <a:pt x="565" y="921"/>
                  <a:pt x="563" y="919"/>
                  <a:pt x="560" y="919"/>
                </a:cubicBezTo>
                <a:cubicBezTo>
                  <a:pt x="564" y="917"/>
                  <a:pt x="567" y="917"/>
                  <a:pt x="570" y="917"/>
                </a:cubicBezTo>
                <a:cubicBezTo>
                  <a:pt x="581" y="917"/>
                  <a:pt x="593" y="916"/>
                  <a:pt x="604" y="917"/>
                </a:cubicBezTo>
                <a:cubicBezTo>
                  <a:pt x="615" y="917"/>
                  <a:pt x="626" y="911"/>
                  <a:pt x="637" y="918"/>
                </a:cubicBezTo>
                <a:cubicBezTo>
                  <a:pt x="653" y="915"/>
                  <a:pt x="669" y="912"/>
                  <a:pt x="685" y="909"/>
                </a:cubicBezTo>
                <a:moveTo>
                  <a:pt x="498" y="12"/>
                </a:moveTo>
                <a:cubicBezTo>
                  <a:pt x="497" y="17"/>
                  <a:pt x="496" y="22"/>
                  <a:pt x="496" y="27"/>
                </a:cubicBezTo>
                <a:cubicBezTo>
                  <a:pt x="495" y="41"/>
                  <a:pt x="495" y="55"/>
                  <a:pt x="495" y="69"/>
                </a:cubicBezTo>
                <a:cubicBezTo>
                  <a:pt x="495" y="72"/>
                  <a:pt x="496" y="75"/>
                  <a:pt x="501" y="75"/>
                </a:cubicBezTo>
                <a:cubicBezTo>
                  <a:pt x="506" y="75"/>
                  <a:pt x="509" y="73"/>
                  <a:pt x="511" y="69"/>
                </a:cubicBezTo>
                <a:cubicBezTo>
                  <a:pt x="511" y="68"/>
                  <a:pt x="511" y="66"/>
                  <a:pt x="511" y="65"/>
                </a:cubicBezTo>
                <a:cubicBezTo>
                  <a:pt x="510" y="54"/>
                  <a:pt x="510" y="43"/>
                  <a:pt x="509" y="32"/>
                </a:cubicBezTo>
                <a:cubicBezTo>
                  <a:pt x="509" y="25"/>
                  <a:pt x="508" y="19"/>
                  <a:pt x="508" y="12"/>
                </a:cubicBezTo>
                <a:lnTo>
                  <a:pt x="498" y="12"/>
                </a:lnTo>
                <a:close/>
                <a:moveTo>
                  <a:pt x="374" y="13"/>
                </a:moveTo>
                <a:cubicBezTo>
                  <a:pt x="373" y="18"/>
                  <a:pt x="373" y="22"/>
                  <a:pt x="372" y="27"/>
                </a:cubicBezTo>
                <a:cubicBezTo>
                  <a:pt x="372" y="41"/>
                  <a:pt x="371" y="54"/>
                  <a:pt x="371" y="68"/>
                </a:cubicBezTo>
                <a:cubicBezTo>
                  <a:pt x="371" y="72"/>
                  <a:pt x="372" y="75"/>
                  <a:pt x="377" y="75"/>
                </a:cubicBezTo>
                <a:cubicBezTo>
                  <a:pt x="382" y="76"/>
                  <a:pt x="386" y="73"/>
                  <a:pt x="387" y="69"/>
                </a:cubicBezTo>
                <a:cubicBezTo>
                  <a:pt x="387" y="67"/>
                  <a:pt x="387" y="66"/>
                  <a:pt x="387" y="64"/>
                </a:cubicBezTo>
                <a:cubicBezTo>
                  <a:pt x="386" y="56"/>
                  <a:pt x="386" y="47"/>
                  <a:pt x="385" y="39"/>
                </a:cubicBezTo>
                <a:cubicBezTo>
                  <a:pt x="385" y="31"/>
                  <a:pt x="385" y="24"/>
                  <a:pt x="384" y="17"/>
                </a:cubicBezTo>
                <a:cubicBezTo>
                  <a:pt x="384" y="12"/>
                  <a:pt x="381" y="10"/>
                  <a:pt x="374" y="13"/>
                </a:cubicBezTo>
                <a:moveTo>
                  <a:pt x="180" y="13"/>
                </a:moveTo>
                <a:cubicBezTo>
                  <a:pt x="179" y="31"/>
                  <a:pt x="178" y="49"/>
                  <a:pt x="177" y="68"/>
                </a:cubicBezTo>
                <a:cubicBezTo>
                  <a:pt x="177" y="71"/>
                  <a:pt x="178" y="75"/>
                  <a:pt x="184" y="75"/>
                </a:cubicBezTo>
                <a:cubicBezTo>
                  <a:pt x="189" y="76"/>
                  <a:pt x="193" y="72"/>
                  <a:pt x="194" y="67"/>
                </a:cubicBezTo>
                <a:cubicBezTo>
                  <a:pt x="194" y="66"/>
                  <a:pt x="194" y="66"/>
                  <a:pt x="194" y="65"/>
                </a:cubicBezTo>
                <a:cubicBezTo>
                  <a:pt x="193" y="54"/>
                  <a:pt x="193" y="43"/>
                  <a:pt x="192" y="33"/>
                </a:cubicBezTo>
                <a:cubicBezTo>
                  <a:pt x="192" y="27"/>
                  <a:pt x="191" y="22"/>
                  <a:pt x="191" y="17"/>
                </a:cubicBezTo>
                <a:cubicBezTo>
                  <a:pt x="191" y="12"/>
                  <a:pt x="187" y="11"/>
                  <a:pt x="180" y="13"/>
                </a:cubicBezTo>
                <a:moveTo>
                  <a:pt x="116" y="13"/>
                </a:moveTo>
                <a:cubicBezTo>
                  <a:pt x="115" y="27"/>
                  <a:pt x="114" y="42"/>
                  <a:pt x="113" y="56"/>
                </a:cubicBezTo>
                <a:cubicBezTo>
                  <a:pt x="113" y="60"/>
                  <a:pt x="112" y="65"/>
                  <a:pt x="113" y="69"/>
                </a:cubicBezTo>
                <a:cubicBezTo>
                  <a:pt x="114" y="71"/>
                  <a:pt x="117" y="75"/>
                  <a:pt x="119" y="75"/>
                </a:cubicBezTo>
                <a:cubicBezTo>
                  <a:pt x="122" y="75"/>
                  <a:pt x="126" y="73"/>
                  <a:pt x="128" y="71"/>
                </a:cubicBezTo>
                <a:cubicBezTo>
                  <a:pt x="129" y="70"/>
                  <a:pt x="129" y="67"/>
                  <a:pt x="129" y="65"/>
                </a:cubicBezTo>
                <a:cubicBezTo>
                  <a:pt x="129" y="55"/>
                  <a:pt x="128" y="45"/>
                  <a:pt x="128" y="35"/>
                </a:cubicBezTo>
                <a:cubicBezTo>
                  <a:pt x="127" y="29"/>
                  <a:pt x="127" y="23"/>
                  <a:pt x="127" y="17"/>
                </a:cubicBezTo>
                <a:cubicBezTo>
                  <a:pt x="126" y="12"/>
                  <a:pt x="123" y="10"/>
                  <a:pt x="116" y="13"/>
                </a:cubicBezTo>
                <a:moveTo>
                  <a:pt x="554" y="13"/>
                </a:moveTo>
                <a:cubicBezTo>
                  <a:pt x="555" y="22"/>
                  <a:pt x="549" y="32"/>
                  <a:pt x="555" y="41"/>
                </a:cubicBezTo>
                <a:cubicBezTo>
                  <a:pt x="556" y="42"/>
                  <a:pt x="555" y="44"/>
                  <a:pt x="555" y="45"/>
                </a:cubicBezTo>
                <a:cubicBezTo>
                  <a:pt x="548" y="53"/>
                  <a:pt x="552" y="62"/>
                  <a:pt x="552" y="70"/>
                </a:cubicBezTo>
                <a:cubicBezTo>
                  <a:pt x="552" y="75"/>
                  <a:pt x="557" y="76"/>
                  <a:pt x="562" y="75"/>
                </a:cubicBezTo>
                <a:cubicBezTo>
                  <a:pt x="567" y="73"/>
                  <a:pt x="568" y="69"/>
                  <a:pt x="567" y="65"/>
                </a:cubicBezTo>
                <a:cubicBezTo>
                  <a:pt x="567" y="55"/>
                  <a:pt x="566" y="45"/>
                  <a:pt x="566" y="35"/>
                </a:cubicBezTo>
                <a:cubicBezTo>
                  <a:pt x="565" y="29"/>
                  <a:pt x="565" y="23"/>
                  <a:pt x="565" y="17"/>
                </a:cubicBezTo>
                <a:cubicBezTo>
                  <a:pt x="565" y="12"/>
                  <a:pt x="561" y="10"/>
                  <a:pt x="554" y="13"/>
                </a:cubicBezTo>
                <a:moveTo>
                  <a:pt x="444" y="12"/>
                </a:moveTo>
                <a:cubicBezTo>
                  <a:pt x="437" y="11"/>
                  <a:pt x="434" y="13"/>
                  <a:pt x="434" y="17"/>
                </a:cubicBezTo>
                <a:cubicBezTo>
                  <a:pt x="433" y="34"/>
                  <a:pt x="432" y="51"/>
                  <a:pt x="432" y="68"/>
                </a:cubicBezTo>
                <a:cubicBezTo>
                  <a:pt x="431" y="72"/>
                  <a:pt x="433" y="75"/>
                  <a:pt x="439" y="75"/>
                </a:cubicBezTo>
                <a:cubicBezTo>
                  <a:pt x="444" y="75"/>
                  <a:pt x="447" y="73"/>
                  <a:pt x="447" y="68"/>
                </a:cubicBezTo>
                <a:cubicBezTo>
                  <a:pt x="447" y="63"/>
                  <a:pt x="447" y="58"/>
                  <a:pt x="446" y="53"/>
                </a:cubicBezTo>
                <a:cubicBezTo>
                  <a:pt x="446" y="39"/>
                  <a:pt x="445" y="26"/>
                  <a:pt x="444" y="12"/>
                </a:cubicBezTo>
                <a:moveTo>
                  <a:pt x="320" y="12"/>
                </a:moveTo>
                <a:cubicBezTo>
                  <a:pt x="311" y="12"/>
                  <a:pt x="310" y="12"/>
                  <a:pt x="310" y="19"/>
                </a:cubicBezTo>
                <a:cubicBezTo>
                  <a:pt x="309" y="32"/>
                  <a:pt x="308" y="45"/>
                  <a:pt x="308" y="59"/>
                </a:cubicBezTo>
                <a:cubicBezTo>
                  <a:pt x="308" y="62"/>
                  <a:pt x="307" y="66"/>
                  <a:pt x="308" y="69"/>
                </a:cubicBezTo>
                <a:cubicBezTo>
                  <a:pt x="309" y="72"/>
                  <a:pt x="312" y="75"/>
                  <a:pt x="314" y="75"/>
                </a:cubicBezTo>
                <a:cubicBezTo>
                  <a:pt x="319" y="76"/>
                  <a:pt x="323" y="74"/>
                  <a:pt x="323" y="69"/>
                </a:cubicBezTo>
                <a:cubicBezTo>
                  <a:pt x="324" y="67"/>
                  <a:pt x="323" y="65"/>
                  <a:pt x="323" y="63"/>
                </a:cubicBezTo>
                <a:cubicBezTo>
                  <a:pt x="323" y="53"/>
                  <a:pt x="323" y="44"/>
                  <a:pt x="322" y="35"/>
                </a:cubicBezTo>
                <a:cubicBezTo>
                  <a:pt x="322" y="27"/>
                  <a:pt x="321" y="20"/>
                  <a:pt x="320" y="12"/>
                </a:cubicBezTo>
                <a:moveTo>
                  <a:pt x="254" y="13"/>
                </a:moveTo>
                <a:cubicBezTo>
                  <a:pt x="246" y="10"/>
                  <a:pt x="243" y="13"/>
                  <a:pt x="243" y="17"/>
                </a:cubicBezTo>
                <a:cubicBezTo>
                  <a:pt x="242" y="34"/>
                  <a:pt x="241" y="51"/>
                  <a:pt x="241" y="68"/>
                </a:cubicBezTo>
                <a:cubicBezTo>
                  <a:pt x="241" y="72"/>
                  <a:pt x="242" y="75"/>
                  <a:pt x="248" y="75"/>
                </a:cubicBezTo>
                <a:cubicBezTo>
                  <a:pt x="253" y="75"/>
                  <a:pt x="257" y="73"/>
                  <a:pt x="256" y="68"/>
                </a:cubicBezTo>
                <a:cubicBezTo>
                  <a:pt x="256" y="63"/>
                  <a:pt x="256" y="58"/>
                  <a:pt x="256" y="53"/>
                </a:cubicBezTo>
                <a:cubicBezTo>
                  <a:pt x="255" y="39"/>
                  <a:pt x="254" y="26"/>
                  <a:pt x="254" y="13"/>
                </a:cubicBezTo>
                <a:moveTo>
                  <a:pt x="63" y="13"/>
                </a:moveTo>
                <a:cubicBezTo>
                  <a:pt x="55" y="10"/>
                  <a:pt x="52" y="13"/>
                  <a:pt x="52" y="18"/>
                </a:cubicBezTo>
                <a:cubicBezTo>
                  <a:pt x="51" y="35"/>
                  <a:pt x="51" y="51"/>
                  <a:pt x="50" y="68"/>
                </a:cubicBezTo>
                <a:cubicBezTo>
                  <a:pt x="50" y="71"/>
                  <a:pt x="51" y="75"/>
                  <a:pt x="57" y="75"/>
                </a:cubicBezTo>
                <a:cubicBezTo>
                  <a:pt x="62" y="75"/>
                  <a:pt x="66" y="72"/>
                  <a:pt x="66" y="67"/>
                </a:cubicBezTo>
                <a:cubicBezTo>
                  <a:pt x="65" y="49"/>
                  <a:pt x="64" y="31"/>
                  <a:pt x="63" y="13"/>
                </a:cubicBezTo>
                <a:moveTo>
                  <a:pt x="627" y="13"/>
                </a:moveTo>
                <a:cubicBezTo>
                  <a:pt x="619" y="10"/>
                  <a:pt x="617" y="14"/>
                  <a:pt x="617" y="19"/>
                </a:cubicBezTo>
                <a:cubicBezTo>
                  <a:pt x="616" y="32"/>
                  <a:pt x="615" y="45"/>
                  <a:pt x="614" y="59"/>
                </a:cubicBezTo>
                <a:cubicBezTo>
                  <a:pt x="614" y="62"/>
                  <a:pt x="614" y="66"/>
                  <a:pt x="615" y="69"/>
                </a:cubicBezTo>
                <a:cubicBezTo>
                  <a:pt x="616" y="72"/>
                  <a:pt x="619" y="75"/>
                  <a:pt x="621" y="75"/>
                </a:cubicBezTo>
                <a:cubicBezTo>
                  <a:pt x="626" y="76"/>
                  <a:pt x="630" y="74"/>
                  <a:pt x="630" y="69"/>
                </a:cubicBezTo>
                <a:cubicBezTo>
                  <a:pt x="630" y="67"/>
                  <a:pt x="630" y="65"/>
                  <a:pt x="630" y="63"/>
                </a:cubicBezTo>
                <a:cubicBezTo>
                  <a:pt x="630" y="53"/>
                  <a:pt x="629" y="44"/>
                  <a:pt x="629" y="35"/>
                </a:cubicBezTo>
                <a:cubicBezTo>
                  <a:pt x="628" y="27"/>
                  <a:pt x="628" y="20"/>
                  <a:pt x="627" y="13"/>
                </a:cubicBezTo>
                <a:moveTo>
                  <a:pt x="332" y="922"/>
                </a:moveTo>
                <a:cubicBezTo>
                  <a:pt x="304" y="920"/>
                  <a:pt x="277" y="918"/>
                  <a:pt x="249" y="916"/>
                </a:cubicBezTo>
                <a:cubicBezTo>
                  <a:pt x="276" y="924"/>
                  <a:pt x="304" y="923"/>
                  <a:pt x="332" y="922"/>
                </a:cubicBezTo>
              </a:path>
            </a:pathLst>
          </a:custGeom>
          <a:solidFill>
            <a:srgbClr val="5151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248223" y="2585980"/>
            <a:ext cx="2692400" cy="248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 smtClean="0">
                <a:solidFill>
                  <a:srgbClr val="515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ChatGPT 比较擅长回答基本事实的问题，比如问 什么是牛顿第三定律？ 。但不太擅长回答意见类的问题，比如问它 谁是世界第一足球运动员？，它就没法回答了。</a:t>
            </a:r>
            <a:endParaRPr lang="en-US" altLang="zh-CN" sz="1200" dirty="0" smtClean="0">
              <a:solidFill>
                <a:srgbClr val="515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200" dirty="0" smtClean="0">
                <a:solidFill>
                  <a:srgbClr val="515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另外，ChatGPT 的数据仅有 2021 年 9 月以前的，如果你问这个时间以后的问题，比如 现在的美国总统是谁？它的答案是「截至2021年9月，现任美国总统是乔·拜登（Joe Biden）。」</a:t>
            </a:r>
            <a:endParaRPr lang="en-US" altLang="zh-CN" sz="1200" dirty="0" smtClean="0">
              <a:solidFill>
                <a:srgbClr val="515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6228080" y="2733675"/>
            <a:ext cx="2894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515161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场景1：问答问题</a:t>
            </a:r>
            <a:endParaRPr lang="zh-CN" altLang="en-US" sz="2400" dirty="0" smtClean="0">
              <a:solidFill>
                <a:srgbClr val="515161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28316" y="3195329"/>
            <a:ext cx="4981829" cy="200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rgbClr val="515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这种直接提问的 prompt ，我们称之为 Zero-shot prompt。模型基于一些通用的先验知识或模型在先前的训练中学习到的模式，对新的任务或领域进行推理和预测。</a:t>
            </a:r>
            <a:endParaRPr lang="en-US" altLang="zh-CN" sz="1200" dirty="0" smtClean="0">
              <a:solidFill>
                <a:srgbClr val="515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rgbClr val="515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Zero-Shot Prompting 技术依赖于预训练的语言模型，这些模型可能会受到训练数据集的限制和偏见</a:t>
            </a:r>
            <a:endParaRPr lang="en-US" altLang="zh-CN" sz="1200" dirty="0" smtClean="0">
              <a:solidFill>
                <a:srgbClr val="515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rgbClr val="515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 Zero-Shot Prompting 技术的灵活性和通用性，它的输出有时可能不够准确，或不符合预期。这可能需要对模型进行进一步的微调或添加更多的提示文本来纠正。</a:t>
            </a:r>
            <a:endParaRPr lang="en-US" altLang="zh-CN" sz="1200" dirty="0" smtClean="0">
              <a:solidFill>
                <a:srgbClr val="515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NWY0YmJlMjNhOWJhODdmZjk2ZWQ3ZTkyMGIwMjQ4Y2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2161</Words>
  <Application>WPS 演示</Application>
  <PresentationFormat>宽屏</PresentationFormat>
  <Paragraphs>139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方正卡通简体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20</cp:revision>
  <dcterms:created xsi:type="dcterms:W3CDTF">2017-07-13T10:39:00Z</dcterms:created>
  <dcterms:modified xsi:type="dcterms:W3CDTF">2023-12-27T14:33:41Z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76DF6C0E391D405FA41BC6E70F7111DF_12</vt:lpwstr>
  </property>
</Properties>
</file>