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5" r:id="rId20"/>
    <p:sldId id="277" r:id="rId21"/>
    <p:sldId id="271" r:id="rId22"/>
    <p:sldId id="272" r:id="rId23"/>
  </p:sldIdLst>
  <p:sldSz cx="12192000" cy="68580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212" y="-108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29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188A-A635-42A9-B952-F889D6EC608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2960D-E677-4B50-879C-E19C00E18F8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2960D-E677-4B50-879C-E19C00E18F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PPT超级市场（www.pptsupermarket.com）</a:t>
            </a:r>
          </a:p>
          <a:p>
            <a:r>
              <a:t>数据标注的流程通常包括以下几个步骤</a:t>
            </a:r>
          </a:p>
          <a:p>
            <a:r>
              <a:t>数据收集：收集需要标注的数据，可以通过网络爬虫、调查问卷等方式获取</a:t>
            </a:r>
          </a:p>
          <a:p>
            <a:r>
              <a:t>数据清洗：对数据进行预处理和清洗，去除重复或者噪声数据</a:t>
            </a:r>
          </a:p>
          <a:p>
            <a:r>
              <a:t>标注策略设计：根据任务的需求和标注类别的复杂性，设计合适的标注策略，确定标注的方法和流程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数据标注工程面临一些挑战，例如，标注工作需要耗费大量的人力和时间，标注结果可能存在主观误差等。以下是一些解决方案</a:t>
            </a:r>
          </a:p>
          <a:p>
            <a:r>
              <a:t>引入自动化技术：利用自动化技术，例如计算机视觉和自然语言处理等，减少标注的工作量和时间，提高效率</a:t>
            </a:r>
          </a:p>
          <a:p>
            <a:r>
              <a:t>多人标注和一致性检查：采用多人标注的方式，通过比对标注结果，检查标注的一致性和准确性</a:t>
            </a:r>
          </a:p>
          <a:p>
            <a:r>
              <a:t>培训标注人员：提供充足的培训和指导，提高标注人员的专业水平和标注质量</a:t>
            </a:r>
          </a:p>
          <a:p>
            <a:r>
              <a:t>数据审核与反馈机制：建立完善的审核和反馈机制，及时发现并纠正标注错误</a:t>
            </a:r>
          </a:p>
          <a:p>
            <a:r>
              <a:t>数据扩增技术：利用数据扩增技术，通过对数据进行变换和增强，扩充标注数据集，提高模型的泛化能力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数据标注工程面临一些挑战，例如，标注工作需要耗费大量的人力和时间，标注结果可能存在主观误差等。以下是一些解决方案</a:t>
            </a:r>
          </a:p>
          <a:p>
            <a:r>
              <a:t>引入自动化技术：利用自动化技术，例如计算机视觉和自然语言处理等，减少标注的工作量和时间，提高效率</a:t>
            </a:r>
          </a:p>
          <a:p>
            <a:r>
              <a:t>多人标注和一致性检查：采用多人标注的方式，通过比对标注结果，检查标注的一致性和准确性</a:t>
            </a:r>
          </a:p>
          <a:p>
            <a:r>
              <a:t>培训标注人员：提供充足的培训和指导，提高标注人员的专业水平和标注质量</a:t>
            </a:r>
          </a:p>
          <a:p>
            <a:r>
              <a:t>数据审核与反馈机制：建立完善的审核和反馈机制，及时发现并纠正标注错误</a:t>
            </a:r>
          </a:p>
          <a:p>
            <a:r>
              <a:t>数据扩增技术：利用数据扩增技术，通过对数据进行变换和增强，扩充标注数据集，提高模型的泛化能力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b="1"/>
              <a:t>单击此处编辑母版文本样式</a:t>
            </a:r>
            <a:endParaRPr lang="zh-CN" altLang="en-US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b="1"/>
              <a:t>单击此处编辑母版文本样式</a:t>
            </a:r>
            <a:endParaRPr lang="zh-CN" altLang="en-US" b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rgbClr val="FF617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0" name="圆: 空心 9"/>
          <p:cNvSpPr/>
          <p:nvPr userDrawn="1"/>
        </p:nvSpPr>
        <p:spPr>
          <a:xfrm>
            <a:off x="10106526" y="4709360"/>
            <a:ext cx="2915653" cy="2915653"/>
          </a:xfrm>
          <a:prstGeom prst="donut">
            <a:avLst>
              <a:gd name="adj" fmla="val 18291"/>
            </a:avLst>
          </a:prstGeom>
          <a:solidFill>
            <a:srgbClr val="FCE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-272716" y="501320"/>
            <a:ext cx="898356" cy="898356"/>
          </a:xfrm>
          <a:prstGeom prst="ellipse">
            <a:avLst/>
          </a:prstGeom>
          <a:pattFill prst="wdDnDiag">
            <a:fgClr>
              <a:srgbClr val="FCE7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9048750" y="1866900"/>
            <a:ext cx="1562100" cy="1562100"/>
          </a:xfrm>
          <a:prstGeom prst="ellipse">
            <a:avLst/>
          </a:prstGeom>
          <a:pattFill prst="wdDnDiag">
            <a:fgClr>
              <a:srgbClr val="FCE7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466226" y="4704346"/>
            <a:ext cx="1638300" cy="1638300"/>
            <a:chOff x="4324350" y="2305050"/>
            <a:chExt cx="2228850" cy="2228850"/>
          </a:xfrm>
        </p:grpSpPr>
        <p:sp>
          <p:nvSpPr>
            <p:cNvPr id="14" name="椭圆 13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1045992" y="2397292"/>
            <a:ext cx="825166" cy="825166"/>
            <a:chOff x="4324350" y="2305050"/>
            <a:chExt cx="2228850" cy="2228850"/>
          </a:xfrm>
        </p:grpSpPr>
        <p:sp>
          <p:nvSpPr>
            <p:cNvPr id="18" name="椭圆 17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5727032" y="3379133"/>
            <a:ext cx="737936" cy="709334"/>
            <a:chOff x="1748590" y="1941095"/>
            <a:chExt cx="2069430" cy="1989219"/>
          </a:xfrm>
        </p:grpSpPr>
        <p:grpSp>
          <p:nvGrpSpPr>
            <p:cNvPr id="22" name="组合 21"/>
            <p:cNvGrpSpPr/>
            <p:nvPr/>
          </p:nvGrpSpPr>
          <p:grpSpPr>
            <a:xfrm>
              <a:off x="1748590" y="1941095"/>
              <a:ext cx="2069430" cy="609599"/>
              <a:chOff x="1748590" y="1941095"/>
              <a:chExt cx="2069430" cy="609599"/>
            </a:xfrm>
          </p:grpSpPr>
          <p:sp>
            <p:nvSpPr>
              <p:cNvPr id="31" name="矩形: 棱台 30"/>
              <p:cNvSpPr/>
              <p:nvPr/>
            </p:nvSpPr>
            <p:spPr>
              <a:xfrm>
                <a:off x="1748590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32" name="矩形: 棱台 31"/>
              <p:cNvSpPr/>
              <p:nvPr/>
            </p:nvSpPr>
            <p:spPr>
              <a:xfrm>
                <a:off x="2478506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33" name="矩形: 棱台 32"/>
              <p:cNvSpPr/>
              <p:nvPr/>
            </p:nvSpPr>
            <p:spPr>
              <a:xfrm>
                <a:off x="3208421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748590" y="2630905"/>
              <a:ext cx="2069430" cy="609599"/>
              <a:chOff x="1748590" y="1941095"/>
              <a:chExt cx="2069430" cy="609599"/>
            </a:xfrm>
          </p:grpSpPr>
          <p:sp>
            <p:nvSpPr>
              <p:cNvPr id="28" name="矩形: 棱台 27"/>
              <p:cNvSpPr/>
              <p:nvPr/>
            </p:nvSpPr>
            <p:spPr>
              <a:xfrm>
                <a:off x="1748590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9" name="矩形: 棱台 28"/>
              <p:cNvSpPr/>
              <p:nvPr/>
            </p:nvSpPr>
            <p:spPr>
              <a:xfrm>
                <a:off x="2478506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30" name="矩形: 棱台 29"/>
              <p:cNvSpPr/>
              <p:nvPr/>
            </p:nvSpPr>
            <p:spPr>
              <a:xfrm>
                <a:off x="3208421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748590" y="3320715"/>
              <a:ext cx="2069430" cy="609599"/>
              <a:chOff x="1748590" y="1941095"/>
              <a:chExt cx="2069430" cy="609599"/>
            </a:xfrm>
          </p:grpSpPr>
          <p:sp>
            <p:nvSpPr>
              <p:cNvPr id="25" name="矩形: 棱台 24"/>
              <p:cNvSpPr/>
              <p:nvPr/>
            </p:nvSpPr>
            <p:spPr>
              <a:xfrm>
                <a:off x="1748590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6" name="矩形: 棱台 25"/>
              <p:cNvSpPr/>
              <p:nvPr/>
            </p:nvSpPr>
            <p:spPr>
              <a:xfrm>
                <a:off x="2478506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7" name="矩形: 棱台 26"/>
              <p:cNvSpPr/>
              <p:nvPr/>
            </p:nvSpPr>
            <p:spPr>
              <a:xfrm>
                <a:off x="3208421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</p:grpSp>
      <p:sp>
        <p:nvSpPr>
          <p:cNvPr id="34" name="立方体 33"/>
          <p:cNvSpPr/>
          <p:nvPr userDrawn="1"/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CE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35" name="直角三角形 34"/>
          <p:cNvSpPr/>
          <p:nvPr userDrawn="1"/>
        </p:nvSpPr>
        <p:spPr>
          <a:xfrm rot="11088608">
            <a:off x="9299560" y="4247518"/>
            <a:ext cx="1132834" cy="1132834"/>
          </a:xfrm>
          <a:prstGeom prst="rtTriangle">
            <a:avLst/>
          </a:prstGeom>
          <a:solidFill>
            <a:srgbClr val="FCE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36" name="直角三角形 35"/>
          <p:cNvSpPr/>
          <p:nvPr userDrawn="1"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FCE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38" name="矩形: 圆角 37"/>
          <p:cNvSpPr/>
          <p:nvPr userDrawn="1"/>
        </p:nvSpPr>
        <p:spPr>
          <a:xfrm rot="2331853">
            <a:off x="11630526" y="-818148"/>
            <a:ext cx="657726" cy="2967790"/>
          </a:xfrm>
          <a:prstGeom prst="roundRect">
            <a:avLst>
              <a:gd name="adj" fmla="val 50000"/>
            </a:avLst>
          </a:prstGeom>
          <a:solidFill>
            <a:srgbClr val="526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39" name="矩形: 圆角 38"/>
          <p:cNvSpPr/>
          <p:nvPr userDrawn="1"/>
        </p:nvSpPr>
        <p:spPr>
          <a:xfrm rot="2331853">
            <a:off x="10145490" y="-819551"/>
            <a:ext cx="501626" cy="2263437"/>
          </a:xfrm>
          <a:prstGeom prst="roundRect">
            <a:avLst>
              <a:gd name="adj" fmla="val 50000"/>
            </a:avLst>
          </a:prstGeom>
          <a:solidFill>
            <a:srgbClr val="FCE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0" name="矩形: 圆角 39"/>
          <p:cNvSpPr/>
          <p:nvPr userDrawn="1"/>
        </p:nvSpPr>
        <p:spPr>
          <a:xfrm rot="17701272">
            <a:off x="2296515" y="-65532"/>
            <a:ext cx="657726" cy="2967790"/>
          </a:xfrm>
          <a:prstGeom prst="roundRect">
            <a:avLst>
              <a:gd name="adj" fmla="val 50000"/>
            </a:avLst>
          </a:pr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1" name="矩形: 圆角 40"/>
          <p:cNvSpPr/>
          <p:nvPr userDrawn="1"/>
        </p:nvSpPr>
        <p:spPr>
          <a:xfrm rot="17923862">
            <a:off x="1395841" y="522579"/>
            <a:ext cx="390054" cy="1759999"/>
          </a:xfrm>
          <a:prstGeom prst="roundRect">
            <a:avLst>
              <a:gd name="adj" fmla="val 50000"/>
            </a:avLst>
          </a:prstGeom>
          <a:solidFill>
            <a:srgbClr val="FCE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2" name="矩形: 圆角 41"/>
          <p:cNvSpPr/>
          <p:nvPr userDrawn="1"/>
        </p:nvSpPr>
        <p:spPr>
          <a:xfrm rot="13755239">
            <a:off x="-14793" y="5802963"/>
            <a:ext cx="757551" cy="1585061"/>
          </a:xfrm>
          <a:prstGeom prst="roundRect">
            <a:avLst>
              <a:gd name="adj" fmla="val 50000"/>
            </a:avLst>
          </a:prstGeom>
          <a:solidFill>
            <a:srgbClr val="526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4" name="矩形: 圆角 43"/>
          <p:cNvSpPr/>
          <p:nvPr userDrawn="1"/>
        </p:nvSpPr>
        <p:spPr>
          <a:xfrm rot="17923862">
            <a:off x="1588346" y="1420937"/>
            <a:ext cx="390054" cy="1759999"/>
          </a:xfrm>
          <a:prstGeom prst="roundRect">
            <a:avLst>
              <a:gd name="adj" fmla="val 50000"/>
            </a:avLst>
          </a:pr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5" name="直角三角形 44"/>
          <p:cNvSpPr/>
          <p:nvPr userDrawn="1"/>
        </p:nvSpPr>
        <p:spPr>
          <a:xfrm rot="2495905">
            <a:off x="3251689" y="5466717"/>
            <a:ext cx="1132834" cy="1132834"/>
          </a:xfrm>
          <a:prstGeom prst="rtTriangle">
            <a:avLst/>
          </a:pr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6" name="立方体 45"/>
          <p:cNvSpPr/>
          <p:nvPr userDrawn="1"/>
        </p:nvSpPr>
        <p:spPr>
          <a:xfrm rot="1346011">
            <a:off x="8507270" y="5957890"/>
            <a:ext cx="1111427" cy="1111427"/>
          </a:xfrm>
          <a:prstGeom prst="cube">
            <a:avLst/>
          </a:prstGeom>
          <a:solidFill>
            <a:srgbClr val="526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7" name="矩形: 圆角 46"/>
          <p:cNvSpPr/>
          <p:nvPr userDrawn="1"/>
        </p:nvSpPr>
        <p:spPr>
          <a:xfrm>
            <a:off x="304090" y="323850"/>
            <a:ext cx="11583821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48" name="直角三角形 47"/>
          <p:cNvSpPr/>
          <p:nvPr userDrawn="1"/>
        </p:nvSpPr>
        <p:spPr>
          <a:xfrm rot="15149045">
            <a:off x="-126089" y="5768159"/>
            <a:ext cx="567227" cy="567227"/>
          </a:xfrm>
          <a:prstGeom prst="rtTriangle">
            <a:avLst/>
          </a:prstGeom>
          <a:solidFill>
            <a:srgbClr val="FCE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9" name="椭圆 48"/>
          <p:cNvSpPr/>
          <p:nvPr userDrawn="1"/>
        </p:nvSpPr>
        <p:spPr>
          <a:xfrm>
            <a:off x="11742822" y="2629907"/>
            <a:ext cx="898356" cy="898356"/>
          </a:xfrm>
          <a:prstGeom prst="ellipse">
            <a:avLst/>
          </a:prstGeom>
          <a:pattFill prst="wdDnDiag">
            <a:fgClr>
              <a:srgbClr val="5267F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/>
        </p:nvSpPr>
        <p:spPr>
          <a:xfrm rot="16200000" flipV="1">
            <a:off x="9931349" y="4597345"/>
            <a:ext cx="2131033" cy="2390273"/>
          </a:xfrm>
          <a:custGeom>
            <a:avLst/>
            <a:gdLst>
              <a:gd name="connsiteX0" fmla="*/ 2247277 w 2247277"/>
              <a:gd name="connsiteY0" fmla="*/ 0 h 2520658"/>
              <a:gd name="connsiteX1" fmla="*/ 0 w 2247277"/>
              <a:gd name="connsiteY1" fmla="*/ 1 h 2520658"/>
              <a:gd name="connsiteX2" fmla="*/ 0 w 2247277"/>
              <a:gd name="connsiteY2" fmla="*/ 2520658 h 2520658"/>
              <a:gd name="connsiteX3" fmla="*/ 59422 w 2247277"/>
              <a:gd name="connsiteY3" fmla="*/ 2501961 h 2520658"/>
              <a:gd name="connsiteX4" fmla="*/ 1282425 w 2247277"/>
              <a:gd name="connsiteY4" fmla="*/ 1209235 h 2520658"/>
              <a:gd name="connsiteX5" fmla="*/ 2196745 w 2247277"/>
              <a:gd name="connsiteY5" fmla="*/ 90208 h 252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7277" h="2520658">
                <a:moveTo>
                  <a:pt x="2247277" y="0"/>
                </a:moveTo>
                <a:lnTo>
                  <a:pt x="0" y="1"/>
                </a:lnTo>
                <a:lnTo>
                  <a:pt x="0" y="2520658"/>
                </a:lnTo>
                <a:lnTo>
                  <a:pt x="59422" y="2501961"/>
                </a:lnTo>
                <a:cubicBezTo>
                  <a:pt x="1064124" y="2146669"/>
                  <a:pt x="-23176" y="1265413"/>
                  <a:pt x="1282425" y="1209235"/>
                </a:cubicBezTo>
                <a:cubicBezTo>
                  <a:pt x="2234007" y="1146086"/>
                  <a:pt x="2023422" y="486970"/>
                  <a:pt x="2196745" y="90208"/>
                </a:cubicBezTo>
                <a:close/>
              </a:path>
            </a:pathLst>
          </a:cu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  <a:sym typeface="思源黑体 CN Bold" panose="020B0800000000000000" pitchFamily="34" charset="-122"/>
            </a:endParaRPr>
          </a:p>
        </p:txBody>
      </p:sp>
      <p:sp>
        <p:nvSpPr>
          <p:cNvPr id="9" name="任意多边形: 形状 8"/>
          <p:cNvSpPr/>
          <p:nvPr userDrawn="1"/>
        </p:nvSpPr>
        <p:spPr>
          <a:xfrm rot="10800000" flipH="1" flipV="1">
            <a:off x="-1" y="-2"/>
            <a:ext cx="2685495" cy="3429001"/>
          </a:xfrm>
          <a:custGeom>
            <a:avLst/>
            <a:gdLst>
              <a:gd name="connsiteX0" fmla="*/ 0 w 3322330"/>
              <a:gd name="connsiteY0" fmla="*/ 0 h 4481760"/>
              <a:gd name="connsiteX1" fmla="*/ 3322330 w 3322330"/>
              <a:gd name="connsiteY1" fmla="*/ 0 h 4481760"/>
              <a:gd name="connsiteX2" fmla="*/ 3254220 w 3322330"/>
              <a:gd name="connsiteY2" fmla="*/ 44888 h 4481760"/>
              <a:gd name="connsiteX3" fmla="*/ 1781303 w 3322330"/>
              <a:gd name="connsiteY3" fmla="*/ 2266900 h 4481760"/>
              <a:gd name="connsiteX4" fmla="*/ 60355 w 3322330"/>
              <a:gd name="connsiteY4" fmla="*/ 4459570 h 4481760"/>
              <a:gd name="connsiteX5" fmla="*/ 0 w 3322330"/>
              <a:gd name="connsiteY5" fmla="*/ 4481760 h 44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2330" h="4481760">
                <a:moveTo>
                  <a:pt x="0" y="0"/>
                </a:moveTo>
                <a:lnTo>
                  <a:pt x="3322330" y="0"/>
                </a:lnTo>
                <a:lnTo>
                  <a:pt x="3254220" y="44888"/>
                </a:lnTo>
                <a:cubicBezTo>
                  <a:pt x="2592868" y="547522"/>
                  <a:pt x="3338762" y="2138864"/>
                  <a:pt x="1781303" y="2266900"/>
                </a:cubicBezTo>
                <a:cubicBezTo>
                  <a:pt x="-11806" y="2362483"/>
                  <a:pt x="1534496" y="3884529"/>
                  <a:pt x="60355" y="4459570"/>
                </a:cubicBezTo>
                <a:lnTo>
                  <a:pt x="0" y="4481760"/>
                </a:lnTo>
                <a:close/>
              </a:path>
            </a:pathLst>
          </a:custGeom>
          <a:solidFill>
            <a:srgbClr val="0B4B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  <a:sym typeface="思源黑体 CN Bold" panose="020B0800000000000000" pitchFamily="34" charset="-122"/>
            </a:endParaRPr>
          </a:p>
        </p:txBody>
      </p:sp>
      <p:sp>
        <p:nvSpPr>
          <p:cNvPr id="10" name="直角三角形 9"/>
          <p:cNvSpPr/>
          <p:nvPr userDrawn="1"/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12" name="椭圆 11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18" name="椭圆 17"/>
          <p:cNvSpPr/>
          <p:nvPr userDrawn="1"/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20" name="椭圆 19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23" name="立方体 22"/>
          <p:cNvSpPr/>
          <p:nvPr userDrawn="1"/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24" name="直角三角形 23"/>
          <p:cNvSpPr/>
          <p:nvPr userDrawn="1"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25" name="直角三角形 24"/>
          <p:cNvSpPr/>
          <p:nvPr userDrawn="1"/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28" name="椭圆 27"/>
            <p:cNvSpPr/>
            <p:nvPr/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34" name="椭圆 33"/>
          <p:cNvSpPr/>
          <p:nvPr userDrawn="1"/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35" name="Freeform: Shape 15"/>
          <p:cNvSpPr/>
          <p:nvPr userDrawn="1"/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+mn-ea"/>
              <a:cs typeface="+mn-cs"/>
            </a:endParaRPr>
          </a:p>
        </p:txBody>
      </p:sp>
      <p:sp>
        <p:nvSpPr>
          <p:cNvPr id="36" name="Freeform: Shape 16"/>
          <p:cNvSpPr/>
          <p:nvPr userDrawn="1"/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+mn-ea"/>
              <a:cs typeface="+mn-cs"/>
            </a:endParaRPr>
          </a:p>
        </p:txBody>
      </p:sp>
      <p:sp>
        <p:nvSpPr>
          <p:cNvPr id="37" name="Freeform: Shape 17"/>
          <p:cNvSpPr/>
          <p:nvPr userDrawn="1"/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+mn-ea"/>
              <a:cs typeface="+mn-cs"/>
            </a:endParaRPr>
          </a:p>
        </p:txBody>
      </p:sp>
      <p:sp>
        <p:nvSpPr>
          <p:cNvPr id="38" name="圆柱体 37"/>
          <p:cNvSpPr/>
          <p:nvPr userDrawn="1"/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2" name="矩形: 圆角 41"/>
          <p:cNvSpPr/>
          <p:nvPr userDrawn="1"/>
        </p:nvSpPr>
        <p:spPr>
          <a:xfrm>
            <a:off x="360947" y="343197"/>
            <a:ext cx="11470106" cy="61716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b="1"/>
              <a:t>单击此处编辑母版文本样式</a:t>
            </a:r>
            <a:endParaRPr lang="zh-CN" altLang="en-US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b="1"/>
              <a:t>单击此处编辑母版文本样式</a:t>
            </a:r>
            <a:endParaRPr lang="zh-CN" altLang="en-US" b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rgbClr val="FF617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0" name="圆: 空心 9"/>
          <p:cNvSpPr/>
          <p:nvPr userDrawn="1"/>
        </p:nvSpPr>
        <p:spPr>
          <a:xfrm>
            <a:off x="10106526" y="4709360"/>
            <a:ext cx="2915653" cy="2915653"/>
          </a:xfrm>
          <a:prstGeom prst="donut">
            <a:avLst>
              <a:gd name="adj" fmla="val 18291"/>
            </a:avLst>
          </a:prstGeom>
          <a:solidFill>
            <a:srgbClr val="FCE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-272716" y="501320"/>
            <a:ext cx="898356" cy="898356"/>
          </a:xfrm>
          <a:prstGeom prst="ellipse">
            <a:avLst/>
          </a:prstGeom>
          <a:pattFill prst="wdDnDiag">
            <a:fgClr>
              <a:srgbClr val="FCE7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9048750" y="1866900"/>
            <a:ext cx="1562100" cy="1562100"/>
          </a:xfrm>
          <a:prstGeom prst="ellipse">
            <a:avLst/>
          </a:prstGeom>
          <a:pattFill prst="wdDnDiag">
            <a:fgClr>
              <a:srgbClr val="FCE7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466226" y="4704346"/>
            <a:ext cx="1638300" cy="1638300"/>
            <a:chOff x="4324350" y="2305050"/>
            <a:chExt cx="2228850" cy="2228850"/>
          </a:xfrm>
        </p:grpSpPr>
        <p:sp>
          <p:nvSpPr>
            <p:cNvPr id="14" name="椭圆 13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1045992" y="2397292"/>
            <a:ext cx="825166" cy="825166"/>
            <a:chOff x="4324350" y="2305050"/>
            <a:chExt cx="2228850" cy="2228850"/>
          </a:xfrm>
        </p:grpSpPr>
        <p:sp>
          <p:nvSpPr>
            <p:cNvPr id="18" name="椭圆 17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5727032" y="3379133"/>
            <a:ext cx="737936" cy="709334"/>
            <a:chOff x="1748590" y="1941095"/>
            <a:chExt cx="2069430" cy="1989219"/>
          </a:xfrm>
        </p:grpSpPr>
        <p:grpSp>
          <p:nvGrpSpPr>
            <p:cNvPr id="22" name="组合 21"/>
            <p:cNvGrpSpPr/>
            <p:nvPr/>
          </p:nvGrpSpPr>
          <p:grpSpPr>
            <a:xfrm>
              <a:off x="1748590" y="1941095"/>
              <a:ext cx="2069430" cy="609599"/>
              <a:chOff x="1748590" y="1941095"/>
              <a:chExt cx="2069430" cy="609599"/>
            </a:xfrm>
          </p:grpSpPr>
          <p:sp>
            <p:nvSpPr>
              <p:cNvPr id="31" name="矩形: 棱台 30"/>
              <p:cNvSpPr/>
              <p:nvPr/>
            </p:nvSpPr>
            <p:spPr>
              <a:xfrm>
                <a:off x="1748590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32" name="矩形: 棱台 31"/>
              <p:cNvSpPr/>
              <p:nvPr/>
            </p:nvSpPr>
            <p:spPr>
              <a:xfrm>
                <a:off x="2478506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33" name="矩形: 棱台 32"/>
              <p:cNvSpPr/>
              <p:nvPr/>
            </p:nvSpPr>
            <p:spPr>
              <a:xfrm>
                <a:off x="3208421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748590" y="2630905"/>
              <a:ext cx="2069430" cy="609599"/>
              <a:chOff x="1748590" y="1941095"/>
              <a:chExt cx="2069430" cy="609599"/>
            </a:xfrm>
          </p:grpSpPr>
          <p:sp>
            <p:nvSpPr>
              <p:cNvPr id="28" name="矩形: 棱台 27"/>
              <p:cNvSpPr/>
              <p:nvPr/>
            </p:nvSpPr>
            <p:spPr>
              <a:xfrm>
                <a:off x="1748590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9" name="矩形: 棱台 28"/>
              <p:cNvSpPr/>
              <p:nvPr/>
            </p:nvSpPr>
            <p:spPr>
              <a:xfrm>
                <a:off x="2478506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30" name="矩形: 棱台 29"/>
              <p:cNvSpPr/>
              <p:nvPr/>
            </p:nvSpPr>
            <p:spPr>
              <a:xfrm>
                <a:off x="3208421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748590" y="3320715"/>
              <a:ext cx="2069430" cy="609599"/>
              <a:chOff x="1748590" y="1941095"/>
              <a:chExt cx="2069430" cy="609599"/>
            </a:xfrm>
          </p:grpSpPr>
          <p:sp>
            <p:nvSpPr>
              <p:cNvPr id="25" name="矩形: 棱台 24"/>
              <p:cNvSpPr/>
              <p:nvPr/>
            </p:nvSpPr>
            <p:spPr>
              <a:xfrm>
                <a:off x="1748590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6" name="矩形: 棱台 25"/>
              <p:cNvSpPr/>
              <p:nvPr/>
            </p:nvSpPr>
            <p:spPr>
              <a:xfrm>
                <a:off x="2478506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7" name="矩形: 棱台 26"/>
              <p:cNvSpPr/>
              <p:nvPr/>
            </p:nvSpPr>
            <p:spPr>
              <a:xfrm>
                <a:off x="3208421" y="1941095"/>
                <a:ext cx="609599" cy="609599"/>
              </a:xfrm>
              <a:prstGeom prst="bevel">
                <a:avLst/>
              </a:prstGeom>
              <a:solidFill>
                <a:srgbClr val="FF6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</p:grpSp>
      <p:sp>
        <p:nvSpPr>
          <p:cNvPr id="34" name="立方体 33"/>
          <p:cNvSpPr/>
          <p:nvPr userDrawn="1"/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CE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35" name="直角三角形 34"/>
          <p:cNvSpPr/>
          <p:nvPr userDrawn="1"/>
        </p:nvSpPr>
        <p:spPr>
          <a:xfrm rot="11088608">
            <a:off x="9299560" y="4247518"/>
            <a:ext cx="1132834" cy="1132834"/>
          </a:xfrm>
          <a:prstGeom prst="rtTriangle">
            <a:avLst/>
          </a:prstGeom>
          <a:solidFill>
            <a:srgbClr val="FCE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36" name="直角三角形 35"/>
          <p:cNvSpPr/>
          <p:nvPr userDrawn="1"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FCE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38" name="矩形: 圆角 37"/>
          <p:cNvSpPr/>
          <p:nvPr userDrawn="1"/>
        </p:nvSpPr>
        <p:spPr>
          <a:xfrm rot="2331853">
            <a:off x="11630526" y="-818148"/>
            <a:ext cx="657726" cy="2967790"/>
          </a:xfrm>
          <a:prstGeom prst="roundRect">
            <a:avLst>
              <a:gd name="adj" fmla="val 50000"/>
            </a:avLst>
          </a:prstGeom>
          <a:solidFill>
            <a:srgbClr val="526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39" name="矩形: 圆角 38"/>
          <p:cNvSpPr/>
          <p:nvPr userDrawn="1"/>
        </p:nvSpPr>
        <p:spPr>
          <a:xfrm rot="2331853">
            <a:off x="10145490" y="-819551"/>
            <a:ext cx="501626" cy="2263437"/>
          </a:xfrm>
          <a:prstGeom prst="roundRect">
            <a:avLst>
              <a:gd name="adj" fmla="val 50000"/>
            </a:avLst>
          </a:prstGeom>
          <a:solidFill>
            <a:srgbClr val="FCE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0" name="矩形: 圆角 39"/>
          <p:cNvSpPr/>
          <p:nvPr userDrawn="1"/>
        </p:nvSpPr>
        <p:spPr>
          <a:xfrm rot="17701272">
            <a:off x="2296515" y="-65532"/>
            <a:ext cx="657726" cy="2967790"/>
          </a:xfrm>
          <a:prstGeom prst="roundRect">
            <a:avLst>
              <a:gd name="adj" fmla="val 50000"/>
            </a:avLst>
          </a:pr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1" name="矩形: 圆角 40"/>
          <p:cNvSpPr/>
          <p:nvPr userDrawn="1"/>
        </p:nvSpPr>
        <p:spPr>
          <a:xfrm rot="17923862">
            <a:off x="1395841" y="522579"/>
            <a:ext cx="390054" cy="1759999"/>
          </a:xfrm>
          <a:prstGeom prst="roundRect">
            <a:avLst>
              <a:gd name="adj" fmla="val 50000"/>
            </a:avLst>
          </a:prstGeom>
          <a:solidFill>
            <a:srgbClr val="FCE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2" name="矩形: 圆角 41"/>
          <p:cNvSpPr/>
          <p:nvPr userDrawn="1"/>
        </p:nvSpPr>
        <p:spPr>
          <a:xfrm rot="13755239">
            <a:off x="-14793" y="5802963"/>
            <a:ext cx="757551" cy="1585061"/>
          </a:xfrm>
          <a:prstGeom prst="roundRect">
            <a:avLst>
              <a:gd name="adj" fmla="val 50000"/>
            </a:avLst>
          </a:prstGeom>
          <a:solidFill>
            <a:srgbClr val="526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4" name="矩形: 圆角 43"/>
          <p:cNvSpPr/>
          <p:nvPr userDrawn="1"/>
        </p:nvSpPr>
        <p:spPr>
          <a:xfrm rot="17923862">
            <a:off x="1588346" y="1420937"/>
            <a:ext cx="390054" cy="1759999"/>
          </a:xfrm>
          <a:prstGeom prst="roundRect">
            <a:avLst>
              <a:gd name="adj" fmla="val 50000"/>
            </a:avLst>
          </a:pr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5" name="直角三角形 44"/>
          <p:cNvSpPr/>
          <p:nvPr userDrawn="1"/>
        </p:nvSpPr>
        <p:spPr>
          <a:xfrm rot="2495905">
            <a:off x="3251689" y="5466717"/>
            <a:ext cx="1132834" cy="1132834"/>
          </a:xfrm>
          <a:prstGeom prst="rtTriangle">
            <a:avLst/>
          </a:pr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6" name="立方体 45"/>
          <p:cNvSpPr/>
          <p:nvPr userDrawn="1"/>
        </p:nvSpPr>
        <p:spPr>
          <a:xfrm rot="1346011">
            <a:off x="8507270" y="5957890"/>
            <a:ext cx="1111427" cy="1111427"/>
          </a:xfrm>
          <a:prstGeom prst="cube">
            <a:avLst/>
          </a:prstGeom>
          <a:solidFill>
            <a:srgbClr val="526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7" name="矩形: 圆角 46"/>
          <p:cNvSpPr/>
          <p:nvPr userDrawn="1"/>
        </p:nvSpPr>
        <p:spPr>
          <a:xfrm>
            <a:off x="304090" y="323850"/>
            <a:ext cx="11583821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zh-CN" altLang="en-US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48" name="直角三角形 47"/>
          <p:cNvSpPr/>
          <p:nvPr userDrawn="1"/>
        </p:nvSpPr>
        <p:spPr>
          <a:xfrm rot="15149045">
            <a:off x="-126089" y="5768159"/>
            <a:ext cx="567227" cy="567227"/>
          </a:xfrm>
          <a:prstGeom prst="rtTriangle">
            <a:avLst/>
          </a:prstGeom>
          <a:solidFill>
            <a:srgbClr val="FCE7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9" name="椭圆 48"/>
          <p:cNvSpPr/>
          <p:nvPr userDrawn="1"/>
        </p:nvSpPr>
        <p:spPr>
          <a:xfrm>
            <a:off x="11742822" y="2629907"/>
            <a:ext cx="898356" cy="898356"/>
          </a:xfrm>
          <a:prstGeom prst="ellipse">
            <a:avLst/>
          </a:prstGeom>
          <a:pattFill prst="wdDnDiag">
            <a:fgClr>
              <a:srgbClr val="5267F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/>
        </p:nvSpPr>
        <p:spPr>
          <a:xfrm rot="16200000" flipV="1">
            <a:off x="9931349" y="4597345"/>
            <a:ext cx="2131033" cy="2390273"/>
          </a:xfrm>
          <a:custGeom>
            <a:avLst/>
            <a:gdLst>
              <a:gd name="connsiteX0" fmla="*/ 2247277 w 2247277"/>
              <a:gd name="connsiteY0" fmla="*/ 0 h 2520658"/>
              <a:gd name="connsiteX1" fmla="*/ 0 w 2247277"/>
              <a:gd name="connsiteY1" fmla="*/ 1 h 2520658"/>
              <a:gd name="connsiteX2" fmla="*/ 0 w 2247277"/>
              <a:gd name="connsiteY2" fmla="*/ 2520658 h 2520658"/>
              <a:gd name="connsiteX3" fmla="*/ 59422 w 2247277"/>
              <a:gd name="connsiteY3" fmla="*/ 2501961 h 2520658"/>
              <a:gd name="connsiteX4" fmla="*/ 1282425 w 2247277"/>
              <a:gd name="connsiteY4" fmla="*/ 1209235 h 2520658"/>
              <a:gd name="connsiteX5" fmla="*/ 2196745 w 2247277"/>
              <a:gd name="connsiteY5" fmla="*/ 90208 h 252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7277" h="2520658">
                <a:moveTo>
                  <a:pt x="2247277" y="0"/>
                </a:moveTo>
                <a:lnTo>
                  <a:pt x="0" y="1"/>
                </a:lnTo>
                <a:lnTo>
                  <a:pt x="0" y="2520658"/>
                </a:lnTo>
                <a:lnTo>
                  <a:pt x="59422" y="2501961"/>
                </a:lnTo>
                <a:cubicBezTo>
                  <a:pt x="1064124" y="2146669"/>
                  <a:pt x="-23176" y="1265413"/>
                  <a:pt x="1282425" y="1209235"/>
                </a:cubicBezTo>
                <a:cubicBezTo>
                  <a:pt x="2234007" y="1146086"/>
                  <a:pt x="2023422" y="486970"/>
                  <a:pt x="2196745" y="90208"/>
                </a:cubicBezTo>
                <a:close/>
              </a:path>
            </a:pathLst>
          </a:cu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  <a:sym typeface="思源黑体 CN Bold" panose="020B0800000000000000" pitchFamily="34" charset="-122"/>
            </a:endParaRPr>
          </a:p>
        </p:txBody>
      </p:sp>
      <p:sp>
        <p:nvSpPr>
          <p:cNvPr id="9" name="任意多边形: 形状 8"/>
          <p:cNvSpPr/>
          <p:nvPr userDrawn="1"/>
        </p:nvSpPr>
        <p:spPr>
          <a:xfrm rot="10800000" flipH="1" flipV="1">
            <a:off x="-1" y="-2"/>
            <a:ext cx="2685495" cy="3429001"/>
          </a:xfrm>
          <a:custGeom>
            <a:avLst/>
            <a:gdLst>
              <a:gd name="connsiteX0" fmla="*/ 0 w 3322330"/>
              <a:gd name="connsiteY0" fmla="*/ 0 h 4481760"/>
              <a:gd name="connsiteX1" fmla="*/ 3322330 w 3322330"/>
              <a:gd name="connsiteY1" fmla="*/ 0 h 4481760"/>
              <a:gd name="connsiteX2" fmla="*/ 3254220 w 3322330"/>
              <a:gd name="connsiteY2" fmla="*/ 44888 h 4481760"/>
              <a:gd name="connsiteX3" fmla="*/ 1781303 w 3322330"/>
              <a:gd name="connsiteY3" fmla="*/ 2266900 h 4481760"/>
              <a:gd name="connsiteX4" fmla="*/ 60355 w 3322330"/>
              <a:gd name="connsiteY4" fmla="*/ 4459570 h 4481760"/>
              <a:gd name="connsiteX5" fmla="*/ 0 w 3322330"/>
              <a:gd name="connsiteY5" fmla="*/ 4481760 h 44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2330" h="4481760">
                <a:moveTo>
                  <a:pt x="0" y="0"/>
                </a:moveTo>
                <a:lnTo>
                  <a:pt x="3322330" y="0"/>
                </a:lnTo>
                <a:lnTo>
                  <a:pt x="3254220" y="44888"/>
                </a:lnTo>
                <a:cubicBezTo>
                  <a:pt x="2592868" y="547522"/>
                  <a:pt x="3338762" y="2138864"/>
                  <a:pt x="1781303" y="2266900"/>
                </a:cubicBezTo>
                <a:cubicBezTo>
                  <a:pt x="-11806" y="2362483"/>
                  <a:pt x="1534496" y="3884529"/>
                  <a:pt x="60355" y="4459570"/>
                </a:cubicBezTo>
                <a:lnTo>
                  <a:pt x="0" y="4481760"/>
                </a:lnTo>
                <a:close/>
              </a:path>
            </a:pathLst>
          </a:custGeom>
          <a:solidFill>
            <a:srgbClr val="0B4B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  <a:sym typeface="思源黑体 CN Bold" panose="020B0800000000000000" pitchFamily="34" charset="-122"/>
            </a:endParaRPr>
          </a:p>
        </p:txBody>
      </p:sp>
      <p:sp>
        <p:nvSpPr>
          <p:cNvPr id="10" name="直角三角形 9"/>
          <p:cNvSpPr/>
          <p:nvPr userDrawn="1"/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12" name="椭圆 11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18" name="椭圆 17"/>
          <p:cNvSpPr/>
          <p:nvPr userDrawn="1"/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20" name="椭圆 19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23" name="立方体 22"/>
          <p:cNvSpPr/>
          <p:nvPr userDrawn="1"/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24" name="直角三角形 23"/>
          <p:cNvSpPr/>
          <p:nvPr userDrawn="1"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25" name="直角三角形 24"/>
          <p:cNvSpPr/>
          <p:nvPr userDrawn="1"/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28" name="椭圆 27"/>
            <p:cNvSpPr/>
            <p:nvPr/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34" name="椭圆 33"/>
          <p:cNvSpPr/>
          <p:nvPr userDrawn="1"/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35" name="Freeform: Shape 15"/>
          <p:cNvSpPr/>
          <p:nvPr userDrawn="1"/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+mn-ea"/>
              <a:cs typeface="+mn-cs"/>
            </a:endParaRPr>
          </a:p>
        </p:txBody>
      </p:sp>
      <p:sp>
        <p:nvSpPr>
          <p:cNvPr id="36" name="Freeform: Shape 16"/>
          <p:cNvSpPr/>
          <p:nvPr userDrawn="1"/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" panose="02020400000000000000" pitchFamily="18" charset="-122"/>
              <a:ea typeface="+mn-ea"/>
              <a:cs typeface="+mn-cs"/>
            </a:endParaRPr>
          </a:p>
        </p:txBody>
      </p:sp>
      <p:sp>
        <p:nvSpPr>
          <p:cNvPr id="37" name="Freeform: Shape 17"/>
          <p:cNvSpPr/>
          <p:nvPr userDrawn="1"/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+mn-ea"/>
              <a:cs typeface="+mn-cs"/>
            </a:endParaRPr>
          </a:p>
        </p:txBody>
      </p:sp>
      <p:sp>
        <p:nvSpPr>
          <p:cNvPr id="38" name="圆柱体 37"/>
          <p:cNvSpPr/>
          <p:nvPr userDrawn="1"/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42" name="矩形: 圆角 41"/>
          <p:cNvSpPr/>
          <p:nvPr userDrawn="1"/>
        </p:nvSpPr>
        <p:spPr>
          <a:xfrm>
            <a:off x="360947" y="343197"/>
            <a:ext cx="11470106" cy="61716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7779723-C399-48F7-967E-66C205B678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9657561-3C4D-4E5C-BC34-671D31F81C3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5" Type="http://schemas.openxmlformats.org/officeDocument/2006/relationships/notesSlide" Target="../notesSlides/notesSlide2.xml"/><Relationship Id="rId24" Type="http://schemas.openxmlformats.org/officeDocument/2006/relationships/slideLayout" Target="../slideLayouts/slideLayout9.xml"/><Relationship Id="rId23" Type="http://schemas.openxmlformats.org/officeDocument/2006/relationships/image" Target="../media/image11.png"/><Relationship Id="rId22" Type="http://schemas.openxmlformats.org/officeDocument/2006/relationships/image" Target="../media/image10.png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tags" Target="../tags/tag1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2" Type="http://schemas.openxmlformats.org/officeDocument/2006/relationships/notesSlide" Target="../notesSlides/notesSlide4.xml"/><Relationship Id="rId31" Type="http://schemas.openxmlformats.org/officeDocument/2006/relationships/slideLayout" Target="../slideLayouts/slideLayout9.xml"/><Relationship Id="rId30" Type="http://schemas.openxmlformats.org/officeDocument/2006/relationships/tags" Target="../tags/tag181.xml"/><Relationship Id="rId3" Type="http://schemas.openxmlformats.org/officeDocument/2006/relationships/tags" Target="../tags/tag154.xml"/><Relationship Id="rId29" Type="http://schemas.openxmlformats.org/officeDocument/2006/relationships/tags" Target="../tags/tag180.xml"/><Relationship Id="rId28" Type="http://schemas.openxmlformats.org/officeDocument/2006/relationships/tags" Target="../tags/tag179.xml"/><Relationship Id="rId27" Type="http://schemas.openxmlformats.org/officeDocument/2006/relationships/tags" Target="../tags/tag178.xml"/><Relationship Id="rId26" Type="http://schemas.openxmlformats.org/officeDocument/2006/relationships/tags" Target="../tags/tag177.xml"/><Relationship Id="rId25" Type="http://schemas.openxmlformats.org/officeDocument/2006/relationships/tags" Target="../tags/tag176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tags" Target="../tags/tag153.xml"/><Relationship Id="rId19" Type="http://schemas.openxmlformats.org/officeDocument/2006/relationships/tags" Target="../tags/tag170.xml"/><Relationship Id="rId18" Type="http://schemas.openxmlformats.org/officeDocument/2006/relationships/tags" Target="../tags/tag169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tags" Target="../tags/tag15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3" Type="http://schemas.openxmlformats.org/officeDocument/2006/relationships/notesSlide" Target="../notesSlides/notesSlide5.xml"/><Relationship Id="rId22" Type="http://schemas.openxmlformats.org/officeDocument/2006/relationships/slideLayout" Target="../slideLayouts/slideLayout20.xml"/><Relationship Id="rId21" Type="http://schemas.openxmlformats.org/officeDocument/2006/relationships/tags" Target="../tags/tag202.xml"/><Relationship Id="rId20" Type="http://schemas.openxmlformats.org/officeDocument/2006/relationships/tags" Target="../tags/tag201.xml"/><Relationship Id="rId2" Type="http://schemas.openxmlformats.org/officeDocument/2006/relationships/tags" Target="../tags/tag183.xml"/><Relationship Id="rId19" Type="http://schemas.openxmlformats.org/officeDocument/2006/relationships/tags" Target="../tags/tag200.xml"/><Relationship Id="rId18" Type="http://schemas.openxmlformats.org/officeDocument/2006/relationships/tags" Target="../tags/tag199.xml"/><Relationship Id="rId17" Type="http://schemas.openxmlformats.org/officeDocument/2006/relationships/tags" Target="../tags/tag198.xml"/><Relationship Id="rId16" Type="http://schemas.openxmlformats.org/officeDocument/2006/relationships/tags" Target="../tags/tag197.xml"/><Relationship Id="rId15" Type="http://schemas.openxmlformats.org/officeDocument/2006/relationships/tags" Target="../tags/tag196.xml"/><Relationship Id="rId14" Type="http://schemas.openxmlformats.org/officeDocument/2006/relationships/tags" Target="../tags/tag195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tags" Target="../tags/tag18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1" Type="http://schemas.openxmlformats.org/officeDocument/2006/relationships/notesSlide" Target="../notesSlides/notesSlide6.xml"/><Relationship Id="rId30" Type="http://schemas.openxmlformats.org/officeDocument/2006/relationships/slideLayout" Target="../slideLayouts/slideLayout20.xml"/><Relationship Id="rId3" Type="http://schemas.openxmlformats.org/officeDocument/2006/relationships/tags" Target="../tags/tag205.xml"/><Relationship Id="rId29" Type="http://schemas.openxmlformats.org/officeDocument/2006/relationships/hyperlink" Target="https://www.robots.ox.ac.uk/~vgg/software/via/" TargetMode="External"/><Relationship Id="rId28" Type="http://schemas.openxmlformats.org/officeDocument/2006/relationships/tags" Target="../tags/tag228.xml"/><Relationship Id="rId27" Type="http://schemas.openxmlformats.org/officeDocument/2006/relationships/hyperlink" Target="https://github.com/CVHub520/X-AnyLabeling" TargetMode="External"/><Relationship Id="rId26" Type="http://schemas.openxmlformats.org/officeDocument/2006/relationships/tags" Target="../tags/tag227.xml"/><Relationship Id="rId25" Type="http://schemas.openxmlformats.org/officeDocument/2006/relationships/hyperlink" Target="https://github.com/doccano/doccano" TargetMode="External"/><Relationship Id="rId24" Type="http://schemas.openxmlformats.org/officeDocument/2006/relationships/tags" Target="../tags/tag226.xml"/><Relationship Id="rId23" Type="http://schemas.openxmlformats.org/officeDocument/2006/relationships/tags" Target="../tags/tag225.xml"/><Relationship Id="rId22" Type="http://schemas.openxmlformats.org/officeDocument/2006/relationships/tags" Target="../tags/tag224.xml"/><Relationship Id="rId21" Type="http://schemas.openxmlformats.org/officeDocument/2006/relationships/tags" Target="../tags/tag223.xml"/><Relationship Id="rId20" Type="http://schemas.openxmlformats.org/officeDocument/2006/relationships/tags" Target="../tags/tag222.xml"/><Relationship Id="rId2" Type="http://schemas.openxmlformats.org/officeDocument/2006/relationships/tags" Target="../tags/tag204.xml"/><Relationship Id="rId19" Type="http://schemas.openxmlformats.org/officeDocument/2006/relationships/tags" Target="../tags/tag221.xml"/><Relationship Id="rId18" Type="http://schemas.openxmlformats.org/officeDocument/2006/relationships/tags" Target="../tags/tag220.xml"/><Relationship Id="rId17" Type="http://schemas.openxmlformats.org/officeDocument/2006/relationships/tags" Target="../tags/tag219.xml"/><Relationship Id="rId16" Type="http://schemas.openxmlformats.org/officeDocument/2006/relationships/tags" Target="../tags/tag218.xml"/><Relationship Id="rId15" Type="http://schemas.openxmlformats.org/officeDocument/2006/relationships/tags" Target="../tags/tag217.xml"/><Relationship Id="rId14" Type="http://schemas.openxmlformats.org/officeDocument/2006/relationships/tags" Target="../tags/tag216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tags" Target="../tags/tag20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6" Type="http://schemas.openxmlformats.org/officeDocument/2006/relationships/slideLayout" Target="../slideLayouts/slideLayout2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6" Type="http://schemas.openxmlformats.org/officeDocument/2006/relationships/slideLayout" Target="../slideLayouts/slideLayout2.xml"/><Relationship Id="rId65" Type="http://schemas.openxmlformats.org/officeDocument/2006/relationships/tags" Target="../tags/tag130.xml"/><Relationship Id="rId64" Type="http://schemas.openxmlformats.org/officeDocument/2006/relationships/tags" Target="../tags/tag129.xml"/><Relationship Id="rId63" Type="http://schemas.openxmlformats.org/officeDocument/2006/relationships/tags" Target="../tags/tag128.xml"/><Relationship Id="rId62" Type="http://schemas.openxmlformats.org/officeDocument/2006/relationships/tags" Target="../tags/tag127.xml"/><Relationship Id="rId61" Type="http://schemas.openxmlformats.org/officeDocument/2006/relationships/tags" Target="../tags/tag126.xml"/><Relationship Id="rId60" Type="http://schemas.openxmlformats.org/officeDocument/2006/relationships/tags" Target="../tags/tag125.xml"/><Relationship Id="rId6" Type="http://schemas.openxmlformats.org/officeDocument/2006/relationships/tags" Target="../tags/tag71.xml"/><Relationship Id="rId59" Type="http://schemas.openxmlformats.org/officeDocument/2006/relationships/tags" Target="../tags/tag124.xml"/><Relationship Id="rId58" Type="http://schemas.openxmlformats.org/officeDocument/2006/relationships/tags" Target="../tags/tag123.xml"/><Relationship Id="rId57" Type="http://schemas.openxmlformats.org/officeDocument/2006/relationships/tags" Target="../tags/tag122.xml"/><Relationship Id="rId56" Type="http://schemas.openxmlformats.org/officeDocument/2006/relationships/tags" Target="../tags/tag121.xml"/><Relationship Id="rId55" Type="http://schemas.openxmlformats.org/officeDocument/2006/relationships/tags" Target="../tags/tag120.xml"/><Relationship Id="rId54" Type="http://schemas.openxmlformats.org/officeDocument/2006/relationships/tags" Target="../tags/tag119.xml"/><Relationship Id="rId53" Type="http://schemas.openxmlformats.org/officeDocument/2006/relationships/tags" Target="../tags/tag118.xml"/><Relationship Id="rId52" Type="http://schemas.openxmlformats.org/officeDocument/2006/relationships/tags" Target="../tags/tag117.xml"/><Relationship Id="rId51" Type="http://schemas.openxmlformats.org/officeDocument/2006/relationships/tags" Target="../tags/tag116.xml"/><Relationship Id="rId50" Type="http://schemas.openxmlformats.org/officeDocument/2006/relationships/tags" Target="../tags/tag115.xml"/><Relationship Id="rId5" Type="http://schemas.openxmlformats.org/officeDocument/2006/relationships/tags" Target="../tags/tag70.xml"/><Relationship Id="rId49" Type="http://schemas.openxmlformats.org/officeDocument/2006/relationships/tags" Target="../tags/tag114.xml"/><Relationship Id="rId48" Type="http://schemas.openxmlformats.org/officeDocument/2006/relationships/tags" Target="../tags/tag113.xml"/><Relationship Id="rId47" Type="http://schemas.openxmlformats.org/officeDocument/2006/relationships/tags" Target="../tags/tag112.xml"/><Relationship Id="rId46" Type="http://schemas.openxmlformats.org/officeDocument/2006/relationships/tags" Target="../tags/tag111.xml"/><Relationship Id="rId45" Type="http://schemas.openxmlformats.org/officeDocument/2006/relationships/tags" Target="../tags/tag110.xml"/><Relationship Id="rId44" Type="http://schemas.openxmlformats.org/officeDocument/2006/relationships/tags" Target="../tags/tag109.xml"/><Relationship Id="rId43" Type="http://schemas.openxmlformats.org/officeDocument/2006/relationships/tags" Target="../tags/tag108.xml"/><Relationship Id="rId42" Type="http://schemas.openxmlformats.org/officeDocument/2006/relationships/tags" Target="../tags/tag107.xml"/><Relationship Id="rId41" Type="http://schemas.openxmlformats.org/officeDocument/2006/relationships/tags" Target="../tags/tag106.xml"/><Relationship Id="rId40" Type="http://schemas.openxmlformats.org/officeDocument/2006/relationships/tags" Target="../tags/tag105.xml"/><Relationship Id="rId4" Type="http://schemas.openxmlformats.org/officeDocument/2006/relationships/tags" Target="../tags/tag69.xml"/><Relationship Id="rId39" Type="http://schemas.openxmlformats.org/officeDocument/2006/relationships/tags" Target="../tags/tag104.xml"/><Relationship Id="rId38" Type="http://schemas.openxmlformats.org/officeDocument/2006/relationships/tags" Target="../tags/tag103.xml"/><Relationship Id="rId37" Type="http://schemas.openxmlformats.org/officeDocument/2006/relationships/tags" Target="../tags/tag102.xml"/><Relationship Id="rId36" Type="http://schemas.openxmlformats.org/officeDocument/2006/relationships/tags" Target="../tags/tag101.xml"/><Relationship Id="rId35" Type="http://schemas.openxmlformats.org/officeDocument/2006/relationships/tags" Target="../tags/tag100.xml"/><Relationship Id="rId34" Type="http://schemas.openxmlformats.org/officeDocument/2006/relationships/tags" Target="../tags/tag99.xml"/><Relationship Id="rId33" Type="http://schemas.openxmlformats.org/officeDocument/2006/relationships/tags" Target="../tags/tag98.xml"/><Relationship Id="rId32" Type="http://schemas.openxmlformats.org/officeDocument/2006/relationships/tags" Target="../tags/tag97.xml"/><Relationship Id="rId31" Type="http://schemas.openxmlformats.org/officeDocument/2006/relationships/tags" Target="../tags/tag96.xml"/><Relationship Id="rId30" Type="http://schemas.openxmlformats.org/officeDocument/2006/relationships/tags" Target="../tags/tag95.xml"/><Relationship Id="rId3" Type="http://schemas.openxmlformats.org/officeDocument/2006/relationships/tags" Target="../tags/tag68.xml"/><Relationship Id="rId29" Type="http://schemas.openxmlformats.org/officeDocument/2006/relationships/tags" Target="../tags/tag94.xml"/><Relationship Id="rId28" Type="http://schemas.openxmlformats.org/officeDocument/2006/relationships/tags" Target="../tags/tag93.xml"/><Relationship Id="rId27" Type="http://schemas.openxmlformats.org/officeDocument/2006/relationships/tags" Target="../tags/tag92.xml"/><Relationship Id="rId26" Type="http://schemas.openxmlformats.org/officeDocument/2006/relationships/tags" Target="../tags/tag91.xml"/><Relationship Id="rId25" Type="http://schemas.openxmlformats.org/officeDocument/2006/relationships/tags" Target="../tags/tag90.xml"/><Relationship Id="rId24" Type="http://schemas.openxmlformats.org/officeDocument/2006/relationships/tags" Target="../tags/tag89.xml"/><Relationship Id="rId23" Type="http://schemas.openxmlformats.org/officeDocument/2006/relationships/tags" Target="../tags/tag88.xml"/><Relationship Id="rId22" Type="http://schemas.openxmlformats.org/officeDocument/2006/relationships/tags" Target="../tags/tag87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tags" Target="../tags/tag67.xml"/><Relationship Id="rId19" Type="http://schemas.openxmlformats.org/officeDocument/2006/relationships/tags" Target="../tags/tag84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F910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/>
        </p:nvSpPr>
        <p:spPr>
          <a:xfrm rot="16200000" flipV="1">
            <a:off x="9931349" y="4597345"/>
            <a:ext cx="2131033" cy="2390273"/>
          </a:xfrm>
          <a:custGeom>
            <a:avLst/>
            <a:gdLst>
              <a:gd name="connsiteX0" fmla="*/ 2247277 w 2247277"/>
              <a:gd name="connsiteY0" fmla="*/ 0 h 2520658"/>
              <a:gd name="connsiteX1" fmla="*/ 0 w 2247277"/>
              <a:gd name="connsiteY1" fmla="*/ 1 h 2520658"/>
              <a:gd name="connsiteX2" fmla="*/ 0 w 2247277"/>
              <a:gd name="connsiteY2" fmla="*/ 2520658 h 2520658"/>
              <a:gd name="connsiteX3" fmla="*/ 59422 w 2247277"/>
              <a:gd name="connsiteY3" fmla="*/ 2501961 h 2520658"/>
              <a:gd name="connsiteX4" fmla="*/ 1282425 w 2247277"/>
              <a:gd name="connsiteY4" fmla="*/ 1209235 h 2520658"/>
              <a:gd name="connsiteX5" fmla="*/ 2196745 w 2247277"/>
              <a:gd name="connsiteY5" fmla="*/ 90208 h 252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7277" h="2520658">
                <a:moveTo>
                  <a:pt x="2247277" y="0"/>
                </a:moveTo>
                <a:lnTo>
                  <a:pt x="0" y="1"/>
                </a:lnTo>
                <a:lnTo>
                  <a:pt x="0" y="2520658"/>
                </a:lnTo>
                <a:lnTo>
                  <a:pt x="59422" y="2501961"/>
                </a:lnTo>
                <a:cubicBezTo>
                  <a:pt x="1064124" y="2146669"/>
                  <a:pt x="-23176" y="1265413"/>
                  <a:pt x="1282425" y="1209235"/>
                </a:cubicBezTo>
                <a:cubicBezTo>
                  <a:pt x="2234007" y="1146086"/>
                  <a:pt x="2023422" y="486970"/>
                  <a:pt x="2196745" y="90208"/>
                </a:cubicBezTo>
                <a:close/>
              </a:path>
            </a:pathLst>
          </a:cu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9" name="任意多边形: 形状 78"/>
          <p:cNvSpPr/>
          <p:nvPr/>
        </p:nvSpPr>
        <p:spPr>
          <a:xfrm rot="10800000" flipH="1" flipV="1">
            <a:off x="-1" y="-2"/>
            <a:ext cx="2685495" cy="3429001"/>
          </a:xfrm>
          <a:custGeom>
            <a:avLst/>
            <a:gdLst>
              <a:gd name="connsiteX0" fmla="*/ 0 w 3322330"/>
              <a:gd name="connsiteY0" fmla="*/ 0 h 4481760"/>
              <a:gd name="connsiteX1" fmla="*/ 3322330 w 3322330"/>
              <a:gd name="connsiteY1" fmla="*/ 0 h 4481760"/>
              <a:gd name="connsiteX2" fmla="*/ 3254220 w 3322330"/>
              <a:gd name="connsiteY2" fmla="*/ 44888 h 4481760"/>
              <a:gd name="connsiteX3" fmla="*/ 1781303 w 3322330"/>
              <a:gd name="connsiteY3" fmla="*/ 2266900 h 4481760"/>
              <a:gd name="connsiteX4" fmla="*/ 60355 w 3322330"/>
              <a:gd name="connsiteY4" fmla="*/ 4459570 h 4481760"/>
              <a:gd name="connsiteX5" fmla="*/ 0 w 3322330"/>
              <a:gd name="connsiteY5" fmla="*/ 4481760 h 44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2330" h="4481760">
                <a:moveTo>
                  <a:pt x="0" y="0"/>
                </a:moveTo>
                <a:lnTo>
                  <a:pt x="3322330" y="0"/>
                </a:lnTo>
                <a:lnTo>
                  <a:pt x="3254220" y="44888"/>
                </a:lnTo>
                <a:cubicBezTo>
                  <a:pt x="2592868" y="547522"/>
                  <a:pt x="3338762" y="2138864"/>
                  <a:pt x="1781303" y="2266900"/>
                </a:cubicBezTo>
                <a:cubicBezTo>
                  <a:pt x="-11806" y="2362483"/>
                  <a:pt x="1534496" y="3884529"/>
                  <a:pt x="60355" y="4459570"/>
                </a:cubicBezTo>
                <a:lnTo>
                  <a:pt x="0" y="4481760"/>
                </a:lnTo>
                <a:close/>
              </a:path>
            </a:pathLst>
          </a:custGeom>
          <a:solidFill>
            <a:srgbClr val="0B4B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41" name="直角三角形 40"/>
          <p:cNvSpPr/>
          <p:nvPr/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20" name="组合 19"/>
          <p:cNvGrpSpPr/>
          <p:nvPr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17" name="椭圆 16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椭圆 17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" name="椭圆 18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6" name="组合 5"/>
          <p:cNvGrpSpPr/>
          <p:nvPr/>
        </p:nvGrpSpPr>
        <p:grpSpPr>
          <a:xfrm>
            <a:off x="808990" y="1172210"/>
            <a:ext cx="10874375" cy="5385435"/>
            <a:chOff x="683012" y="217025"/>
            <a:chExt cx="10182848" cy="5835398"/>
          </a:xfrm>
        </p:grpSpPr>
        <p:sp>
          <p:nvSpPr>
            <p:cNvPr id="61" name="矩形: 圆角 60"/>
            <p:cNvSpPr/>
            <p:nvPr/>
          </p:nvSpPr>
          <p:spPr>
            <a:xfrm>
              <a:off x="1326140" y="805577"/>
              <a:ext cx="9539720" cy="5246846"/>
            </a:xfrm>
            <a:prstGeom prst="roundRect">
              <a:avLst>
                <a:gd name="adj" fmla="val 7701"/>
              </a:avLst>
            </a:prstGeom>
            <a:solidFill>
              <a:schemeClr val="bg1"/>
            </a:solidFill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4" name="矩形: 圆角 43"/>
            <p:cNvSpPr/>
            <p:nvPr/>
          </p:nvSpPr>
          <p:spPr>
            <a:xfrm>
              <a:off x="683012" y="217025"/>
              <a:ext cx="9983129" cy="5579896"/>
            </a:xfrm>
            <a:prstGeom prst="roundRect">
              <a:avLst>
                <a:gd name="adj" fmla="val 10606"/>
              </a:avLst>
            </a:prstGeom>
            <a:solidFill>
              <a:srgbClr val="FF617A"/>
            </a:solidFill>
            <a:ln w="635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143000" dist="571500" dir="5400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3" name="椭圆 12"/>
          <p:cNvSpPr/>
          <p:nvPr/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21" name="组合 20"/>
          <p:cNvGrpSpPr/>
          <p:nvPr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22" name="椭圆 21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3" name="椭圆 22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4" name="椭圆 23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39" name="立方体 38"/>
          <p:cNvSpPr/>
          <p:nvPr/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3" name="直角三角形 42"/>
          <p:cNvSpPr/>
          <p:nvPr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7" name="直角三角形 46"/>
          <p:cNvSpPr/>
          <p:nvPr/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64" name="组合 63"/>
          <p:cNvGrpSpPr/>
          <p:nvPr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65" name="椭圆 64"/>
            <p:cNvSpPr/>
            <p:nvPr/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6" name="椭圆 65"/>
            <p:cNvSpPr/>
            <p:nvPr/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8" name="椭圆 7"/>
          <p:cNvSpPr/>
          <p:nvPr/>
        </p:nvSpPr>
        <p:spPr>
          <a:xfrm>
            <a:off x="3304673" y="1700464"/>
            <a:ext cx="449178" cy="4491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0" name="椭圆 49"/>
          <p:cNvSpPr/>
          <p:nvPr/>
        </p:nvSpPr>
        <p:spPr>
          <a:xfrm>
            <a:off x="8470231" y="1700464"/>
            <a:ext cx="449178" cy="44917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9" name="矩形: 圆角 8"/>
          <p:cNvSpPr/>
          <p:nvPr/>
        </p:nvSpPr>
        <p:spPr>
          <a:xfrm>
            <a:off x="3404235" y="889635"/>
            <a:ext cx="276860" cy="1026160"/>
          </a:xfrm>
          <a:prstGeom prst="roundRect">
            <a:avLst>
              <a:gd name="adj" fmla="val 50000"/>
            </a:avLst>
          </a:prstGeom>
          <a:solidFill>
            <a:srgbClr val="FEC61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3" name="矩形: 圆角 52"/>
          <p:cNvSpPr/>
          <p:nvPr/>
        </p:nvSpPr>
        <p:spPr>
          <a:xfrm>
            <a:off x="8569960" y="889635"/>
            <a:ext cx="276860" cy="1026160"/>
          </a:xfrm>
          <a:prstGeom prst="roundRect">
            <a:avLst>
              <a:gd name="adj" fmla="val 50000"/>
            </a:avLst>
          </a:prstGeom>
          <a:solidFill>
            <a:srgbClr val="FEC61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8" name="椭圆 57"/>
          <p:cNvSpPr/>
          <p:nvPr/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3" name="Freeform: Shape 15"/>
          <p:cNvSpPr/>
          <p:nvPr/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8" name="Freeform: Shape 16"/>
          <p:cNvSpPr/>
          <p:nvPr/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0" name="Freeform: Shape 17"/>
          <p:cNvSpPr/>
          <p:nvPr/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1" name="圆柱体 10"/>
          <p:cNvSpPr/>
          <p:nvPr/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4" name="文本框 73"/>
          <p:cNvSpPr txBox="1"/>
          <p:nvPr/>
        </p:nvSpPr>
        <p:spPr>
          <a:xfrm>
            <a:off x="1615440" y="2544445"/>
            <a:ext cx="9109075" cy="1805940"/>
          </a:xfrm>
          <a:prstGeom prst="rect">
            <a:avLst/>
          </a:prstGeom>
          <a:noFill/>
        </p:spPr>
        <p:txBody>
          <a:bodyPr wrap="square" rtlCol="0" anchor="ctr" anchorCtr="0">
            <a:normAutofit fontScale="8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uLnTx/>
                <a:uFillTx/>
                <a:latin typeface="宋体" panose="02010600030101010101" pitchFamily="2" charset="-122"/>
                <a:ea typeface="思源宋体 CN Heavy" panose="02020900000000000000" pitchFamily="18" charset="-122"/>
                <a:cs typeface="+mn-cs"/>
              </a:rPr>
              <a:t>数据标注工程</a:t>
            </a:r>
            <a:endParaRPr kumimoji="0" lang="zh-CN" altLang="en-US" sz="14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uLnTx/>
              <a:uFillTx/>
              <a:latin typeface="宋体" panose="02010600030101010101" pitchFamily="2" charset="-122"/>
              <a:ea typeface="思源宋体 CN Heavy" panose="02020900000000000000" pitchFamily="18" charset="-122"/>
              <a:cs typeface="+mn-cs"/>
            </a:endParaRPr>
          </a:p>
        </p:txBody>
      </p:sp>
      <p:sp>
        <p:nvSpPr>
          <p:cNvPr id="84" name="矩形: 圆角 83"/>
          <p:cNvSpPr/>
          <p:nvPr/>
        </p:nvSpPr>
        <p:spPr>
          <a:xfrm>
            <a:off x="4039800" y="4783634"/>
            <a:ext cx="1875726" cy="46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lvl="0" algn="just">
              <a:defRPr/>
            </a:pPr>
            <a:r>
              <a:rPr lang="zh-CN" altLang="en-US" b="1" ker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" panose="02020400000000000000" pitchFamily="18" charset="-122"/>
                <a:sym typeface="+mn-ea"/>
              </a:rPr>
              <a:t>演讲者：</a:t>
            </a:r>
            <a:r>
              <a:rPr lang="en-US" altLang="zh-CN" b="1" ker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" panose="02020400000000000000" pitchFamily="18" charset="-122"/>
                <a:sym typeface="+mn-ea"/>
              </a:rPr>
              <a:t>xxx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思源宋体 CN" panose="02020400000000000000" pitchFamily="18" charset="-122"/>
              <a:cs typeface="+mn-cs"/>
              <a:sym typeface="+mn-ea"/>
            </a:endParaRPr>
          </a:p>
        </p:txBody>
      </p:sp>
      <p:sp>
        <p:nvSpPr>
          <p:cNvPr id="85" name="矩形: 圆角 84"/>
          <p:cNvSpPr/>
          <p:nvPr/>
        </p:nvSpPr>
        <p:spPr>
          <a:xfrm>
            <a:off x="6241579" y="4783634"/>
            <a:ext cx="2228651" cy="46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lvl="0" algn="ctr">
              <a:defRPr/>
            </a:pPr>
            <a:r>
              <a:rPr lang="zh-CN" altLang="en-US" b="1" ker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" panose="02020400000000000000" pitchFamily="18" charset="-122"/>
                <a:sym typeface="+mn-ea"/>
              </a:rPr>
              <a:t>汇报时间：</a:t>
            </a:r>
            <a:r>
              <a:rPr lang="en-US" altLang="zh-CN" b="1" ker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" panose="02020400000000000000" pitchFamily="18" charset="-122"/>
                <a:sym typeface="+mn-ea"/>
              </a:rPr>
              <a:t>XXXX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思源宋体 CN" panose="02020400000000000000" pitchFamily="18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39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 prLst="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 prLst="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dvAuto="0"/>
      <p:bldP spid="85" grpId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F910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/>
        </p:nvSpPr>
        <p:spPr>
          <a:xfrm rot="16200000" flipV="1">
            <a:off x="9931349" y="4597345"/>
            <a:ext cx="2131033" cy="2390273"/>
          </a:xfrm>
          <a:custGeom>
            <a:avLst/>
            <a:gdLst>
              <a:gd name="connsiteX0" fmla="*/ 2247277 w 2247277"/>
              <a:gd name="connsiteY0" fmla="*/ 0 h 2520658"/>
              <a:gd name="connsiteX1" fmla="*/ 0 w 2247277"/>
              <a:gd name="connsiteY1" fmla="*/ 1 h 2520658"/>
              <a:gd name="connsiteX2" fmla="*/ 0 w 2247277"/>
              <a:gd name="connsiteY2" fmla="*/ 2520658 h 2520658"/>
              <a:gd name="connsiteX3" fmla="*/ 59422 w 2247277"/>
              <a:gd name="connsiteY3" fmla="*/ 2501961 h 2520658"/>
              <a:gd name="connsiteX4" fmla="*/ 1282425 w 2247277"/>
              <a:gd name="connsiteY4" fmla="*/ 1209235 h 2520658"/>
              <a:gd name="connsiteX5" fmla="*/ 2196745 w 2247277"/>
              <a:gd name="connsiteY5" fmla="*/ 90208 h 252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7277" h="2520658">
                <a:moveTo>
                  <a:pt x="2247277" y="0"/>
                </a:moveTo>
                <a:lnTo>
                  <a:pt x="0" y="1"/>
                </a:lnTo>
                <a:lnTo>
                  <a:pt x="0" y="2520658"/>
                </a:lnTo>
                <a:lnTo>
                  <a:pt x="59422" y="2501961"/>
                </a:lnTo>
                <a:cubicBezTo>
                  <a:pt x="1064124" y="2146669"/>
                  <a:pt x="-23176" y="1265413"/>
                  <a:pt x="1282425" y="1209235"/>
                </a:cubicBezTo>
                <a:cubicBezTo>
                  <a:pt x="2234007" y="1146086"/>
                  <a:pt x="2023422" y="486970"/>
                  <a:pt x="2196745" y="90208"/>
                </a:cubicBezTo>
                <a:close/>
              </a:path>
            </a:pathLst>
          </a:cu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9" name="任意多边形: 形状 78"/>
          <p:cNvSpPr/>
          <p:nvPr/>
        </p:nvSpPr>
        <p:spPr>
          <a:xfrm rot="10800000" flipH="1" flipV="1">
            <a:off x="-1" y="-2"/>
            <a:ext cx="2685495" cy="3429001"/>
          </a:xfrm>
          <a:custGeom>
            <a:avLst/>
            <a:gdLst>
              <a:gd name="connsiteX0" fmla="*/ 0 w 3322330"/>
              <a:gd name="connsiteY0" fmla="*/ 0 h 4481760"/>
              <a:gd name="connsiteX1" fmla="*/ 3322330 w 3322330"/>
              <a:gd name="connsiteY1" fmla="*/ 0 h 4481760"/>
              <a:gd name="connsiteX2" fmla="*/ 3254220 w 3322330"/>
              <a:gd name="connsiteY2" fmla="*/ 44888 h 4481760"/>
              <a:gd name="connsiteX3" fmla="*/ 1781303 w 3322330"/>
              <a:gd name="connsiteY3" fmla="*/ 2266900 h 4481760"/>
              <a:gd name="connsiteX4" fmla="*/ 60355 w 3322330"/>
              <a:gd name="connsiteY4" fmla="*/ 4459570 h 4481760"/>
              <a:gd name="connsiteX5" fmla="*/ 0 w 3322330"/>
              <a:gd name="connsiteY5" fmla="*/ 4481760 h 44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2330" h="4481760">
                <a:moveTo>
                  <a:pt x="0" y="0"/>
                </a:moveTo>
                <a:lnTo>
                  <a:pt x="3322330" y="0"/>
                </a:lnTo>
                <a:lnTo>
                  <a:pt x="3254220" y="44888"/>
                </a:lnTo>
                <a:cubicBezTo>
                  <a:pt x="2592868" y="547522"/>
                  <a:pt x="3338762" y="2138864"/>
                  <a:pt x="1781303" y="2266900"/>
                </a:cubicBezTo>
                <a:cubicBezTo>
                  <a:pt x="-11806" y="2362483"/>
                  <a:pt x="1534496" y="3884529"/>
                  <a:pt x="60355" y="4459570"/>
                </a:cubicBezTo>
                <a:lnTo>
                  <a:pt x="0" y="4481760"/>
                </a:lnTo>
                <a:close/>
              </a:path>
            </a:pathLst>
          </a:custGeom>
          <a:solidFill>
            <a:srgbClr val="0B4B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41" name="直角三角形 40"/>
          <p:cNvSpPr/>
          <p:nvPr/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20" name="组合 19"/>
          <p:cNvGrpSpPr/>
          <p:nvPr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17" name="椭圆 16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椭圆 17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" name="椭圆 18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6" name="组合 5"/>
          <p:cNvGrpSpPr/>
          <p:nvPr/>
        </p:nvGrpSpPr>
        <p:grpSpPr>
          <a:xfrm>
            <a:off x="1024890" y="1276985"/>
            <a:ext cx="10235565" cy="4768850"/>
            <a:chOff x="683012" y="217025"/>
            <a:chExt cx="10182848" cy="5835398"/>
          </a:xfrm>
        </p:grpSpPr>
        <p:sp>
          <p:nvSpPr>
            <p:cNvPr id="61" name="矩形: 圆角 60"/>
            <p:cNvSpPr/>
            <p:nvPr/>
          </p:nvSpPr>
          <p:spPr>
            <a:xfrm>
              <a:off x="1326140" y="805577"/>
              <a:ext cx="9539720" cy="5246846"/>
            </a:xfrm>
            <a:prstGeom prst="roundRect">
              <a:avLst>
                <a:gd name="adj" fmla="val 7701"/>
              </a:avLst>
            </a:prstGeom>
            <a:solidFill>
              <a:srgbClr val="FF617A"/>
            </a:solidFill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4" name="矩形: 圆角 43"/>
            <p:cNvSpPr/>
            <p:nvPr/>
          </p:nvSpPr>
          <p:spPr>
            <a:xfrm>
              <a:off x="683012" y="217025"/>
              <a:ext cx="9983129" cy="5579896"/>
            </a:xfrm>
            <a:prstGeom prst="roundRect">
              <a:avLst>
                <a:gd name="adj" fmla="val 10606"/>
              </a:avLst>
            </a:prstGeom>
            <a:solidFill>
              <a:schemeClr val="bg1"/>
            </a:solidFill>
            <a:ln w="635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143000" dist="571500" dir="5400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3" name="椭圆 12"/>
          <p:cNvSpPr/>
          <p:nvPr/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21" name="组合 20"/>
          <p:cNvGrpSpPr/>
          <p:nvPr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22" name="椭圆 21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3" name="椭圆 22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4" name="椭圆 23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39" name="立方体 38"/>
          <p:cNvSpPr/>
          <p:nvPr/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3" name="直角三角形 42"/>
          <p:cNvSpPr/>
          <p:nvPr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7" name="直角三角形 46"/>
          <p:cNvSpPr/>
          <p:nvPr/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64" name="组合 63"/>
          <p:cNvGrpSpPr/>
          <p:nvPr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65" name="椭圆 64"/>
            <p:cNvSpPr/>
            <p:nvPr/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6" name="椭圆 65"/>
            <p:cNvSpPr/>
            <p:nvPr/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8" name="椭圆 7"/>
          <p:cNvSpPr/>
          <p:nvPr/>
        </p:nvSpPr>
        <p:spPr>
          <a:xfrm>
            <a:off x="3304673" y="1700464"/>
            <a:ext cx="449178" cy="4491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0" name="椭圆 49"/>
          <p:cNvSpPr/>
          <p:nvPr/>
        </p:nvSpPr>
        <p:spPr>
          <a:xfrm>
            <a:off x="8470231" y="1700464"/>
            <a:ext cx="449178" cy="44917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9" name="矩形: 圆角 8"/>
          <p:cNvSpPr/>
          <p:nvPr/>
        </p:nvSpPr>
        <p:spPr>
          <a:xfrm>
            <a:off x="3416970" y="962525"/>
            <a:ext cx="224588" cy="946485"/>
          </a:xfrm>
          <a:prstGeom prst="roundRect">
            <a:avLst>
              <a:gd name="adj" fmla="val 50000"/>
            </a:avLst>
          </a:prstGeom>
          <a:solidFill>
            <a:srgbClr val="FEC61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3" name="矩形: 圆角 52"/>
          <p:cNvSpPr/>
          <p:nvPr/>
        </p:nvSpPr>
        <p:spPr>
          <a:xfrm>
            <a:off x="8582528" y="962525"/>
            <a:ext cx="224588" cy="946485"/>
          </a:xfrm>
          <a:prstGeom prst="roundRect">
            <a:avLst>
              <a:gd name="adj" fmla="val 50000"/>
            </a:avLst>
          </a:prstGeom>
          <a:solidFill>
            <a:srgbClr val="FEC61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8" name="椭圆 57"/>
          <p:cNvSpPr/>
          <p:nvPr/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3" name="Freeform: Shape 15"/>
          <p:cNvSpPr/>
          <p:nvPr/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8" name="Freeform: Shape 16"/>
          <p:cNvSpPr/>
          <p:nvPr/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0" name="Freeform: Shape 17"/>
          <p:cNvSpPr/>
          <p:nvPr/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1" name="圆柱体 10"/>
          <p:cNvSpPr/>
          <p:nvPr/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矩形: 圆角 1"/>
          <p:cNvSpPr/>
          <p:nvPr/>
        </p:nvSpPr>
        <p:spPr>
          <a:xfrm>
            <a:off x="4740442" y="2294022"/>
            <a:ext cx="2711116" cy="625642"/>
          </a:xfrm>
          <a:prstGeom prst="roundRect">
            <a:avLst>
              <a:gd name="adj" fmla="val 50000"/>
            </a:avLst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>
            <a:pPr algn="ctr"/>
            <a:r>
              <a:rPr lang="zh-CN" altLang="zh-CN" sz="4000" b="1" i="0">
                <a:latin typeface="宋体" panose="02010600030101010101" pitchFamily="2" charset="-122"/>
                <a:ea typeface="思源宋体 CN Heavy" panose="02020900000000000000" pitchFamily="18" charset="-122"/>
                <a:sym typeface="宋体" panose="02010600030101010101" pitchFamily="2" charset="-122"/>
              </a:rPr>
              <a:t>Part  4</a:t>
            </a:r>
            <a:endParaRPr lang="zh-CN" altLang="zh-CN" sz="4000" b="1" i="0">
              <a:latin typeface="宋体" panose="02010600030101010101" pitchFamily="2" charset="-122"/>
              <a:ea typeface="思源宋体 CN Heavy" panose="020209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62405" y="3047365"/>
            <a:ext cx="9023985" cy="15367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defRPr/>
            </a:pPr>
            <a:r>
              <a:rPr lang="zh-CN" altLang="en-US" sz="4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sym typeface="宋体" panose="02010600030101010101" pitchFamily="2" charset="-122"/>
              </a:rPr>
              <a:t>数据标注的流程</a:t>
            </a:r>
            <a:endParaRPr lang="zh-CN" altLang="en-US" sz="4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45" grpId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7"/>
          <p:cNvSpPr/>
          <p:nvPr userDrawn="1">
            <p:custDataLst>
              <p:tags r:id="rId1"/>
            </p:custDataLst>
          </p:nvPr>
        </p:nvSpPr>
        <p:spPr>
          <a:xfrm rot="16200000" flipV="1">
            <a:off x="9931349" y="4597345"/>
            <a:ext cx="2131033" cy="2390273"/>
          </a:xfrm>
          <a:custGeom>
            <a:avLst/>
            <a:gdLst>
              <a:gd name="connsiteX0" fmla="*/ 2247277 w 2247277"/>
              <a:gd name="connsiteY0" fmla="*/ 0 h 2520658"/>
              <a:gd name="connsiteX1" fmla="*/ 0 w 2247277"/>
              <a:gd name="connsiteY1" fmla="*/ 1 h 2520658"/>
              <a:gd name="connsiteX2" fmla="*/ 0 w 2247277"/>
              <a:gd name="connsiteY2" fmla="*/ 2520658 h 2520658"/>
              <a:gd name="connsiteX3" fmla="*/ 59422 w 2247277"/>
              <a:gd name="connsiteY3" fmla="*/ 2501961 h 2520658"/>
              <a:gd name="connsiteX4" fmla="*/ 1282425 w 2247277"/>
              <a:gd name="connsiteY4" fmla="*/ 1209235 h 2520658"/>
              <a:gd name="connsiteX5" fmla="*/ 2196745 w 2247277"/>
              <a:gd name="connsiteY5" fmla="*/ 90208 h 252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7277" h="2520658">
                <a:moveTo>
                  <a:pt x="2247277" y="0"/>
                </a:moveTo>
                <a:lnTo>
                  <a:pt x="0" y="1"/>
                </a:lnTo>
                <a:lnTo>
                  <a:pt x="0" y="2520658"/>
                </a:lnTo>
                <a:lnTo>
                  <a:pt x="59422" y="2501961"/>
                </a:lnTo>
                <a:cubicBezTo>
                  <a:pt x="1064124" y="2146669"/>
                  <a:pt x="-23176" y="1265413"/>
                  <a:pt x="1282425" y="1209235"/>
                </a:cubicBezTo>
                <a:cubicBezTo>
                  <a:pt x="2234007" y="1146086"/>
                  <a:pt x="2023422" y="486970"/>
                  <a:pt x="2196745" y="90208"/>
                </a:cubicBezTo>
                <a:close/>
              </a:path>
            </a:pathLst>
          </a:cu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9" name="任意多边形: 形状 8"/>
          <p:cNvSpPr/>
          <p:nvPr userDrawn="1">
            <p:custDataLst>
              <p:tags r:id="rId2"/>
            </p:custDataLst>
          </p:nvPr>
        </p:nvSpPr>
        <p:spPr>
          <a:xfrm rot="10800000" flipH="1" flipV="1">
            <a:off x="-1" y="-2"/>
            <a:ext cx="2685495" cy="3429001"/>
          </a:xfrm>
          <a:custGeom>
            <a:avLst/>
            <a:gdLst>
              <a:gd name="connsiteX0" fmla="*/ 0 w 3322330"/>
              <a:gd name="connsiteY0" fmla="*/ 0 h 4481760"/>
              <a:gd name="connsiteX1" fmla="*/ 3322330 w 3322330"/>
              <a:gd name="connsiteY1" fmla="*/ 0 h 4481760"/>
              <a:gd name="connsiteX2" fmla="*/ 3254220 w 3322330"/>
              <a:gd name="connsiteY2" fmla="*/ 44888 h 4481760"/>
              <a:gd name="connsiteX3" fmla="*/ 1781303 w 3322330"/>
              <a:gd name="connsiteY3" fmla="*/ 2266900 h 4481760"/>
              <a:gd name="connsiteX4" fmla="*/ 60355 w 3322330"/>
              <a:gd name="connsiteY4" fmla="*/ 4459570 h 4481760"/>
              <a:gd name="connsiteX5" fmla="*/ 0 w 3322330"/>
              <a:gd name="connsiteY5" fmla="*/ 4481760 h 44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2330" h="4481760">
                <a:moveTo>
                  <a:pt x="0" y="0"/>
                </a:moveTo>
                <a:lnTo>
                  <a:pt x="3322330" y="0"/>
                </a:lnTo>
                <a:lnTo>
                  <a:pt x="3254220" y="44888"/>
                </a:lnTo>
                <a:cubicBezTo>
                  <a:pt x="2592868" y="547522"/>
                  <a:pt x="3338762" y="2138864"/>
                  <a:pt x="1781303" y="2266900"/>
                </a:cubicBezTo>
                <a:cubicBezTo>
                  <a:pt x="-11806" y="2362483"/>
                  <a:pt x="1534496" y="3884529"/>
                  <a:pt x="60355" y="4459570"/>
                </a:cubicBezTo>
                <a:lnTo>
                  <a:pt x="0" y="4481760"/>
                </a:lnTo>
                <a:close/>
              </a:path>
            </a:pathLst>
          </a:custGeom>
          <a:solidFill>
            <a:srgbClr val="0B4B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3" name="直角三角形 2"/>
          <p:cNvSpPr/>
          <p:nvPr userDrawn="1">
            <p:custDataLst>
              <p:tags r:id="rId3"/>
            </p:custDataLst>
          </p:nvPr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6" name="组合 5"/>
          <p:cNvGrpSpPr/>
          <p:nvPr userDrawn="1"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27" name="椭圆 26"/>
            <p:cNvSpPr/>
            <p:nvPr>
              <p:custDataLst>
                <p:tags r:id="rId4"/>
              </p:custDataLst>
            </p:nvPr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7" name="椭圆 36"/>
            <p:cNvSpPr/>
            <p:nvPr>
              <p:custDataLst>
                <p:tags r:id="rId5"/>
              </p:custDataLst>
            </p:nvPr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7" name="椭圆 46"/>
            <p:cNvSpPr/>
            <p:nvPr>
              <p:custDataLst>
                <p:tags r:id="rId6"/>
              </p:custDataLst>
            </p:nvPr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0" name="椭圆 49"/>
          <p:cNvSpPr/>
          <p:nvPr userDrawn="1">
            <p:custDataLst>
              <p:tags r:id="rId7"/>
            </p:custDataLst>
          </p:nvPr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51" name="组合 50"/>
          <p:cNvGrpSpPr/>
          <p:nvPr userDrawn="1"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52" name="椭圆 51"/>
            <p:cNvSpPr/>
            <p:nvPr>
              <p:custDataLst>
                <p:tags r:id="rId8"/>
              </p:custDataLst>
            </p:nvPr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3" name="椭圆 52"/>
            <p:cNvSpPr/>
            <p:nvPr>
              <p:custDataLst>
                <p:tags r:id="rId9"/>
              </p:custDataLst>
            </p:nvPr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4" name="椭圆 53"/>
            <p:cNvSpPr/>
            <p:nvPr>
              <p:custDataLst>
                <p:tags r:id="rId10"/>
              </p:custDataLst>
            </p:nvPr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5" name="立方体 54"/>
          <p:cNvSpPr/>
          <p:nvPr userDrawn="1">
            <p:custDataLst>
              <p:tags r:id="rId11"/>
            </p:custDataLst>
          </p:nvPr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6" name="直角三角形 55"/>
          <p:cNvSpPr/>
          <p:nvPr userDrawn="1">
            <p:custDataLst>
              <p:tags r:id="rId12"/>
            </p:custDataLst>
          </p:nvPr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7" name="直角三角形 56"/>
          <p:cNvSpPr/>
          <p:nvPr userDrawn="1">
            <p:custDataLst>
              <p:tags r:id="rId13"/>
            </p:custDataLst>
          </p:nvPr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58" name="组合 57"/>
          <p:cNvGrpSpPr/>
          <p:nvPr userDrawn="1"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59" name="椭圆 58"/>
            <p:cNvSpPr/>
            <p:nvPr>
              <p:custDataLst>
                <p:tags r:id="rId14"/>
              </p:custDataLst>
            </p:nvPr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0" name="椭圆 59"/>
            <p:cNvSpPr/>
            <p:nvPr>
              <p:custDataLst>
                <p:tags r:id="rId15"/>
              </p:custDataLst>
            </p:nvPr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61" name="椭圆 60"/>
          <p:cNvSpPr/>
          <p:nvPr userDrawn="1">
            <p:custDataLst>
              <p:tags r:id="rId16"/>
            </p:custDataLst>
          </p:nvPr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2" name="Freeform: Shape 15"/>
          <p:cNvSpPr/>
          <p:nvPr userDrawn="1">
            <p:custDataLst>
              <p:tags r:id="rId17"/>
            </p:custDataLst>
          </p:nvPr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3" name="Freeform: Shape 16"/>
          <p:cNvSpPr/>
          <p:nvPr userDrawn="1">
            <p:custDataLst>
              <p:tags r:id="rId18"/>
            </p:custDataLst>
          </p:nvPr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4" name="Freeform: Shape 17"/>
          <p:cNvSpPr/>
          <p:nvPr userDrawn="1">
            <p:custDataLst>
              <p:tags r:id="rId19"/>
            </p:custDataLst>
          </p:nvPr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5" name="圆柱体 37"/>
          <p:cNvSpPr/>
          <p:nvPr userDrawn="1">
            <p:custDataLst>
              <p:tags r:id="rId20"/>
            </p:custDataLst>
          </p:nvPr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6" name="矩形: 圆角 41"/>
          <p:cNvSpPr/>
          <p:nvPr userDrawn="1">
            <p:custDataLst>
              <p:tags r:id="rId21"/>
            </p:custDataLst>
          </p:nvPr>
        </p:nvSpPr>
        <p:spPr>
          <a:xfrm>
            <a:off x="360947" y="343197"/>
            <a:ext cx="11470106" cy="61716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8" name="组合 7"/>
          <p:cNvGrpSpPr/>
          <p:nvPr/>
        </p:nvGrpSpPr>
        <p:grpSpPr>
          <a:xfrm>
            <a:off x="504347" y="664903"/>
            <a:ext cx="473559" cy="351167"/>
            <a:chOff x="616641" y="611359"/>
            <a:chExt cx="682770" cy="506307"/>
          </a:xfrm>
        </p:grpSpPr>
        <p:sp>
          <p:nvSpPr>
            <p:cNvPr id="7" name="矩形: 圆角 6"/>
            <p:cNvSpPr/>
            <p:nvPr/>
          </p:nvSpPr>
          <p:spPr>
            <a:xfrm rot="2700000">
              <a:off x="793104" y="611359"/>
              <a:ext cx="506307" cy="506307"/>
            </a:xfrm>
            <a:prstGeom prst="roundRect">
              <a:avLst/>
            </a:prstGeom>
            <a:noFill/>
            <a:ln w="38100">
              <a:solidFill>
                <a:srgbClr val="0B4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" name="矩形: 圆角 4"/>
            <p:cNvSpPr/>
            <p:nvPr/>
          </p:nvSpPr>
          <p:spPr>
            <a:xfrm rot="2700000">
              <a:off x="616641" y="611359"/>
              <a:ext cx="506307" cy="506307"/>
            </a:xfrm>
            <a:prstGeom prst="roundRect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4" name="矩形 3"/>
          <p:cNvSpPr/>
          <p:nvPr/>
        </p:nvSpPr>
        <p:spPr>
          <a:xfrm>
            <a:off x="1035685" y="579120"/>
            <a:ext cx="10566400" cy="52324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800" b="1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sym typeface="宋体" panose="02010600030101010101" pitchFamily="2" charset="-122"/>
              </a:rPr>
              <a:t>数据标注的流程</a:t>
            </a:r>
            <a:endParaRPr lang="zh-CN" altLang="en-US" sz="2800" b="1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67" name="New shape"/>
          <p:cNvSpPr/>
          <p:nvPr/>
        </p:nvSpPr>
        <p:spPr>
          <a:xfrm>
            <a:off x="1117600" y="2692400"/>
            <a:ext cx="3225800" cy="2540000"/>
          </a:xfrm>
          <a:prstGeom prst="roundRect">
            <a:avLst>
              <a:gd name="adj" fmla="val 2000"/>
            </a:avLst>
          </a:prstGeom>
          <a:solidFill>
            <a:srgbClr val="FFFFFF"/>
          </a:solidFill>
          <a:ln w="254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New shape"/>
          <p:cNvSpPr/>
          <p:nvPr/>
        </p:nvSpPr>
        <p:spPr>
          <a:xfrm>
            <a:off x="4470400" y="2692400"/>
            <a:ext cx="3225800" cy="2540000"/>
          </a:xfrm>
          <a:prstGeom prst="roundRect">
            <a:avLst>
              <a:gd name="adj" fmla="val 2000"/>
            </a:avLst>
          </a:prstGeom>
          <a:solidFill>
            <a:srgbClr val="FFFFFF"/>
          </a:solidFill>
          <a:ln w="254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New shape"/>
          <p:cNvSpPr/>
          <p:nvPr/>
        </p:nvSpPr>
        <p:spPr>
          <a:xfrm>
            <a:off x="7823200" y="2692400"/>
            <a:ext cx="3225800" cy="2540000"/>
          </a:xfrm>
          <a:prstGeom prst="roundRect">
            <a:avLst>
              <a:gd name="adj" fmla="val 2000"/>
            </a:avLst>
          </a:prstGeom>
          <a:solidFill>
            <a:srgbClr val="FFFFFF"/>
          </a:solidFill>
          <a:ln w="254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New picture"/>
          <p:cNvPicPr/>
          <p:nvPr/>
        </p:nvPicPr>
        <p:blipFill>
          <a:blip r:embed="rId22"/>
          <a:srcRect/>
          <a:stretch>
            <a:fillRect/>
          </a:stretch>
        </p:blipFill>
        <p:spPr>
          <a:xfrm>
            <a:off x="1219200" y="2692400"/>
            <a:ext cx="381000" cy="762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71" name="New picture"/>
          <p:cNvPicPr/>
          <p:nvPr/>
        </p:nvPicPr>
        <p:blipFill>
          <a:blip r:embed="rId23"/>
          <a:srcRect/>
          <a:stretch>
            <a:fillRect/>
          </a:stretch>
        </p:blipFill>
        <p:spPr>
          <a:xfrm>
            <a:off x="3860800" y="4470400"/>
            <a:ext cx="381000" cy="762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72" name="New picture"/>
          <p:cNvPicPr/>
          <p:nvPr/>
        </p:nvPicPr>
        <p:blipFill>
          <a:blip r:embed="rId22"/>
          <a:srcRect/>
          <a:stretch>
            <a:fillRect/>
          </a:stretch>
        </p:blipFill>
        <p:spPr>
          <a:xfrm>
            <a:off x="4572000" y="2692400"/>
            <a:ext cx="381000" cy="762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73" name="New picture"/>
          <p:cNvPicPr/>
          <p:nvPr/>
        </p:nvPicPr>
        <p:blipFill>
          <a:blip r:embed="rId23"/>
          <a:srcRect/>
          <a:stretch>
            <a:fillRect/>
          </a:stretch>
        </p:blipFill>
        <p:spPr>
          <a:xfrm>
            <a:off x="7213600" y="4470400"/>
            <a:ext cx="381000" cy="762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74" name="New picture"/>
          <p:cNvPicPr/>
          <p:nvPr/>
        </p:nvPicPr>
        <p:blipFill>
          <a:blip r:embed="rId22"/>
          <a:srcRect/>
          <a:stretch>
            <a:fillRect/>
          </a:stretch>
        </p:blipFill>
        <p:spPr>
          <a:xfrm>
            <a:off x="7924800" y="2692400"/>
            <a:ext cx="381000" cy="762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pic>
        <p:nvPicPr>
          <p:cNvPr id="75" name="New picture"/>
          <p:cNvPicPr/>
          <p:nvPr/>
        </p:nvPicPr>
        <p:blipFill>
          <a:blip r:embed="rId23"/>
          <a:srcRect/>
          <a:stretch>
            <a:fillRect/>
          </a:stretch>
        </p:blipFill>
        <p:spPr>
          <a:xfrm>
            <a:off x="10566400" y="4470400"/>
            <a:ext cx="381000" cy="762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76" name="New shape"/>
          <p:cNvSpPr/>
          <p:nvPr/>
        </p:nvSpPr>
        <p:spPr>
          <a:xfrm>
            <a:off x="1117600" y="2120900"/>
            <a:ext cx="9956800" cy="3810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400" b="0">
                <a:solidFill>
                  <a:srgbClr val="000000"/>
                </a:solidFill>
                <a:latin typeface="MiSans"/>
              </a:rPr>
              <a:t>数据标注的流程通常包括以下几个步骤</a:t>
            </a:r>
            <a:endParaRPr sz="2400" b="0">
              <a:solidFill>
                <a:srgbClr val="000000"/>
              </a:solidFill>
              <a:latin typeface="MiSans"/>
            </a:endParaRPr>
          </a:p>
        </p:txBody>
      </p:sp>
      <p:sp>
        <p:nvSpPr>
          <p:cNvPr id="77" name="New shape"/>
          <p:cNvSpPr/>
          <p:nvPr/>
        </p:nvSpPr>
        <p:spPr>
          <a:xfrm>
            <a:off x="1498600" y="2819400"/>
            <a:ext cx="2463800" cy="22860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0" algn="l">
              <a:lnSpc>
                <a:spcPct val="125000"/>
              </a:lnSpc>
            </a:pPr>
            <a:r>
              <a:rPr sz="2400" b="0">
                <a:solidFill>
                  <a:srgbClr val="000000"/>
                </a:solidFill>
                <a:latin typeface="MiSans"/>
              </a:rPr>
              <a:t>数据收集：收集需要标注的数据，可以通过网络爬虫、调查问卷等方式获取</a:t>
            </a:r>
            <a:endParaRPr sz="2400" b="0">
              <a:solidFill>
                <a:srgbClr val="000000"/>
              </a:solidFill>
              <a:latin typeface="MiSans"/>
            </a:endParaRPr>
          </a:p>
        </p:txBody>
      </p:sp>
      <p:sp>
        <p:nvSpPr>
          <p:cNvPr id="78" name="New shape"/>
          <p:cNvSpPr/>
          <p:nvPr/>
        </p:nvSpPr>
        <p:spPr>
          <a:xfrm>
            <a:off x="4851400" y="2819400"/>
            <a:ext cx="2463800" cy="22860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0" algn="l">
              <a:lnSpc>
                <a:spcPct val="125000"/>
              </a:lnSpc>
            </a:pPr>
            <a:r>
              <a:rPr sz="2400" b="0">
                <a:solidFill>
                  <a:srgbClr val="000000"/>
                </a:solidFill>
                <a:latin typeface="MiSans"/>
              </a:rPr>
              <a:t>数据清洗：对数据进行预处理和清洗，去除重复或者噪声数据</a:t>
            </a:r>
            <a:endParaRPr sz="2400" b="0">
              <a:solidFill>
                <a:srgbClr val="000000"/>
              </a:solidFill>
              <a:latin typeface="MiSans"/>
            </a:endParaRPr>
          </a:p>
        </p:txBody>
      </p:sp>
      <p:sp>
        <p:nvSpPr>
          <p:cNvPr id="79" name="New shape"/>
          <p:cNvSpPr/>
          <p:nvPr/>
        </p:nvSpPr>
        <p:spPr>
          <a:xfrm>
            <a:off x="8204200" y="2819400"/>
            <a:ext cx="2463800" cy="22860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400" b="0">
                <a:solidFill>
                  <a:srgbClr val="000000"/>
                </a:solidFill>
                <a:latin typeface="MiSans"/>
              </a:rPr>
              <a:t>标注策略设计：根据任务的需求和标注类别的复杂性，设计合适的标注策略，确定标注的方法和流程</a:t>
            </a:r>
            <a:endParaRPr sz="2400" b="0">
              <a:solidFill>
                <a:srgbClr val="000000"/>
              </a:solidFill>
              <a:latin typeface="Mi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dvAuto="0"/>
      <p:bldP spid="68" grpId="1" animBg="1" advAuto="0"/>
      <p:bldP spid="69" grpId="2" animBg="1" advAuto="0"/>
      <p:bldP spid="70" grpId="3" animBg="1" advAuto="0"/>
      <p:bldP spid="71" grpId="4" animBg="1" advAuto="0"/>
      <p:bldP spid="72" grpId="5" animBg="1" advAuto="0"/>
      <p:bldP spid="73" grpId="6" animBg="1" advAuto="0"/>
      <p:bldP spid="74" grpId="7" animBg="1" advAuto="0"/>
      <p:bldP spid="75" grpId="8" animBg="1" advAuto="0"/>
      <p:bldP spid="76" grpId="9" animBg="1" advAuto="0"/>
      <p:bldP spid="77" grpId="10" animBg="1" advAuto="0"/>
      <p:bldP spid="78" grpId="11" animBg="1" advAuto="0"/>
      <p:bldP spid="79" grpId="1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直角三角形 2"/>
          <p:cNvSpPr/>
          <p:nvPr userDrawn="1"/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6" name="组合 5"/>
          <p:cNvGrpSpPr/>
          <p:nvPr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44" name="椭圆 26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5" name="椭圆 36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6" name="椭圆 46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47" name="椭圆 49"/>
          <p:cNvSpPr/>
          <p:nvPr userDrawn="1"/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51" name="组合 50"/>
          <p:cNvGrpSpPr/>
          <p:nvPr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48" name="椭圆 51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9" name="椭圆 52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0" name="椭圆 53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2" name="立方体 54"/>
          <p:cNvSpPr/>
          <p:nvPr userDrawn="1"/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2" name="直角三角形 55"/>
          <p:cNvSpPr/>
          <p:nvPr userDrawn="1"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3" name="直角三角形 56"/>
          <p:cNvSpPr/>
          <p:nvPr userDrawn="1"/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58" name="组合 57"/>
          <p:cNvGrpSpPr/>
          <p:nvPr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54" name="椭圆 58"/>
            <p:cNvSpPr/>
            <p:nvPr/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5" name="椭圆 59"/>
            <p:cNvSpPr/>
            <p:nvPr/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6" name="椭圆 60"/>
          <p:cNvSpPr/>
          <p:nvPr userDrawn="1"/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7" name="Freeform: Shape 15"/>
          <p:cNvSpPr/>
          <p:nvPr userDrawn="1"/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3" name="Freeform: Shape 16"/>
          <p:cNvSpPr/>
          <p:nvPr userDrawn="1"/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9" name="Freeform: Shape 17"/>
          <p:cNvSpPr/>
          <p:nvPr userDrawn="1"/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60" name="圆柱体 37"/>
          <p:cNvSpPr/>
          <p:nvPr userDrawn="1"/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61" name="矩形: 圆角 41"/>
          <p:cNvSpPr/>
          <p:nvPr userDrawn="1"/>
        </p:nvSpPr>
        <p:spPr>
          <a:xfrm>
            <a:off x="360947" y="343197"/>
            <a:ext cx="11470106" cy="61716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8" name="组合 7"/>
          <p:cNvGrpSpPr/>
          <p:nvPr/>
        </p:nvGrpSpPr>
        <p:grpSpPr>
          <a:xfrm>
            <a:off x="504347" y="664903"/>
            <a:ext cx="473559" cy="351167"/>
            <a:chOff x="616641" y="611359"/>
            <a:chExt cx="682770" cy="506307"/>
          </a:xfrm>
        </p:grpSpPr>
        <p:sp>
          <p:nvSpPr>
            <p:cNvPr id="62" name="矩形: 圆角 6"/>
            <p:cNvSpPr/>
            <p:nvPr/>
          </p:nvSpPr>
          <p:spPr>
            <a:xfrm rot="2700000">
              <a:off x="793104" y="611359"/>
              <a:ext cx="506307" cy="506307"/>
            </a:xfrm>
            <a:prstGeom prst="roundRect">
              <a:avLst/>
            </a:prstGeom>
            <a:noFill/>
            <a:ln w="38100">
              <a:solidFill>
                <a:srgbClr val="0B4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3" name="矩形: 圆角 4"/>
            <p:cNvSpPr/>
            <p:nvPr/>
          </p:nvSpPr>
          <p:spPr>
            <a:xfrm rot="2700000">
              <a:off x="616641" y="611359"/>
              <a:ext cx="506307" cy="506307"/>
            </a:xfrm>
            <a:prstGeom prst="roundRect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64" name="矩形 3"/>
          <p:cNvSpPr/>
          <p:nvPr/>
        </p:nvSpPr>
        <p:spPr>
          <a:xfrm>
            <a:off x="1035685" y="579120"/>
            <a:ext cx="10566400" cy="52324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800" b="1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sym typeface="宋体" panose="02010600030101010101" pitchFamily="2" charset="-122"/>
              </a:rPr>
              <a:t>数据标注的流程</a:t>
            </a:r>
            <a:endParaRPr lang="zh-CN" altLang="en-US" sz="2800" b="1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7" name="Round Same Side Corner Rectangle 112"/>
          <p:cNvSpPr/>
          <p:nvPr/>
        </p:nvSpPr>
        <p:spPr>
          <a:xfrm rot="16200000">
            <a:off x="5275247" y="-2798561"/>
            <a:ext cx="1927199" cy="10266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694" tIns="43347" rIns="86694" bIns="43347" rtlCol="0" anchor="ctr">
            <a:noAutofit/>
          </a:bodyPr>
          <a:lstStyle/>
          <a:p/>
        </p:txBody>
      </p:sp>
      <p:sp>
        <p:nvSpPr>
          <p:cNvPr id="4" name="Round Same Side Corner Rectangle 114"/>
          <p:cNvSpPr/>
          <p:nvPr/>
        </p:nvSpPr>
        <p:spPr>
          <a:xfrm rot="10800000">
            <a:off x="2521711" y="1384075"/>
            <a:ext cx="1086626" cy="936797"/>
          </a:xfrm>
          <a:prstGeom prst="round2Same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86694" tIns="43347" rIns="86694" bIns="43347" rtlCol="0" anchor="ctr">
            <a:noAutofit/>
          </a:bodyPr>
          <a:lstStyle/>
          <a:p/>
        </p:txBody>
      </p:sp>
      <p:sp>
        <p:nvSpPr>
          <p:cNvPr id="9" name="Round Same Side Corner Rectangle 115"/>
          <p:cNvSpPr/>
          <p:nvPr/>
        </p:nvSpPr>
        <p:spPr>
          <a:xfrm rot="10800000">
            <a:off x="6069335" y="1384077"/>
            <a:ext cx="1086626" cy="1177240"/>
          </a:xfrm>
          <a:prstGeom prst="round2SameRect">
            <a:avLst/>
          </a:prstGeom>
          <a:solidFill>
            <a:srgbClr val="FF000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86694" tIns="43347" rIns="86694" bIns="43347" rtlCol="0" anchor="ctr">
            <a:noAutofit/>
          </a:bodyPr>
          <a:lstStyle/>
          <a:p/>
        </p:txBody>
      </p:sp>
      <p:sp>
        <p:nvSpPr>
          <p:cNvPr id="10" name="Round Same Side Corner Rectangle 116"/>
          <p:cNvSpPr/>
          <p:nvPr/>
        </p:nvSpPr>
        <p:spPr>
          <a:xfrm rot="10800000">
            <a:off x="4294912" y="1384074"/>
            <a:ext cx="1086626" cy="1448914"/>
          </a:xfrm>
          <a:prstGeom prst="round2SameRect">
            <a:avLst/>
          </a:prstGeom>
          <a:solidFill>
            <a:srgbClr val="FF0000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86694" tIns="43347" rIns="86694" bIns="43347" rtlCol="0" anchor="ctr">
            <a:noAutofit/>
          </a:bodyPr>
          <a:lstStyle/>
          <a:p/>
        </p:txBody>
      </p:sp>
      <p:sp>
        <p:nvSpPr>
          <p:cNvPr id="11" name="Round Same Side Corner Rectangle 117"/>
          <p:cNvSpPr/>
          <p:nvPr/>
        </p:nvSpPr>
        <p:spPr>
          <a:xfrm rot="10800000">
            <a:off x="7755655" y="1384075"/>
            <a:ext cx="1086626" cy="1448915"/>
          </a:xfrm>
          <a:prstGeom prst="round2SameRect">
            <a:avLst/>
          </a:prstGeom>
          <a:solidFill>
            <a:srgbClr val="FF0000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86694" tIns="43347" rIns="86694" bIns="43347" rtlCol="0" anchor="ctr">
            <a:noAutofit/>
          </a:bodyPr>
          <a:lstStyle/>
          <a:p/>
        </p:txBody>
      </p:sp>
      <p:sp>
        <p:nvSpPr>
          <p:cNvPr id="12" name="Round Same Side Corner Rectangle 118"/>
          <p:cNvSpPr/>
          <p:nvPr/>
        </p:nvSpPr>
        <p:spPr>
          <a:xfrm rot="10800000">
            <a:off x="9415875" y="1384075"/>
            <a:ext cx="1086626" cy="936797"/>
          </a:xfrm>
          <a:prstGeom prst="round2SameRect">
            <a:avLst/>
          </a:prstGeom>
          <a:solidFill>
            <a:srgbClr val="FF0000"/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86694" tIns="43347" rIns="86694" bIns="43347" rtlCol="0" anchor="ctr">
            <a:noAutofit/>
          </a:bodyPr>
          <a:lstStyle/>
          <a:p/>
        </p:txBody>
      </p:sp>
      <p:sp>
        <p:nvSpPr>
          <p:cNvPr id="13" name="Freeform 103"/>
          <p:cNvSpPr>
            <a:spLocks noEditPoints="1"/>
          </p:cNvSpPr>
          <p:nvPr/>
        </p:nvSpPr>
        <p:spPr>
          <a:xfrm>
            <a:off x="2874548" y="1571978"/>
            <a:ext cx="380952" cy="56099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8657" tIns="54329" rIns="108657" bIns="54329" numCol="1" anchor="t" anchorCtr="0" compatLnSpc="1">
            <a:noAutofit/>
          </a:bodyPr>
          <a:lstStyle/>
          <a:p/>
        </p:txBody>
      </p:sp>
      <p:sp>
        <p:nvSpPr>
          <p:cNvPr id="14" name="Freeform 178"/>
          <p:cNvSpPr>
            <a:spLocks noEditPoints="1"/>
          </p:cNvSpPr>
          <p:nvPr/>
        </p:nvSpPr>
        <p:spPr>
          <a:xfrm>
            <a:off x="4577525" y="1912173"/>
            <a:ext cx="521400" cy="392719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8657" tIns="54329" rIns="108657" bIns="54329" numCol="1" anchor="t" anchorCtr="0" compatLnSpc="1">
            <a:noAutofit/>
          </a:bodyPr>
          <a:lstStyle/>
          <a:p/>
        </p:txBody>
      </p:sp>
      <p:sp>
        <p:nvSpPr>
          <p:cNvPr id="15" name="Freeform 83"/>
          <p:cNvSpPr>
            <a:spLocks noEditPoints="1"/>
          </p:cNvSpPr>
          <p:nvPr/>
        </p:nvSpPr>
        <p:spPr>
          <a:xfrm>
            <a:off x="6431257" y="1700590"/>
            <a:ext cx="362783" cy="544211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8657" tIns="54329" rIns="108657" bIns="54329" numCol="1" anchor="t" anchorCtr="0" compatLnSpc="1">
            <a:noAutofit/>
          </a:bodyPr>
          <a:lstStyle/>
          <a:p/>
        </p:txBody>
      </p:sp>
      <p:sp>
        <p:nvSpPr>
          <p:cNvPr id="16" name="Freeform 62"/>
          <p:cNvSpPr>
            <a:spLocks noEditPoints="1"/>
          </p:cNvSpPr>
          <p:nvPr/>
        </p:nvSpPr>
        <p:spPr>
          <a:xfrm>
            <a:off x="8042066" y="1849560"/>
            <a:ext cx="513806" cy="517942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8657" tIns="54329" rIns="108657" bIns="54329" numCol="1" anchor="t" anchorCtr="0" compatLnSpc="1">
            <a:noAutofit/>
          </a:bodyPr>
          <a:lstStyle/>
          <a:p/>
        </p:txBody>
      </p:sp>
      <p:sp>
        <p:nvSpPr>
          <p:cNvPr id="17" name="Freeform 228"/>
          <p:cNvSpPr/>
          <p:nvPr/>
        </p:nvSpPr>
        <p:spPr>
          <a:xfrm>
            <a:off x="9734589" y="1590398"/>
            <a:ext cx="449200" cy="45227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08657" tIns="54329" rIns="108657" bIns="54329" numCol="1" anchor="t" anchorCtr="0" compatLnSpc="1">
            <a:noAutofit/>
          </a:bodyPr>
          <a:lstStyle/>
          <a:p/>
        </p:txBody>
      </p:sp>
      <p:sp>
        <p:nvSpPr>
          <p:cNvPr id="19" name="Oval 125"/>
          <p:cNvSpPr>
            <a:spLocks noChangeAspect="1"/>
          </p:cNvSpPr>
          <p:nvPr/>
        </p:nvSpPr>
        <p:spPr>
          <a:xfrm>
            <a:off x="2946186" y="2380213"/>
            <a:ext cx="238125" cy="231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>
            <a:off x="3071281" y="3718793"/>
            <a:ext cx="0" cy="21907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/>
        </p:txBody>
      </p:sp>
      <p:cxnSp>
        <p:nvCxnSpPr>
          <p:cNvPr id="21" name="Straight Connector 128"/>
          <p:cNvCxnSpPr/>
          <p:nvPr/>
        </p:nvCxnSpPr>
        <p:spPr>
          <a:xfrm rot="16200000" flipH="1">
            <a:off x="2582331" y="3158088"/>
            <a:ext cx="965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56"/>
          <p:cNvSpPr>
            <a:spLocks noChangeAspect="1"/>
          </p:cNvSpPr>
          <p:nvPr/>
        </p:nvSpPr>
        <p:spPr>
          <a:xfrm>
            <a:off x="4713391" y="2869163"/>
            <a:ext cx="238125" cy="231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>
            <a:off x="4838486" y="4207743"/>
            <a:ext cx="0" cy="21907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/>
        </p:txBody>
      </p:sp>
      <p:cxnSp>
        <p:nvCxnSpPr>
          <p:cNvPr id="25" name="Straight Connector 158"/>
          <p:cNvCxnSpPr/>
          <p:nvPr/>
        </p:nvCxnSpPr>
        <p:spPr>
          <a:xfrm rot="16200000" flipH="1">
            <a:off x="4349536" y="3647038"/>
            <a:ext cx="965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60"/>
          <p:cNvSpPr>
            <a:spLocks noChangeAspect="1"/>
          </p:cNvSpPr>
          <p:nvPr/>
        </p:nvSpPr>
        <p:spPr>
          <a:xfrm>
            <a:off x="6532031" y="2606908"/>
            <a:ext cx="238125" cy="231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>
            <a:off x="6657126" y="3944853"/>
            <a:ext cx="0" cy="21907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/>
        </p:txBody>
      </p:sp>
      <p:cxnSp>
        <p:nvCxnSpPr>
          <p:cNvPr id="29" name="Straight Connector 162"/>
          <p:cNvCxnSpPr/>
          <p:nvPr/>
        </p:nvCxnSpPr>
        <p:spPr>
          <a:xfrm rot="16200000" flipH="1">
            <a:off x="6168176" y="3384148"/>
            <a:ext cx="965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64"/>
          <p:cNvSpPr>
            <a:spLocks noChangeAspect="1"/>
          </p:cNvSpPr>
          <p:nvPr/>
        </p:nvSpPr>
        <p:spPr>
          <a:xfrm>
            <a:off x="8179856" y="2869163"/>
            <a:ext cx="238125" cy="231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>
            <a:off x="8304951" y="4207743"/>
            <a:ext cx="0" cy="21907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/>
        </p:txBody>
      </p:sp>
      <p:cxnSp>
        <p:nvCxnSpPr>
          <p:cNvPr id="33" name="Straight Connector 166"/>
          <p:cNvCxnSpPr/>
          <p:nvPr/>
        </p:nvCxnSpPr>
        <p:spPr>
          <a:xfrm rot="16200000" flipH="1">
            <a:off x="7816636" y="3647038"/>
            <a:ext cx="965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168"/>
          <p:cNvSpPr>
            <a:spLocks noChangeAspect="1"/>
          </p:cNvSpPr>
          <p:nvPr/>
        </p:nvSpPr>
        <p:spPr>
          <a:xfrm>
            <a:off x="9840381" y="2391643"/>
            <a:ext cx="238125" cy="231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>
            <a:off x="9965476" y="3729588"/>
            <a:ext cx="0" cy="21907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/>
        </p:txBody>
      </p:sp>
      <p:cxnSp>
        <p:nvCxnSpPr>
          <p:cNvPr id="37" name="Straight Connector 170"/>
          <p:cNvCxnSpPr/>
          <p:nvPr/>
        </p:nvCxnSpPr>
        <p:spPr>
          <a:xfrm rot="16200000" flipH="1">
            <a:off x="9476526" y="3169518"/>
            <a:ext cx="965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3"/>
          <p:cNvSpPr txBox="1"/>
          <p:nvPr/>
        </p:nvSpPr>
        <p:spPr>
          <a:xfrm>
            <a:off x="2469016" y="3855223"/>
            <a:ext cx="1354821" cy="2352040"/>
          </a:xfrm>
          <a:prstGeom prst="rect">
            <a:avLst/>
          </a:prstGeom>
        </p:spPr>
        <p:txBody>
          <a:bodyPr wrap="square" lIns="91391" tIns="45696" rIns="91391" bIns="45696">
            <a:norm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defRPr>
            </a:lvl1pPr>
          </a:lstStyle>
          <a:p>
            <a:r>
              <a:rPr lang="zh-CN" altLang="en-US">
                <a:latin typeface="宋体" panose="02010600030101010101" pitchFamily="2" charset="-122"/>
                <a:sym typeface="宋体" panose="02010600030101010101" pitchFamily="2" charset="-122"/>
              </a:rPr>
              <a:t>标注工具选择：选择合适的标注工具，可以是自己开发的标注平台，也可以使用开源的标注工具</a:t>
            </a:r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Text Placeholder 3"/>
          <p:cNvSpPr txBox="1"/>
          <p:nvPr/>
        </p:nvSpPr>
        <p:spPr>
          <a:xfrm>
            <a:off x="4227662" y="4395385"/>
            <a:ext cx="1354821" cy="2352040"/>
          </a:xfrm>
          <a:prstGeom prst="rect">
            <a:avLst/>
          </a:prstGeom>
        </p:spPr>
        <p:txBody>
          <a:bodyPr wrap="square" lIns="91391" tIns="45696" rIns="91391" bIns="45696">
            <a:norm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defRPr>
            </a:lvl1pPr>
          </a:lstStyle>
          <a:p>
            <a:r>
              <a:rPr lang="zh-CN" altLang="en-US">
                <a:latin typeface="宋体" panose="02010600030101010101" pitchFamily="2" charset="-122"/>
                <a:sym typeface="宋体" panose="02010600030101010101" pitchFamily="2" charset="-122"/>
              </a:rPr>
              <a:t>标注人员培训：对标注人员进行培训，熟悉标注任务和标注规范，提高标注的准确度和一致性</a:t>
            </a:r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Text Placeholder 3"/>
          <p:cNvSpPr txBox="1"/>
          <p:nvPr/>
        </p:nvSpPr>
        <p:spPr>
          <a:xfrm>
            <a:off x="5986311" y="4057098"/>
            <a:ext cx="1354821" cy="2352040"/>
          </a:xfrm>
          <a:prstGeom prst="rect">
            <a:avLst/>
          </a:prstGeom>
        </p:spPr>
        <p:txBody>
          <a:bodyPr wrap="square" lIns="91391" tIns="45696" rIns="91391" bIns="45696">
            <a:norm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defRPr>
            </a:lvl1pPr>
          </a:lstStyle>
          <a:p>
            <a:r>
              <a:rPr lang="zh-CN" altLang="en-US">
                <a:latin typeface="宋体" panose="02010600030101010101" pitchFamily="2" charset="-122"/>
                <a:sym typeface="宋体" panose="02010600030101010101" pitchFamily="2" charset="-122"/>
              </a:rPr>
              <a:t>质量控制：对已完成的标注数据进行质量控制，包括标注数据的准确性、一致性等</a:t>
            </a:r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Text Placeholder 3"/>
          <p:cNvSpPr txBox="1"/>
          <p:nvPr/>
        </p:nvSpPr>
        <p:spPr>
          <a:xfrm>
            <a:off x="7655133" y="4312260"/>
            <a:ext cx="1354821" cy="2352040"/>
          </a:xfrm>
          <a:prstGeom prst="rect">
            <a:avLst/>
          </a:prstGeom>
        </p:spPr>
        <p:txBody>
          <a:bodyPr wrap="square" lIns="91391" tIns="45696" rIns="91391" bIns="45696">
            <a:norm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defRPr>
            </a:lvl1pPr>
          </a:lstStyle>
          <a:p>
            <a:r>
              <a:rPr lang="zh-CN" altLang="en-US">
                <a:latin typeface="宋体" panose="02010600030101010101" pitchFamily="2" charset="-122"/>
                <a:sym typeface="宋体" panose="02010600030101010101" pitchFamily="2" charset="-122"/>
              </a:rPr>
              <a:t>数据审核：对标注数据进行审核，确保数据的质量和完整性</a:t>
            </a:r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Text Placeholder 3"/>
          <p:cNvSpPr txBox="1"/>
          <p:nvPr/>
        </p:nvSpPr>
        <p:spPr>
          <a:xfrm>
            <a:off x="9274819" y="4057098"/>
            <a:ext cx="1354821" cy="2352040"/>
          </a:xfrm>
          <a:prstGeom prst="rect">
            <a:avLst/>
          </a:prstGeom>
        </p:spPr>
        <p:txBody>
          <a:bodyPr wrap="square" lIns="91391" tIns="45696" rIns="91391" bIns="45696">
            <a:norm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defRPr>
            </a:lvl1pPr>
          </a:lstStyle>
          <a:p>
            <a:r>
              <a:rPr lang="zh-CN" altLang="en-US">
                <a:latin typeface="宋体" panose="02010600030101010101" pitchFamily="2" charset="-122"/>
                <a:sym typeface="宋体" panose="02010600030101010101" pitchFamily="2" charset="-122"/>
              </a:rPr>
              <a:t>标注数据集构建：根据标注结果构建标注数据集，用于训练和评估模型</a:t>
            </a:r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F910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/>
        </p:nvSpPr>
        <p:spPr>
          <a:xfrm rot="16200000" flipV="1">
            <a:off x="9931349" y="4597345"/>
            <a:ext cx="2131033" cy="2390273"/>
          </a:xfrm>
          <a:custGeom>
            <a:avLst/>
            <a:gdLst>
              <a:gd name="connsiteX0" fmla="*/ 2247277 w 2247277"/>
              <a:gd name="connsiteY0" fmla="*/ 0 h 2520658"/>
              <a:gd name="connsiteX1" fmla="*/ 0 w 2247277"/>
              <a:gd name="connsiteY1" fmla="*/ 1 h 2520658"/>
              <a:gd name="connsiteX2" fmla="*/ 0 w 2247277"/>
              <a:gd name="connsiteY2" fmla="*/ 2520658 h 2520658"/>
              <a:gd name="connsiteX3" fmla="*/ 59422 w 2247277"/>
              <a:gd name="connsiteY3" fmla="*/ 2501961 h 2520658"/>
              <a:gd name="connsiteX4" fmla="*/ 1282425 w 2247277"/>
              <a:gd name="connsiteY4" fmla="*/ 1209235 h 2520658"/>
              <a:gd name="connsiteX5" fmla="*/ 2196745 w 2247277"/>
              <a:gd name="connsiteY5" fmla="*/ 90208 h 252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7277" h="2520658">
                <a:moveTo>
                  <a:pt x="2247277" y="0"/>
                </a:moveTo>
                <a:lnTo>
                  <a:pt x="0" y="1"/>
                </a:lnTo>
                <a:lnTo>
                  <a:pt x="0" y="2520658"/>
                </a:lnTo>
                <a:lnTo>
                  <a:pt x="59422" y="2501961"/>
                </a:lnTo>
                <a:cubicBezTo>
                  <a:pt x="1064124" y="2146669"/>
                  <a:pt x="-23176" y="1265413"/>
                  <a:pt x="1282425" y="1209235"/>
                </a:cubicBezTo>
                <a:cubicBezTo>
                  <a:pt x="2234007" y="1146086"/>
                  <a:pt x="2023422" y="486970"/>
                  <a:pt x="2196745" y="90208"/>
                </a:cubicBezTo>
                <a:close/>
              </a:path>
            </a:pathLst>
          </a:cu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9" name="任意多边形: 形状 78"/>
          <p:cNvSpPr/>
          <p:nvPr/>
        </p:nvSpPr>
        <p:spPr>
          <a:xfrm rot="10800000" flipH="1" flipV="1">
            <a:off x="-1" y="-2"/>
            <a:ext cx="2685495" cy="3429001"/>
          </a:xfrm>
          <a:custGeom>
            <a:avLst/>
            <a:gdLst>
              <a:gd name="connsiteX0" fmla="*/ 0 w 3322330"/>
              <a:gd name="connsiteY0" fmla="*/ 0 h 4481760"/>
              <a:gd name="connsiteX1" fmla="*/ 3322330 w 3322330"/>
              <a:gd name="connsiteY1" fmla="*/ 0 h 4481760"/>
              <a:gd name="connsiteX2" fmla="*/ 3254220 w 3322330"/>
              <a:gd name="connsiteY2" fmla="*/ 44888 h 4481760"/>
              <a:gd name="connsiteX3" fmla="*/ 1781303 w 3322330"/>
              <a:gd name="connsiteY3" fmla="*/ 2266900 h 4481760"/>
              <a:gd name="connsiteX4" fmla="*/ 60355 w 3322330"/>
              <a:gd name="connsiteY4" fmla="*/ 4459570 h 4481760"/>
              <a:gd name="connsiteX5" fmla="*/ 0 w 3322330"/>
              <a:gd name="connsiteY5" fmla="*/ 4481760 h 44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2330" h="4481760">
                <a:moveTo>
                  <a:pt x="0" y="0"/>
                </a:moveTo>
                <a:lnTo>
                  <a:pt x="3322330" y="0"/>
                </a:lnTo>
                <a:lnTo>
                  <a:pt x="3254220" y="44888"/>
                </a:lnTo>
                <a:cubicBezTo>
                  <a:pt x="2592868" y="547522"/>
                  <a:pt x="3338762" y="2138864"/>
                  <a:pt x="1781303" y="2266900"/>
                </a:cubicBezTo>
                <a:cubicBezTo>
                  <a:pt x="-11806" y="2362483"/>
                  <a:pt x="1534496" y="3884529"/>
                  <a:pt x="60355" y="4459570"/>
                </a:cubicBezTo>
                <a:lnTo>
                  <a:pt x="0" y="4481760"/>
                </a:lnTo>
                <a:close/>
              </a:path>
            </a:pathLst>
          </a:custGeom>
          <a:solidFill>
            <a:srgbClr val="0B4B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41" name="直角三角形 40"/>
          <p:cNvSpPr/>
          <p:nvPr/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20" name="组合 19"/>
          <p:cNvGrpSpPr/>
          <p:nvPr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17" name="椭圆 16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椭圆 17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" name="椭圆 18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6" name="组合 5"/>
          <p:cNvGrpSpPr/>
          <p:nvPr/>
        </p:nvGrpSpPr>
        <p:grpSpPr>
          <a:xfrm>
            <a:off x="1024890" y="1276985"/>
            <a:ext cx="10235565" cy="4768850"/>
            <a:chOff x="683012" y="217025"/>
            <a:chExt cx="10182848" cy="5835398"/>
          </a:xfrm>
        </p:grpSpPr>
        <p:sp>
          <p:nvSpPr>
            <p:cNvPr id="61" name="矩形: 圆角 60"/>
            <p:cNvSpPr/>
            <p:nvPr/>
          </p:nvSpPr>
          <p:spPr>
            <a:xfrm>
              <a:off x="1326140" y="805577"/>
              <a:ext cx="9539720" cy="5246846"/>
            </a:xfrm>
            <a:prstGeom prst="roundRect">
              <a:avLst>
                <a:gd name="adj" fmla="val 7701"/>
              </a:avLst>
            </a:prstGeom>
            <a:solidFill>
              <a:srgbClr val="FF617A"/>
            </a:solidFill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4" name="矩形: 圆角 43"/>
            <p:cNvSpPr/>
            <p:nvPr/>
          </p:nvSpPr>
          <p:spPr>
            <a:xfrm>
              <a:off x="683012" y="217025"/>
              <a:ext cx="9983129" cy="5579896"/>
            </a:xfrm>
            <a:prstGeom prst="roundRect">
              <a:avLst>
                <a:gd name="adj" fmla="val 10606"/>
              </a:avLst>
            </a:prstGeom>
            <a:solidFill>
              <a:schemeClr val="bg1"/>
            </a:solidFill>
            <a:ln w="635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143000" dist="571500" dir="5400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3" name="椭圆 12"/>
          <p:cNvSpPr/>
          <p:nvPr/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21" name="组合 20"/>
          <p:cNvGrpSpPr/>
          <p:nvPr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22" name="椭圆 21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3" name="椭圆 22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4" name="椭圆 23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39" name="立方体 38"/>
          <p:cNvSpPr/>
          <p:nvPr/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3" name="直角三角形 42"/>
          <p:cNvSpPr/>
          <p:nvPr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7" name="直角三角形 46"/>
          <p:cNvSpPr/>
          <p:nvPr/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64" name="组合 63"/>
          <p:cNvGrpSpPr/>
          <p:nvPr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65" name="椭圆 64"/>
            <p:cNvSpPr/>
            <p:nvPr/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6" name="椭圆 65"/>
            <p:cNvSpPr/>
            <p:nvPr/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8" name="椭圆 7"/>
          <p:cNvSpPr/>
          <p:nvPr/>
        </p:nvSpPr>
        <p:spPr>
          <a:xfrm>
            <a:off x="3304673" y="1700464"/>
            <a:ext cx="449178" cy="4491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0" name="椭圆 49"/>
          <p:cNvSpPr/>
          <p:nvPr/>
        </p:nvSpPr>
        <p:spPr>
          <a:xfrm>
            <a:off x="8470231" y="1700464"/>
            <a:ext cx="449178" cy="44917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9" name="矩形: 圆角 8"/>
          <p:cNvSpPr/>
          <p:nvPr/>
        </p:nvSpPr>
        <p:spPr>
          <a:xfrm>
            <a:off x="3416970" y="962525"/>
            <a:ext cx="224588" cy="946485"/>
          </a:xfrm>
          <a:prstGeom prst="roundRect">
            <a:avLst>
              <a:gd name="adj" fmla="val 50000"/>
            </a:avLst>
          </a:prstGeom>
          <a:solidFill>
            <a:srgbClr val="FEC61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3" name="矩形: 圆角 52"/>
          <p:cNvSpPr/>
          <p:nvPr/>
        </p:nvSpPr>
        <p:spPr>
          <a:xfrm>
            <a:off x="8582528" y="962525"/>
            <a:ext cx="224588" cy="946485"/>
          </a:xfrm>
          <a:prstGeom prst="roundRect">
            <a:avLst>
              <a:gd name="adj" fmla="val 50000"/>
            </a:avLst>
          </a:prstGeom>
          <a:solidFill>
            <a:srgbClr val="FEC61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8" name="椭圆 57"/>
          <p:cNvSpPr/>
          <p:nvPr/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3" name="Freeform: Shape 15"/>
          <p:cNvSpPr/>
          <p:nvPr/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8" name="Freeform: Shape 16"/>
          <p:cNvSpPr/>
          <p:nvPr/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0" name="Freeform: Shape 17"/>
          <p:cNvSpPr/>
          <p:nvPr/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1" name="圆柱体 10"/>
          <p:cNvSpPr/>
          <p:nvPr/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矩形: 圆角 1"/>
          <p:cNvSpPr/>
          <p:nvPr/>
        </p:nvSpPr>
        <p:spPr>
          <a:xfrm>
            <a:off x="4740442" y="2294022"/>
            <a:ext cx="2711116" cy="625642"/>
          </a:xfrm>
          <a:prstGeom prst="roundRect">
            <a:avLst>
              <a:gd name="adj" fmla="val 50000"/>
            </a:avLst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>
            <a:pPr algn="ctr"/>
            <a:r>
              <a:rPr lang="zh-CN" altLang="zh-CN" sz="4000" b="1" i="0">
                <a:latin typeface="宋体" panose="02010600030101010101" pitchFamily="2" charset="-122"/>
                <a:ea typeface="思源宋体 CN Heavy" panose="02020900000000000000" pitchFamily="18" charset="-122"/>
                <a:sym typeface="宋体" panose="02010600030101010101" pitchFamily="2" charset="-122"/>
              </a:rPr>
              <a:t>Part  5</a:t>
            </a:r>
            <a:endParaRPr lang="zh-CN" altLang="zh-CN" sz="4000" b="1" i="0">
              <a:latin typeface="宋体" panose="02010600030101010101" pitchFamily="2" charset="-122"/>
              <a:ea typeface="思源宋体 CN Heavy" panose="020209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62405" y="3047365"/>
            <a:ext cx="9023985" cy="15367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defRPr/>
            </a:pPr>
            <a:r>
              <a:rPr lang="zh-CN" altLang="en-US" sz="4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sym typeface="宋体" panose="02010600030101010101" pitchFamily="2" charset="-122"/>
              </a:rPr>
              <a:t>数据标注工程的挑战与解决方案</a:t>
            </a:r>
            <a:endParaRPr lang="zh-CN" altLang="en-US" sz="4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45" grpId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7"/>
          <p:cNvSpPr/>
          <p:nvPr userDrawn="1">
            <p:custDataLst>
              <p:tags r:id="rId1"/>
            </p:custDataLst>
          </p:nvPr>
        </p:nvSpPr>
        <p:spPr>
          <a:xfrm rot="16200000" flipV="1">
            <a:off x="9931349" y="4597345"/>
            <a:ext cx="2131033" cy="2390273"/>
          </a:xfrm>
          <a:custGeom>
            <a:avLst/>
            <a:gdLst>
              <a:gd name="connsiteX0" fmla="*/ 2247277 w 2247277"/>
              <a:gd name="connsiteY0" fmla="*/ 0 h 2520658"/>
              <a:gd name="connsiteX1" fmla="*/ 0 w 2247277"/>
              <a:gd name="connsiteY1" fmla="*/ 1 h 2520658"/>
              <a:gd name="connsiteX2" fmla="*/ 0 w 2247277"/>
              <a:gd name="connsiteY2" fmla="*/ 2520658 h 2520658"/>
              <a:gd name="connsiteX3" fmla="*/ 59422 w 2247277"/>
              <a:gd name="connsiteY3" fmla="*/ 2501961 h 2520658"/>
              <a:gd name="connsiteX4" fmla="*/ 1282425 w 2247277"/>
              <a:gd name="connsiteY4" fmla="*/ 1209235 h 2520658"/>
              <a:gd name="connsiteX5" fmla="*/ 2196745 w 2247277"/>
              <a:gd name="connsiteY5" fmla="*/ 90208 h 252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7277" h="2520658">
                <a:moveTo>
                  <a:pt x="2247277" y="0"/>
                </a:moveTo>
                <a:lnTo>
                  <a:pt x="0" y="1"/>
                </a:lnTo>
                <a:lnTo>
                  <a:pt x="0" y="2520658"/>
                </a:lnTo>
                <a:lnTo>
                  <a:pt x="59422" y="2501961"/>
                </a:lnTo>
                <a:cubicBezTo>
                  <a:pt x="1064124" y="2146669"/>
                  <a:pt x="-23176" y="1265413"/>
                  <a:pt x="1282425" y="1209235"/>
                </a:cubicBezTo>
                <a:cubicBezTo>
                  <a:pt x="2234007" y="1146086"/>
                  <a:pt x="2023422" y="486970"/>
                  <a:pt x="2196745" y="90208"/>
                </a:cubicBezTo>
                <a:close/>
              </a:path>
            </a:pathLst>
          </a:cu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9" name="任意多边形: 形状 8"/>
          <p:cNvSpPr/>
          <p:nvPr userDrawn="1">
            <p:custDataLst>
              <p:tags r:id="rId2"/>
            </p:custDataLst>
          </p:nvPr>
        </p:nvSpPr>
        <p:spPr>
          <a:xfrm rot="10800000" flipH="1" flipV="1">
            <a:off x="-1" y="-2"/>
            <a:ext cx="2685495" cy="3429001"/>
          </a:xfrm>
          <a:custGeom>
            <a:avLst/>
            <a:gdLst>
              <a:gd name="connsiteX0" fmla="*/ 0 w 3322330"/>
              <a:gd name="connsiteY0" fmla="*/ 0 h 4481760"/>
              <a:gd name="connsiteX1" fmla="*/ 3322330 w 3322330"/>
              <a:gd name="connsiteY1" fmla="*/ 0 h 4481760"/>
              <a:gd name="connsiteX2" fmla="*/ 3254220 w 3322330"/>
              <a:gd name="connsiteY2" fmla="*/ 44888 h 4481760"/>
              <a:gd name="connsiteX3" fmla="*/ 1781303 w 3322330"/>
              <a:gd name="connsiteY3" fmla="*/ 2266900 h 4481760"/>
              <a:gd name="connsiteX4" fmla="*/ 60355 w 3322330"/>
              <a:gd name="connsiteY4" fmla="*/ 4459570 h 4481760"/>
              <a:gd name="connsiteX5" fmla="*/ 0 w 3322330"/>
              <a:gd name="connsiteY5" fmla="*/ 4481760 h 44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2330" h="4481760">
                <a:moveTo>
                  <a:pt x="0" y="0"/>
                </a:moveTo>
                <a:lnTo>
                  <a:pt x="3322330" y="0"/>
                </a:lnTo>
                <a:lnTo>
                  <a:pt x="3254220" y="44888"/>
                </a:lnTo>
                <a:cubicBezTo>
                  <a:pt x="2592868" y="547522"/>
                  <a:pt x="3338762" y="2138864"/>
                  <a:pt x="1781303" y="2266900"/>
                </a:cubicBezTo>
                <a:cubicBezTo>
                  <a:pt x="-11806" y="2362483"/>
                  <a:pt x="1534496" y="3884529"/>
                  <a:pt x="60355" y="4459570"/>
                </a:cubicBezTo>
                <a:lnTo>
                  <a:pt x="0" y="4481760"/>
                </a:lnTo>
                <a:close/>
              </a:path>
            </a:pathLst>
          </a:custGeom>
          <a:solidFill>
            <a:srgbClr val="0B4B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3" name="直角三角形 2"/>
          <p:cNvSpPr/>
          <p:nvPr userDrawn="1">
            <p:custDataLst>
              <p:tags r:id="rId3"/>
            </p:custDataLst>
          </p:nvPr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6" name="组合 5"/>
          <p:cNvGrpSpPr/>
          <p:nvPr userDrawn="1"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27" name="椭圆 26"/>
            <p:cNvSpPr/>
            <p:nvPr>
              <p:custDataLst>
                <p:tags r:id="rId4"/>
              </p:custDataLst>
            </p:nvPr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7" name="椭圆 36"/>
            <p:cNvSpPr/>
            <p:nvPr>
              <p:custDataLst>
                <p:tags r:id="rId5"/>
              </p:custDataLst>
            </p:nvPr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7" name="椭圆 46"/>
            <p:cNvSpPr/>
            <p:nvPr>
              <p:custDataLst>
                <p:tags r:id="rId6"/>
              </p:custDataLst>
            </p:nvPr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0" name="椭圆 49"/>
          <p:cNvSpPr/>
          <p:nvPr userDrawn="1">
            <p:custDataLst>
              <p:tags r:id="rId7"/>
            </p:custDataLst>
          </p:nvPr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51" name="组合 50"/>
          <p:cNvGrpSpPr/>
          <p:nvPr userDrawn="1"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52" name="椭圆 51"/>
            <p:cNvSpPr/>
            <p:nvPr>
              <p:custDataLst>
                <p:tags r:id="rId8"/>
              </p:custDataLst>
            </p:nvPr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3" name="椭圆 52"/>
            <p:cNvSpPr/>
            <p:nvPr>
              <p:custDataLst>
                <p:tags r:id="rId9"/>
              </p:custDataLst>
            </p:nvPr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4" name="椭圆 53"/>
            <p:cNvSpPr/>
            <p:nvPr>
              <p:custDataLst>
                <p:tags r:id="rId10"/>
              </p:custDataLst>
            </p:nvPr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5" name="立方体 54"/>
          <p:cNvSpPr/>
          <p:nvPr userDrawn="1">
            <p:custDataLst>
              <p:tags r:id="rId11"/>
            </p:custDataLst>
          </p:nvPr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6" name="直角三角形 55"/>
          <p:cNvSpPr/>
          <p:nvPr userDrawn="1">
            <p:custDataLst>
              <p:tags r:id="rId12"/>
            </p:custDataLst>
          </p:nvPr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7" name="直角三角形 56"/>
          <p:cNvSpPr/>
          <p:nvPr userDrawn="1">
            <p:custDataLst>
              <p:tags r:id="rId13"/>
            </p:custDataLst>
          </p:nvPr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58" name="组合 57"/>
          <p:cNvGrpSpPr/>
          <p:nvPr userDrawn="1"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59" name="椭圆 58"/>
            <p:cNvSpPr/>
            <p:nvPr>
              <p:custDataLst>
                <p:tags r:id="rId14"/>
              </p:custDataLst>
            </p:nvPr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0" name="椭圆 59"/>
            <p:cNvSpPr/>
            <p:nvPr>
              <p:custDataLst>
                <p:tags r:id="rId15"/>
              </p:custDataLst>
            </p:nvPr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61" name="椭圆 60"/>
          <p:cNvSpPr/>
          <p:nvPr userDrawn="1">
            <p:custDataLst>
              <p:tags r:id="rId16"/>
            </p:custDataLst>
          </p:nvPr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2" name="Freeform: Shape 15"/>
          <p:cNvSpPr/>
          <p:nvPr userDrawn="1">
            <p:custDataLst>
              <p:tags r:id="rId17"/>
            </p:custDataLst>
          </p:nvPr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3" name="Freeform: Shape 16"/>
          <p:cNvSpPr/>
          <p:nvPr userDrawn="1">
            <p:custDataLst>
              <p:tags r:id="rId18"/>
            </p:custDataLst>
          </p:nvPr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4" name="Freeform: Shape 17"/>
          <p:cNvSpPr/>
          <p:nvPr userDrawn="1">
            <p:custDataLst>
              <p:tags r:id="rId19"/>
            </p:custDataLst>
          </p:nvPr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5" name="圆柱体 37"/>
          <p:cNvSpPr/>
          <p:nvPr userDrawn="1">
            <p:custDataLst>
              <p:tags r:id="rId20"/>
            </p:custDataLst>
          </p:nvPr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6" name="矩形: 圆角 41"/>
          <p:cNvSpPr/>
          <p:nvPr userDrawn="1">
            <p:custDataLst>
              <p:tags r:id="rId21"/>
            </p:custDataLst>
          </p:nvPr>
        </p:nvSpPr>
        <p:spPr>
          <a:xfrm>
            <a:off x="360947" y="343197"/>
            <a:ext cx="11470106" cy="61716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8" name="组合 7"/>
          <p:cNvGrpSpPr/>
          <p:nvPr/>
        </p:nvGrpSpPr>
        <p:grpSpPr>
          <a:xfrm>
            <a:off x="504347" y="664903"/>
            <a:ext cx="473559" cy="351167"/>
            <a:chOff x="616641" y="611359"/>
            <a:chExt cx="682770" cy="506307"/>
          </a:xfrm>
        </p:grpSpPr>
        <p:sp>
          <p:nvSpPr>
            <p:cNvPr id="7" name="矩形: 圆角 6"/>
            <p:cNvSpPr/>
            <p:nvPr/>
          </p:nvSpPr>
          <p:spPr>
            <a:xfrm rot="2700000">
              <a:off x="793104" y="611359"/>
              <a:ext cx="506307" cy="506307"/>
            </a:xfrm>
            <a:prstGeom prst="roundRect">
              <a:avLst/>
            </a:prstGeom>
            <a:noFill/>
            <a:ln w="38100">
              <a:solidFill>
                <a:srgbClr val="0B4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" name="矩形: 圆角 4"/>
            <p:cNvSpPr/>
            <p:nvPr/>
          </p:nvSpPr>
          <p:spPr>
            <a:xfrm rot="2700000">
              <a:off x="616641" y="611359"/>
              <a:ext cx="506307" cy="506307"/>
            </a:xfrm>
            <a:prstGeom prst="roundRect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0" name="椭圆 9"/>
          <p:cNvSpPr/>
          <p:nvPr>
            <p:custDataLst>
              <p:tags r:id="rId22"/>
            </p:custDataLst>
          </p:nvPr>
        </p:nvSpPr>
        <p:spPr>
          <a:xfrm>
            <a:off x="1021818" y="2460095"/>
            <a:ext cx="2964920" cy="2964918"/>
          </a:xfrm>
          <a:prstGeom prst="ellipse">
            <a:avLst/>
          </a:prstGeom>
          <a:solidFill>
            <a:srgbClr val="ABA07A"/>
          </a:solidFill>
          <a:ln w="1016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/>
        </p:txBody>
      </p:sp>
      <p:sp>
        <p:nvSpPr>
          <p:cNvPr id="26" name="文本占位符 4"/>
          <p:cNvSpPr txBox="1"/>
          <p:nvPr>
            <p:custDataLst>
              <p:tags r:id="rId23"/>
            </p:custDataLst>
          </p:nvPr>
        </p:nvSpPr>
        <p:spPr>
          <a:xfrm>
            <a:off x="1525869" y="3180553"/>
            <a:ext cx="1956816" cy="15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>
                <a:solidFill>
                  <a:schemeClr val="bg1"/>
                </a:solidFill>
                <a:latin typeface="思源黑体 CN Normal"/>
                <a:ea typeface="微软雅黑" panose="020B0503020204020204" pitchFamily="34" charset="-122"/>
              </a:rPr>
              <a:t>时间和成本</a:t>
            </a:r>
            <a:endParaRPr lang="zh-CN" altLang="en-US" b="1">
              <a:solidFill>
                <a:schemeClr val="bg1"/>
              </a:solidFill>
              <a:latin typeface="思源黑体 CN Normal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>
                <a:solidFill>
                  <a:schemeClr val="bg1"/>
                </a:solidFill>
                <a:latin typeface="思源黑体 CN Normal"/>
                <a:ea typeface="微软雅黑" panose="020B0503020204020204" pitchFamily="34" charset="-122"/>
              </a:rPr>
              <a:t>数据标注通常需要大量的时间和资源。对于大规模数据集，标注可能花费数天</a:t>
            </a:r>
            <a:endParaRPr lang="zh-CN" altLang="en-US" sz="1600">
              <a:solidFill>
                <a:schemeClr val="bg1"/>
              </a:solidFill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11" name="MH_Other_3"/>
          <p:cNvSpPr/>
          <p:nvPr>
            <p:custDataLst>
              <p:tags r:id="rId24"/>
            </p:custDataLst>
          </p:nvPr>
        </p:nvSpPr>
        <p:spPr>
          <a:xfrm>
            <a:off x="7709297" y="3686624"/>
            <a:ext cx="416492" cy="416492"/>
          </a:xfrm>
          <a:prstGeom prst="chevron">
            <a:avLst/>
          </a:prstGeom>
          <a:solidFill>
            <a:srgbClr val="ABA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/>
        </p:txBody>
      </p:sp>
      <p:sp>
        <p:nvSpPr>
          <p:cNvPr id="12" name="椭圆 11"/>
          <p:cNvSpPr/>
          <p:nvPr>
            <p:custDataLst>
              <p:tags r:id="rId25"/>
            </p:custDataLst>
          </p:nvPr>
        </p:nvSpPr>
        <p:spPr>
          <a:xfrm>
            <a:off x="4685265" y="2460096"/>
            <a:ext cx="3009080" cy="3009078"/>
          </a:xfrm>
          <a:prstGeom prst="ellipse">
            <a:avLst/>
          </a:prstGeom>
          <a:solidFill>
            <a:srgbClr val="ABA07A"/>
          </a:solidFill>
          <a:ln w="1016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/>
        </p:txBody>
      </p:sp>
      <p:sp>
        <p:nvSpPr>
          <p:cNvPr id="14" name="文本占位符 4"/>
          <p:cNvSpPr txBox="1"/>
          <p:nvPr>
            <p:custDataLst>
              <p:tags r:id="rId26"/>
            </p:custDataLst>
          </p:nvPr>
        </p:nvSpPr>
        <p:spPr>
          <a:xfrm>
            <a:off x="5211396" y="3202634"/>
            <a:ext cx="1956816" cy="15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>
                <a:solidFill>
                  <a:schemeClr val="bg1"/>
                </a:solidFill>
                <a:latin typeface="思源黑体 CN Normal"/>
                <a:ea typeface="微软雅黑" panose="020B0503020204020204" pitchFamily="34" charset="-122"/>
              </a:rPr>
              <a:t>标注误差</a:t>
            </a:r>
            <a:endParaRPr lang="zh-CN" altLang="en-US" b="1">
              <a:solidFill>
                <a:schemeClr val="bg1"/>
              </a:solidFill>
              <a:latin typeface="思源黑体 CN Normal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>
                <a:solidFill>
                  <a:schemeClr val="bg1"/>
                </a:solidFill>
                <a:latin typeface="思源黑体 CN Normal"/>
                <a:ea typeface="微软雅黑" panose="020B0503020204020204" pitchFamily="34" charset="-122"/>
              </a:rPr>
              <a:t>人工标注容易出现误差，尤其是在需要主观判断的情况下。标注人员的一致性也是一个挑战</a:t>
            </a:r>
            <a:endParaRPr lang="en-US" altLang="zh-CN" sz="1600">
              <a:solidFill>
                <a:schemeClr val="bg1"/>
              </a:solidFill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>
            <p:custDataLst>
              <p:tags r:id="rId27"/>
            </p:custDataLst>
          </p:nvPr>
        </p:nvSpPr>
        <p:spPr>
          <a:xfrm>
            <a:off x="8174628" y="2460096"/>
            <a:ext cx="3009080" cy="3009078"/>
          </a:xfrm>
          <a:prstGeom prst="ellipse">
            <a:avLst/>
          </a:prstGeom>
          <a:solidFill>
            <a:srgbClr val="ABA07A"/>
          </a:solidFill>
          <a:ln w="1016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/>
        </p:txBody>
      </p:sp>
      <p:sp>
        <p:nvSpPr>
          <p:cNvPr id="17" name="文本占位符 4"/>
          <p:cNvSpPr txBox="1"/>
          <p:nvPr>
            <p:custDataLst>
              <p:tags r:id="rId28"/>
            </p:custDataLst>
          </p:nvPr>
        </p:nvSpPr>
        <p:spPr>
          <a:xfrm>
            <a:off x="8700759" y="3202634"/>
            <a:ext cx="1956816" cy="15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>
                <a:solidFill>
                  <a:schemeClr val="bg1"/>
                </a:solidFill>
                <a:latin typeface="思源黑体 CN Normal"/>
                <a:ea typeface="微软雅黑" panose="020B0503020204020204" pitchFamily="34" charset="-122"/>
              </a:rPr>
              <a:t>数据多样性</a:t>
            </a:r>
            <a:endParaRPr lang="zh-CN" altLang="en-US" b="1">
              <a:solidFill>
                <a:schemeClr val="bg1"/>
              </a:solidFill>
              <a:latin typeface="思源黑体 CN Normal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>
                <a:solidFill>
                  <a:schemeClr val="bg1"/>
                </a:solidFill>
                <a:latin typeface="思源黑体 CN Normal"/>
                <a:ea typeface="微软雅黑" panose="020B0503020204020204" pitchFamily="34" charset="-122"/>
              </a:rPr>
              <a:t>各种类型的的数据需要不同标注方法或工具。文本、图像、视频和音频等数据形式需要不同的标注工具和技术</a:t>
            </a:r>
            <a:endParaRPr lang="en-US" altLang="zh-CN" sz="1600">
              <a:solidFill>
                <a:schemeClr val="bg1"/>
              </a:solidFill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idx="4294967295"/>
            <p:custDataLst>
              <p:tags r:id="rId29"/>
            </p:custDataLst>
          </p:nvPr>
        </p:nvSpPr>
        <p:spPr>
          <a:xfrm>
            <a:off x="733882" y="597580"/>
            <a:ext cx="10730408" cy="67970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2800" b="1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cs typeface="+mn-cs"/>
              </a:rPr>
              <a:t>数据标注的挑战</a:t>
            </a:r>
            <a:endParaRPr lang="zh-CN" altLang="en-US" sz="2800" b="1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  <a:cs typeface="+mn-cs"/>
            </a:endParaRPr>
          </a:p>
        </p:txBody>
      </p:sp>
      <p:sp>
        <p:nvSpPr>
          <p:cNvPr id="19" name="MH_Other_3"/>
          <p:cNvSpPr/>
          <p:nvPr>
            <p:custDataLst>
              <p:tags r:id="rId30"/>
            </p:custDataLst>
          </p:nvPr>
        </p:nvSpPr>
        <p:spPr>
          <a:xfrm>
            <a:off x="4151392" y="3706944"/>
            <a:ext cx="416492" cy="416492"/>
          </a:xfrm>
          <a:prstGeom prst="chevron">
            <a:avLst/>
          </a:prstGeom>
          <a:solidFill>
            <a:srgbClr val="ABA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7"/>
          <p:cNvSpPr/>
          <p:nvPr userDrawn="1">
            <p:custDataLst>
              <p:tags r:id="rId1"/>
            </p:custDataLst>
          </p:nvPr>
        </p:nvSpPr>
        <p:spPr>
          <a:xfrm rot="16200000" flipV="1">
            <a:off x="9931349" y="4597345"/>
            <a:ext cx="2131033" cy="2390273"/>
          </a:xfrm>
          <a:custGeom>
            <a:avLst/>
            <a:gdLst>
              <a:gd name="connsiteX0" fmla="*/ 2247277 w 2247277"/>
              <a:gd name="connsiteY0" fmla="*/ 0 h 2520658"/>
              <a:gd name="connsiteX1" fmla="*/ 0 w 2247277"/>
              <a:gd name="connsiteY1" fmla="*/ 1 h 2520658"/>
              <a:gd name="connsiteX2" fmla="*/ 0 w 2247277"/>
              <a:gd name="connsiteY2" fmla="*/ 2520658 h 2520658"/>
              <a:gd name="connsiteX3" fmla="*/ 59422 w 2247277"/>
              <a:gd name="connsiteY3" fmla="*/ 2501961 h 2520658"/>
              <a:gd name="connsiteX4" fmla="*/ 1282425 w 2247277"/>
              <a:gd name="connsiteY4" fmla="*/ 1209235 h 2520658"/>
              <a:gd name="connsiteX5" fmla="*/ 2196745 w 2247277"/>
              <a:gd name="connsiteY5" fmla="*/ 90208 h 252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7277" h="2520658">
                <a:moveTo>
                  <a:pt x="2247277" y="0"/>
                </a:moveTo>
                <a:lnTo>
                  <a:pt x="0" y="1"/>
                </a:lnTo>
                <a:lnTo>
                  <a:pt x="0" y="2520658"/>
                </a:lnTo>
                <a:lnTo>
                  <a:pt x="59422" y="2501961"/>
                </a:lnTo>
                <a:cubicBezTo>
                  <a:pt x="1064124" y="2146669"/>
                  <a:pt x="-23176" y="1265413"/>
                  <a:pt x="1282425" y="1209235"/>
                </a:cubicBezTo>
                <a:cubicBezTo>
                  <a:pt x="2234007" y="1146086"/>
                  <a:pt x="2023422" y="486970"/>
                  <a:pt x="2196745" y="90208"/>
                </a:cubicBezTo>
                <a:close/>
              </a:path>
            </a:pathLst>
          </a:cu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9" name="任意多边形: 形状 8"/>
          <p:cNvSpPr/>
          <p:nvPr userDrawn="1">
            <p:custDataLst>
              <p:tags r:id="rId2"/>
            </p:custDataLst>
          </p:nvPr>
        </p:nvSpPr>
        <p:spPr>
          <a:xfrm rot="10800000" flipH="1" flipV="1">
            <a:off x="-1" y="-2"/>
            <a:ext cx="2685495" cy="3429001"/>
          </a:xfrm>
          <a:custGeom>
            <a:avLst/>
            <a:gdLst>
              <a:gd name="connsiteX0" fmla="*/ 0 w 3322330"/>
              <a:gd name="connsiteY0" fmla="*/ 0 h 4481760"/>
              <a:gd name="connsiteX1" fmla="*/ 3322330 w 3322330"/>
              <a:gd name="connsiteY1" fmla="*/ 0 h 4481760"/>
              <a:gd name="connsiteX2" fmla="*/ 3254220 w 3322330"/>
              <a:gd name="connsiteY2" fmla="*/ 44888 h 4481760"/>
              <a:gd name="connsiteX3" fmla="*/ 1781303 w 3322330"/>
              <a:gd name="connsiteY3" fmla="*/ 2266900 h 4481760"/>
              <a:gd name="connsiteX4" fmla="*/ 60355 w 3322330"/>
              <a:gd name="connsiteY4" fmla="*/ 4459570 h 4481760"/>
              <a:gd name="connsiteX5" fmla="*/ 0 w 3322330"/>
              <a:gd name="connsiteY5" fmla="*/ 4481760 h 44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2330" h="4481760">
                <a:moveTo>
                  <a:pt x="0" y="0"/>
                </a:moveTo>
                <a:lnTo>
                  <a:pt x="3322330" y="0"/>
                </a:lnTo>
                <a:lnTo>
                  <a:pt x="3254220" y="44888"/>
                </a:lnTo>
                <a:cubicBezTo>
                  <a:pt x="2592868" y="547522"/>
                  <a:pt x="3338762" y="2138864"/>
                  <a:pt x="1781303" y="2266900"/>
                </a:cubicBezTo>
                <a:cubicBezTo>
                  <a:pt x="-11806" y="2362483"/>
                  <a:pt x="1534496" y="3884529"/>
                  <a:pt x="60355" y="4459570"/>
                </a:cubicBezTo>
                <a:lnTo>
                  <a:pt x="0" y="4481760"/>
                </a:lnTo>
                <a:close/>
              </a:path>
            </a:pathLst>
          </a:custGeom>
          <a:solidFill>
            <a:srgbClr val="0B4B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3" name="直角三角形 2"/>
          <p:cNvSpPr/>
          <p:nvPr userDrawn="1">
            <p:custDataLst>
              <p:tags r:id="rId3"/>
            </p:custDataLst>
          </p:nvPr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6" name="组合 5"/>
          <p:cNvGrpSpPr/>
          <p:nvPr userDrawn="1"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27" name="椭圆 26"/>
            <p:cNvSpPr/>
            <p:nvPr>
              <p:custDataLst>
                <p:tags r:id="rId4"/>
              </p:custDataLst>
            </p:nvPr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7" name="椭圆 36"/>
            <p:cNvSpPr/>
            <p:nvPr>
              <p:custDataLst>
                <p:tags r:id="rId5"/>
              </p:custDataLst>
            </p:nvPr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7" name="椭圆 46"/>
            <p:cNvSpPr/>
            <p:nvPr>
              <p:custDataLst>
                <p:tags r:id="rId6"/>
              </p:custDataLst>
            </p:nvPr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0" name="椭圆 49"/>
          <p:cNvSpPr/>
          <p:nvPr userDrawn="1">
            <p:custDataLst>
              <p:tags r:id="rId7"/>
            </p:custDataLst>
          </p:nvPr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51" name="组合 50"/>
          <p:cNvGrpSpPr/>
          <p:nvPr userDrawn="1"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52" name="椭圆 51"/>
            <p:cNvSpPr/>
            <p:nvPr>
              <p:custDataLst>
                <p:tags r:id="rId8"/>
              </p:custDataLst>
            </p:nvPr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3" name="椭圆 52"/>
            <p:cNvSpPr/>
            <p:nvPr>
              <p:custDataLst>
                <p:tags r:id="rId9"/>
              </p:custDataLst>
            </p:nvPr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4" name="椭圆 53"/>
            <p:cNvSpPr/>
            <p:nvPr>
              <p:custDataLst>
                <p:tags r:id="rId10"/>
              </p:custDataLst>
            </p:nvPr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5" name="立方体 54"/>
          <p:cNvSpPr/>
          <p:nvPr userDrawn="1">
            <p:custDataLst>
              <p:tags r:id="rId11"/>
            </p:custDataLst>
          </p:nvPr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6" name="直角三角形 55"/>
          <p:cNvSpPr/>
          <p:nvPr userDrawn="1">
            <p:custDataLst>
              <p:tags r:id="rId12"/>
            </p:custDataLst>
          </p:nvPr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7" name="直角三角形 56"/>
          <p:cNvSpPr/>
          <p:nvPr userDrawn="1">
            <p:custDataLst>
              <p:tags r:id="rId13"/>
            </p:custDataLst>
          </p:nvPr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58" name="组合 57"/>
          <p:cNvGrpSpPr/>
          <p:nvPr userDrawn="1"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59" name="椭圆 58"/>
            <p:cNvSpPr/>
            <p:nvPr>
              <p:custDataLst>
                <p:tags r:id="rId14"/>
              </p:custDataLst>
            </p:nvPr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0" name="椭圆 59"/>
            <p:cNvSpPr/>
            <p:nvPr>
              <p:custDataLst>
                <p:tags r:id="rId15"/>
              </p:custDataLst>
            </p:nvPr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61" name="椭圆 60"/>
          <p:cNvSpPr/>
          <p:nvPr userDrawn="1">
            <p:custDataLst>
              <p:tags r:id="rId16"/>
            </p:custDataLst>
          </p:nvPr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2" name="Freeform: Shape 15"/>
          <p:cNvSpPr/>
          <p:nvPr userDrawn="1">
            <p:custDataLst>
              <p:tags r:id="rId17"/>
            </p:custDataLst>
          </p:nvPr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3" name="Freeform: Shape 16"/>
          <p:cNvSpPr/>
          <p:nvPr userDrawn="1">
            <p:custDataLst>
              <p:tags r:id="rId18"/>
            </p:custDataLst>
          </p:nvPr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4" name="Freeform: Shape 17"/>
          <p:cNvSpPr/>
          <p:nvPr userDrawn="1">
            <p:custDataLst>
              <p:tags r:id="rId19"/>
            </p:custDataLst>
          </p:nvPr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5" name="圆柱体 37"/>
          <p:cNvSpPr/>
          <p:nvPr userDrawn="1">
            <p:custDataLst>
              <p:tags r:id="rId20"/>
            </p:custDataLst>
          </p:nvPr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6" name="矩形: 圆角 41"/>
          <p:cNvSpPr/>
          <p:nvPr userDrawn="1">
            <p:custDataLst>
              <p:tags r:id="rId21"/>
            </p:custDataLst>
          </p:nvPr>
        </p:nvSpPr>
        <p:spPr>
          <a:xfrm>
            <a:off x="360947" y="343197"/>
            <a:ext cx="11470106" cy="61716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8" name="组合 7"/>
          <p:cNvGrpSpPr/>
          <p:nvPr/>
        </p:nvGrpSpPr>
        <p:grpSpPr>
          <a:xfrm>
            <a:off x="504347" y="664903"/>
            <a:ext cx="473559" cy="351167"/>
            <a:chOff x="616641" y="611359"/>
            <a:chExt cx="682770" cy="506307"/>
          </a:xfrm>
        </p:grpSpPr>
        <p:sp>
          <p:nvSpPr>
            <p:cNvPr id="7" name="矩形: 圆角 6"/>
            <p:cNvSpPr/>
            <p:nvPr/>
          </p:nvSpPr>
          <p:spPr>
            <a:xfrm rot="2700000">
              <a:off x="793104" y="611359"/>
              <a:ext cx="506307" cy="506307"/>
            </a:xfrm>
            <a:prstGeom prst="roundRect">
              <a:avLst/>
            </a:prstGeom>
            <a:noFill/>
            <a:ln w="38100">
              <a:solidFill>
                <a:srgbClr val="0B4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" name="矩形: 圆角 4"/>
            <p:cNvSpPr/>
            <p:nvPr/>
          </p:nvSpPr>
          <p:spPr>
            <a:xfrm rot="2700000">
              <a:off x="616641" y="611359"/>
              <a:ext cx="506307" cy="506307"/>
            </a:xfrm>
            <a:prstGeom prst="roundRect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4" name="矩形 3"/>
          <p:cNvSpPr/>
          <p:nvPr/>
        </p:nvSpPr>
        <p:spPr>
          <a:xfrm>
            <a:off x="1035685" y="579120"/>
            <a:ext cx="10566400" cy="52324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800" b="1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sym typeface="宋体" panose="02010600030101010101" pitchFamily="2" charset="-122"/>
              </a:rPr>
              <a:t>解决方案</a:t>
            </a:r>
            <a:endParaRPr lang="zh-CN" altLang="en-US" sz="2800" b="1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67" name="New shape"/>
          <p:cNvSpPr/>
          <p:nvPr/>
        </p:nvSpPr>
        <p:spPr>
          <a:xfrm rot="5400000">
            <a:off x="1117600" y="2463800"/>
            <a:ext cx="330200" cy="330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New shape"/>
          <p:cNvSpPr/>
          <p:nvPr/>
        </p:nvSpPr>
        <p:spPr>
          <a:xfrm rot="5400000">
            <a:off x="1117600" y="3352800"/>
            <a:ext cx="330200" cy="330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New shape"/>
          <p:cNvSpPr/>
          <p:nvPr/>
        </p:nvSpPr>
        <p:spPr>
          <a:xfrm rot="5400000">
            <a:off x="1117600" y="4241800"/>
            <a:ext cx="330200" cy="330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New shape"/>
          <p:cNvSpPr/>
          <p:nvPr/>
        </p:nvSpPr>
        <p:spPr>
          <a:xfrm rot="5400000">
            <a:off x="1117600" y="4749800"/>
            <a:ext cx="330200" cy="330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New shape"/>
          <p:cNvSpPr/>
          <p:nvPr/>
        </p:nvSpPr>
        <p:spPr>
          <a:xfrm rot="5400000">
            <a:off x="1117600" y="5257800"/>
            <a:ext cx="330200" cy="330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New shape"/>
          <p:cNvSpPr/>
          <p:nvPr/>
        </p:nvSpPr>
        <p:spPr>
          <a:xfrm>
            <a:off x="1117600" y="1485900"/>
            <a:ext cx="9956800" cy="672465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indent="0" algn="l">
              <a:lnSpc>
                <a:spcPct val="125000"/>
              </a:lnSpc>
            </a:pPr>
            <a:r>
              <a:rPr sz="2400" b="0">
                <a:solidFill>
                  <a:srgbClr val="000000"/>
                </a:solidFill>
                <a:latin typeface="MiSans"/>
              </a:rPr>
              <a:t>数据标注工程面临一些挑战，以下是一些解决方案</a:t>
            </a:r>
            <a:endParaRPr sz="2400" b="0">
              <a:solidFill>
                <a:srgbClr val="000000"/>
              </a:solidFill>
              <a:latin typeface="MiSans"/>
            </a:endParaRPr>
          </a:p>
        </p:txBody>
      </p:sp>
      <p:sp>
        <p:nvSpPr>
          <p:cNvPr id="73" name="New shape"/>
          <p:cNvSpPr/>
          <p:nvPr/>
        </p:nvSpPr>
        <p:spPr>
          <a:xfrm>
            <a:off x="1524000" y="2438400"/>
            <a:ext cx="9550400" cy="7366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400" b="0">
                <a:solidFill>
                  <a:srgbClr val="000000"/>
                </a:solidFill>
                <a:latin typeface="MiSans"/>
              </a:rPr>
              <a:t>引入自动化技术：利用自动化技术，例如计算机视觉和自然语言处理等，减少标注的工作量和时间，提高效率</a:t>
            </a:r>
            <a:endParaRPr sz="2400" b="0">
              <a:solidFill>
                <a:srgbClr val="000000"/>
              </a:solidFill>
              <a:latin typeface="MiSans"/>
            </a:endParaRPr>
          </a:p>
        </p:txBody>
      </p:sp>
      <p:sp>
        <p:nvSpPr>
          <p:cNvPr id="74" name="New shape"/>
          <p:cNvSpPr/>
          <p:nvPr/>
        </p:nvSpPr>
        <p:spPr>
          <a:xfrm>
            <a:off x="1524000" y="3327400"/>
            <a:ext cx="9550400" cy="7366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400" b="0">
                <a:solidFill>
                  <a:srgbClr val="000000"/>
                </a:solidFill>
                <a:latin typeface="MiSans"/>
              </a:rPr>
              <a:t>多人标注和一致性检查：采用多人标注的方式，通过比对标注结果，检查标注的一致性和准确性</a:t>
            </a:r>
            <a:endParaRPr sz="2400" b="0">
              <a:solidFill>
                <a:srgbClr val="000000"/>
              </a:solidFill>
              <a:latin typeface="MiSans"/>
            </a:endParaRPr>
          </a:p>
        </p:txBody>
      </p:sp>
      <p:sp>
        <p:nvSpPr>
          <p:cNvPr id="75" name="New shape"/>
          <p:cNvSpPr/>
          <p:nvPr/>
        </p:nvSpPr>
        <p:spPr>
          <a:xfrm>
            <a:off x="1524000" y="4216400"/>
            <a:ext cx="9550400" cy="3683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2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400" b="0">
                <a:solidFill>
                  <a:srgbClr val="000000"/>
                </a:solidFill>
                <a:latin typeface="MiSans"/>
              </a:rPr>
              <a:t>培训标注人员：提供充足的培训和指导，提高标注人员的专业水平和标注质量</a:t>
            </a:r>
            <a:endParaRPr sz="2400" b="0">
              <a:solidFill>
                <a:srgbClr val="000000"/>
              </a:solidFill>
              <a:latin typeface="MiSans"/>
            </a:endParaRPr>
          </a:p>
        </p:txBody>
      </p:sp>
      <p:sp>
        <p:nvSpPr>
          <p:cNvPr id="76" name="New shape"/>
          <p:cNvSpPr/>
          <p:nvPr/>
        </p:nvSpPr>
        <p:spPr>
          <a:xfrm>
            <a:off x="1524000" y="4724400"/>
            <a:ext cx="9550400" cy="3683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2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400" b="0">
                <a:solidFill>
                  <a:srgbClr val="000000"/>
                </a:solidFill>
                <a:latin typeface="MiSans"/>
              </a:rPr>
              <a:t>数据审核与反馈机制：建立完善的审核和反馈机制，及时发现并纠正标注错误</a:t>
            </a:r>
            <a:endParaRPr sz="2400" b="0">
              <a:solidFill>
                <a:srgbClr val="000000"/>
              </a:solidFill>
              <a:latin typeface="MiSans"/>
            </a:endParaRPr>
          </a:p>
        </p:txBody>
      </p:sp>
      <p:sp>
        <p:nvSpPr>
          <p:cNvPr id="77" name="New shape"/>
          <p:cNvSpPr/>
          <p:nvPr/>
        </p:nvSpPr>
        <p:spPr>
          <a:xfrm>
            <a:off x="1524000" y="5232400"/>
            <a:ext cx="9550400" cy="7366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20000"/>
          </a:bodyPr>
          <a:lstStyle/>
          <a:p>
            <a:pPr indent="0" algn="l">
              <a:lnSpc>
                <a:spcPct val="125000"/>
              </a:lnSpc>
            </a:pPr>
            <a:r>
              <a:rPr sz="2400" b="0">
                <a:solidFill>
                  <a:srgbClr val="000000"/>
                </a:solidFill>
                <a:latin typeface="MiSans"/>
              </a:rPr>
              <a:t>数据扩增技术：利用数据扩增技术，通过对数据进行变换和增强，扩充标注数据集，提高模型的泛化能力</a:t>
            </a:r>
            <a:endParaRPr sz="2400" b="0">
              <a:solidFill>
                <a:srgbClr val="000000"/>
              </a:solidFill>
              <a:latin typeface="Mi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ldLvl="0" animBg="1" advAuto="0"/>
      <p:bldP spid="68" grpId="1" bldLvl="0" animBg="1" advAuto="0"/>
      <p:bldP spid="69" grpId="2" bldLvl="0" animBg="1" advAuto="0"/>
      <p:bldP spid="70" grpId="3" bldLvl="0" animBg="1" advAuto="0"/>
      <p:bldP spid="71" grpId="4" bldLvl="0" animBg="1" advAuto="0"/>
      <p:bldP spid="72" grpId="5" bldLvl="0" animBg="1" advAuto="0"/>
      <p:bldP spid="73" grpId="6" bldLvl="0" animBg="1" advAuto="0"/>
      <p:bldP spid="74" grpId="7" bldLvl="0" animBg="1" advAuto="0"/>
      <p:bldP spid="75" grpId="8" bldLvl="0" animBg="1" advAuto="0"/>
      <p:bldP spid="76" grpId="9" bldLvl="0" animBg="1" advAuto="0"/>
      <p:bldP spid="77" grpId="10" bldLvl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7"/>
          <p:cNvSpPr/>
          <p:nvPr userDrawn="1">
            <p:custDataLst>
              <p:tags r:id="rId1"/>
            </p:custDataLst>
          </p:nvPr>
        </p:nvSpPr>
        <p:spPr>
          <a:xfrm rot="16200000" flipV="1">
            <a:off x="9931349" y="4597345"/>
            <a:ext cx="2131033" cy="2390273"/>
          </a:xfrm>
          <a:custGeom>
            <a:avLst/>
            <a:gdLst>
              <a:gd name="connsiteX0" fmla="*/ 2247277 w 2247277"/>
              <a:gd name="connsiteY0" fmla="*/ 0 h 2520658"/>
              <a:gd name="connsiteX1" fmla="*/ 0 w 2247277"/>
              <a:gd name="connsiteY1" fmla="*/ 1 h 2520658"/>
              <a:gd name="connsiteX2" fmla="*/ 0 w 2247277"/>
              <a:gd name="connsiteY2" fmla="*/ 2520658 h 2520658"/>
              <a:gd name="connsiteX3" fmla="*/ 59422 w 2247277"/>
              <a:gd name="connsiteY3" fmla="*/ 2501961 h 2520658"/>
              <a:gd name="connsiteX4" fmla="*/ 1282425 w 2247277"/>
              <a:gd name="connsiteY4" fmla="*/ 1209235 h 2520658"/>
              <a:gd name="connsiteX5" fmla="*/ 2196745 w 2247277"/>
              <a:gd name="connsiteY5" fmla="*/ 90208 h 252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7277" h="2520658">
                <a:moveTo>
                  <a:pt x="2247277" y="0"/>
                </a:moveTo>
                <a:lnTo>
                  <a:pt x="0" y="1"/>
                </a:lnTo>
                <a:lnTo>
                  <a:pt x="0" y="2520658"/>
                </a:lnTo>
                <a:lnTo>
                  <a:pt x="59422" y="2501961"/>
                </a:lnTo>
                <a:cubicBezTo>
                  <a:pt x="1064124" y="2146669"/>
                  <a:pt x="-23176" y="1265413"/>
                  <a:pt x="1282425" y="1209235"/>
                </a:cubicBezTo>
                <a:cubicBezTo>
                  <a:pt x="2234007" y="1146086"/>
                  <a:pt x="2023422" y="486970"/>
                  <a:pt x="2196745" y="90208"/>
                </a:cubicBezTo>
                <a:close/>
              </a:path>
            </a:pathLst>
          </a:cu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9" name="任意多边形: 形状 8"/>
          <p:cNvSpPr/>
          <p:nvPr userDrawn="1">
            <p:custDataLst>
              <p:tags r:id="rId2"/>
            </p:custDataLst>
          </p:nvPr>
        </p:nvSpPr>
        <p:spPr>
          <a:xfrm rot="10800000" flipH="1" flipV="1">
            <a:off x="-1" y="-2"/>
            <a:ext cx="2685495" cy="3429001"/>
          </a:xfrm>
          <a:custGeom>
            <a:avLst/>
            <a:gdLst>
              <a:gd name="connsiteX0" fmla="*/ 0 w 3322330"/>
              <a:gd name="connsiteY0" fmla="*/ 0 h 4481760"/>
              <a:gd name="connsiteX1" fmla="*/ 3322330 w 3322330"/>
              <a:gd name="connsiteY1" fmla="*/ 0 h 4481760"/>
              <a:gd name="connsiteX2" fmla="*/ 3254220 w 3322330"/>
              <a:gd name="connsiteY2" fmla="*/ 44888 h 4481760"/>
              <a:gd name="connsiteX3" fmla="*/ 1781303 w 3322330"/>
              <a:gd name="connsiteY3" fmla="*/ 2266900 h 4481760"/>
              <a:gd name="connsiteX4" fmla="*/ 60355 w 3322330"/>
              <a:gd name="connsiteY4" fmla="*/ 4459570 h 4481760"/>
              <a:gd name="connsiteX5" fmla="*/ 0 w 3322330"/>
              <a:gd name="connsiteY5" fmla="*/ 4481760 h 44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2330" h="4481760">
                <a:moveTo>
                  <a:pt x="0" y="0"/>
                </a:moveTo>
                <a:lnTo>
                  <a:pt x="3322330" y="0"/>
                </a:lnTo>
                <a:lnTo>
                  <a:pt x="3254220" y="44888"/>
                </a:lnTo>
                <a:cubicBezTo>
                  <a:pt x="2592868" y="547522"/>
                  <a:pt x="3338762" y="2138864"/>
                  <a:pt x="1781303" y="2266900"/>
                </a:cubicBezTo>
                <a:cubicBezTo>
                  <a:pt x="-11806" y="2362483"/>
                  <a:pt x="1534496" y="3884529"/>
                  <a:pt x="60355" y="4459570"/>
                </a:cubicBezTo>
                <a:lnTo>
                  <a:pt x="0" y="4481760"/>
                </a:lnTo>
                <a:close/>
              </a:path>
            </a:pathLst>
          </a:custGeom>
          <a:solidFill>
            <a:srgbClr val="0B4B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3" name="直角三角形 2"/>
          <p:cNvSpPr/>
          <p:nvPr userDrawn="1">
            <p:custDataLst>
              <p:tags r:id="rId3"/>
            </p:custDataLst>
          </p:nvPr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6" name="组合 5"/>
          <p:cNvGrpSpPr/>
          <p:nvPr userDrawn="1"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27" name="椭圆 26"/>
            <p:cNvSpPr/>
            <p:nvPr>
              <p:custDataLst>
                <p:tags r:id="rId4"/>
              </p:custDataLst>
            </p:nvPr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7" name="椭圆 36"/>
            <p:cNvSpPr/>
            <p:nvPr>
              <p:custDataLst>
                <p:tags r:id="rId5"/>
              </p:custDataLst>
            </p:nvPr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7" name="椭圆 46"/>
            <p:cNvSpPr/>
            <p:nvPr>
              <p:custDataLst>
                <p:tags r:id="rId6"/>
              </p:custDataLst>
            </p:nvPr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0" name="椭圆 49"/>
          <p:cNvSpPr/>
          <p:nvPr userDrawn="1">
            <p:custDataLst>
              <p:tags r:id="rId7"/>
            </p:custDataLst>
          </p:nvPr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51" name="组合 50"/>
          <p:cNvGrpSpPr/>
          <p:nvPr userDrawn="1"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52" name="椭圆 51"/>
            <p:cNvSpPr/>
            <p:nvPr>
              <p:custDataLst>
                <p:tags r:id="rId8"/>
              </p:custDataLst>
            </p:nvPr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3" name="椭圆 52"/>
            <p:cNvSpPr/>
            <p:nvPr>
              <p:custDataLst>
                <p:tags r:id="rId9"/>
              </p:custDataLst>
            </p:nvPr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4" name="椭圆 53"/>
            <p:cNvSpPr/>
            <p:nvPr>
              <p:custDataLst>
                <p:tags r:id="rId10"/>
              </p:custDataLst>
            </p:nvPr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5" name="立方体 54"/>
          <p:cNvSpPr/>
          <p:nvPr userDrawn="1">
            <p:custDataLst>
              <p:tags r:id="rId11"/>
            </p:custDataLst>
          </p:nvPr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6" name="直角三角形 55"/>
          <p:cNvSpPr/>
          <p:nvPr userDrawn="1">
            <p:custDataLst>
              <p:tags r:id="rId12"/>
            </p:custDataLst>
          </p:nvPr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7" name="直角三角形 56"/>
          <p:cNvSpPr/>
          <p:nvPr userDrawn="1">
            <p:custDataLst>
              <p:tags r:id="rId13"/>
            </p:custDataLst>
          </p:nvPr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58" name="组合 57"/>
          <p:cNvGrpSpPr/>
          <p:nvPr userDrawn="1"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59" name="椭圆 58"/>
            <p:cNvSpPr/>
            <p:nvPr>
              <p:custDataLst>
                <p:tags r:id="rId14"/>
              </p:custDataLst>
            </p:nvPr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0" name="椭圆 59"/>
            <p:cNvSpPr/>
            <p:nvPr>
              <p:custDataLst>
                <p:tags r:id="rId15"/>
              </p:custDataLst>
            </p:nvPr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61" name="椭圆 60"/>
          <p:cNvSpPr/>
          <p:nvPr userDrawn="1">
            <p:custDataLst>
              <p:tags r:id="rId16"/>
            </p:custDataLst>
          </p:nvPr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2" name="Freeform: Shape 15"/>
          <p:cNvSpPr/>
          <p:nvPr userDrawn="1">
            <p:custDataLst>
              <p:tags r:id="rId17"/>
            </p:custDataLst>
          </p:nvPr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3" name="Freeform: Shape 16"/>
          <p:cNvSpPr/>
          <p:nvPr userDrawn="1">
            <p:custDataLst>
              <p:tags r:id="rId18"/>
            </p:custDataLst>
          </p:nvPr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4" name="Freeform: Shape 17"/>
          <p:cNvSpPr/>
          <p:nvPr userDrawn="1">
            <p:custDataLst>
              <p:tags r:id="rId19"/>
            </p:custDataLst>
          </p:nvPr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5" name="圆柱体 37"/>
          <p:cNvSpPr/>
          <p:nvPr userDrawn="1">
            <p:custDataLst>
              <p:tags r:id="rId20"/>
            </p:custDataLst>
          </p:nvPr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8" name="组合 7"/>
          <p:cNvGrpSpPr/>
          <p:nvPr/>
        </p:nvGrpSpPr>
        <p:grpSpPr>
          <a:xfrm>
            <a:off x="504347" y="664903"/>
            <a:ext cx="473559" cy="351167"/>
            <a:chOff x="616641" y="611359"/>
            <a:chExt cx="682770" cy="506307"/>
          </a:xfrm>
        </p:grpSpPr>
        <p:sp>
          <p:nvSpPr>
            <p:cNvPr id="7" name="矩形: 圆角 6"/>
            <p:cNvSpPr/>
            <p:nvPr/>
          </p:nvSpPr>
          <p:spPr>
            <a:xfrm rot="2700000">
              <a:off x="793104" y="611359"/>
              <a:ext cx="506307" cy="506307"/>
            </a:xfrm>
            <a:prstGeom prst="roundRect">
              <a:avLst/>
            </a:prstGeom>
            <a:noFill/>
            <a:ln w="38100">
              <a:solidFill>
                <a:srgbClr val="0B4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" name="矩形: 圆角 4"/>
            <p:cNvSpPr/>
            <p:nvPr/>
          </p:nvSpPr>
          <p:spPr>
            <a:xfrm rot="2700000">
              <a:off x="616641" y="611359"/>
              <a:ext cx="506307" cy="506307"/>
            </a:xfrm>
            <a:prstGeom prst="roundRect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26" name="文本占位符 4"/>
          <p:cNvSpPr txBox="1"/>
          <p:nvPr>
            <p:custDataLst>
              <p:tags r:id="rId21"/>
            </p:custDataLst>
          </p:nvPr>
        </p:nvSpPr>
        <p:spPr>
          <a:xfrm>
            <a:off x="1525869" y="3180553"/>
            <a:ext cx="1956816" cy="15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>
                <a:solidFill>
                  <a:schemeClr val="bg1"/>
                </a:solidFill>
                <a:latin typeface="思源黑体 CN Normal"/>
                <a:ea typeface="微软雅黑" panose="020B0503020204020204" pitchFamily="34" charset="-122"/>
              </a:rPr>
              <a:t>时间和成本</a:t>
            </a:r>
            <a:endParaRPr lang="zh-CN" altLang="en-US" b="1">
              <a:solidFill>
                <a:schemeClr val="bg1"/>
              </a:solidFill>
              <a:latin typeface="思源黑体 CN Normal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>
                <a:solidFill>
                  <a:schemeClr val="bg1"/>
                </a:solidFill>
                <a:latin typeface="思源黑体 CN Normal"/>
                <a:ea typeface="微软雅黑" panose="020B0503020204020204" pitchFamily="34" charset="-122"/>
              </a:rPr>
              <a:t>数据标注通常需要大量的时间和资源。对于大规模数据集，标注可能花费数天</a:t>
            </a:r>
            <a:endParaRPr lang="zh-CN" altLang="en-US" sz="1600">
              <a:solidFill>
                <a:schemeClr val="bg1"/>
              </a:solidFill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14" name="文本占位符 4"/>
          <p:cNvSpPr txBox="1"/>
          <p:nvPr>
            <p:custDataLst>
              <p:tags r:id="rId22"/>
            </p:custDataLst>
          </p:nvPr>
        </p:nvSpPr>
        <p:spPr>
          <a:xfrm>
            <a:off x="5211396" y="3202634"/>
            <a:ext cx="1956816" cy="15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>
                <a:solidFill>
                  <a:schemeClr val="bg1"/>
                </a:solidFill>
                <a:latin typeface="思源黑体 CN Normal"/>
                <a:ea typeface="微软雅黑" panose="020B0503020204020204" pitchFamily="34" charset="-122"/>
              </a:rPr>
              <a:t>标注误差</a:t>
            </a:r>
            <a:endParaRPr lang="zh-CN" altLang="en-US" b="1">
              <a:solidFill>
                <a:schemeClr val="bg1"/>
              </a:solidFill>
              <a:latin typeface="思源黑体 CN Normal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>
                <a:solidFill>
                  <a:schemeClr val="bg1"/>
                </a:solidFill>
                <a:latin typeface="思源黑体 CN Normal"/>
                <a:ea typeface="微软雅黑" panose="020B0503020204020204" pitchFamily="34" charset="-122"/>
              </a:rPr>
              <a:t>人工标注容易出现误差，尤其是在需要主观判断的情况下。标注人员的一致性也是一个挑战</a:t>
            </a:r>
            <a:endParaRPr lang="en-US" altLang="zh-CN" sz="1600">
              <a:solidFill>
                <a:schemeClr val="bg1"/>
              </a:solidFill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17" name="文本占位符 4"/>
          <p:cNvSpPr txBox="1"/>
          <p:nvPr>
            <p:custDataLst>
              <p:tags r:id="rId23"/>
            </p:custDataLst>
          </p:nvPr>
        </p:nvSpPr>
        <p:spPr>
          <a:xfrm>
            <a:off x="8700759" y="3202634"/>
            <a:ext cx="1956816" cy="15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>
                <a:solidFill>
                  <a:schemeClr val="bg1"/>
                </a:solidFill>
                <a:latin typeface="思源黑体 CN Normal"/>
                <a:ea typeface="微软雅黑" panose="020B0503020204020204" pitchFamily="34" charset="-122"/>
              </a:rPr>
              <a:t>数据多样性</a:t>
            </a:r>
            <a:endParaRPr lang="zh-CN" altLang="en-US" b="1">
              <a:solidFill>
                <a:schemeClr val="bg1"/>
              </a:solidFill>
              <a:latin typeface="思源黑体 CN Normal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>
                <a:solidFill>
                  <a:schemeClr val="bg1"/>
                </a:solidFill>
                <a:latin typeface="思源黑体 CN Normal"/>
                <a:ea typeface="微软雅黑" panose="020B0503020204020204" pitchFamily="34" charset="-122"/>
              </a:rPr>
              <a:t>各种类型的的数据需要不同标注方法或工具。文本、图像、视频和音频等数据形式需要不同的标注工具和技术</a:t>
            </a:r>
            <a:endParaRPr lang="en-US" altLang="zh-CN" sz="1600">
              <a:solidFill>
                <a:schemeClr val="bg1"/>
              </a:solidFill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idx="4294967295"/>
            <p:custDataLst>
              <p:tags r:id="rId24"/>
            </p:custDataLst>
          </p:nvPr>
        </p:nvSpPr>
        <p:spPr>
          <a:xfrm>
            <a:off x="733882" y="597580"/>
            <a:ext cx="10730408" cy="67970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2800" b="1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cs typeface="+mn-cs"/>
              </a:rPr>
              <a:t>一些常见数据标注工具</a:t>
            </a:r>
            <a:endParaRPr lang="zh-CN" altLang="en-US" sz="2800" b="1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  <a:cs typeface="+mn-cs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327204" y="1341120"/>
            <a:ext cx="2680625" cy="4536440"/>
          </a:xfrm>
          <a:custGeom>
            <a:avLst/>
            <a:gdLst>
              <a:gd name="connsiteX0" fmla="*/ 139 w 4221"/>
              <a:gd name="connsiteY0" fmla="*/ 0 h 7144"/>
              <a:gd name="connsiteX1" fmla="*/ 4221 w 4221"/>
              <a:gd name="connsiteY1" fmla="*/ 0 h 7144"/>
              <a:gd name="connsiteX2" fmla="*/ 4221 w 4221"/>
              <a:gd name="connsiteY2" fmla="*/ 7144 h 7144"/>
              <a:gd name="connsiteX3" fmla="*/ 139 w 4221"/>
              <a:gd name="connsiteY3" fmla="*/ 7144 h 7144"/>
              <a:gd name="connsiteX4" fmla="*/ 126 w 4221"/>
              <a:gd name="connsiteY4" fmla="*/ 3022 h 7144"/>
              <a:gd name="connsiteX5" fmla="*/ 139 w 4221"/>
              <a:gd name="connsiteY5" fmla="*/ 0 h 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1" h="7144">
                <a:moveTo>
                  <a:pt x="139" y="0"/>
                </a:moveTo>
                <a:lnTo>
                  <a:pt x="4221" y="0"/>
                </a:lnTo>
                <a:lnTo>
                  <a:pt x="4221" y="7144"/>
                </a:lnTo>
                <a:lnTo>
                  <a:pt x="139" y="7144"/>
                </a:lnTo>
                <a:cubicBezTo>
                  <a:pt x="135" y="5770"/>
                  <a:pt x="385" y="4274"/>
                  <a:pt x="126" y="3022"/>
                </a:cubicBezTo>
                <a:cubicBezTo>
                  <a:pt x="-164" y="1893"/>
                  <a:pt x="135" y="1007"/>
                  <a:pt x="139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sz="1465" spc="58">
                <a:solidFill>
                  <a:srgbClr val="000000"/>
                </a:solidFill>
                <a:latin typeface="宋体" panose="02010600030101010101" pitchFamily="2" charset="-122"/>
                <a:ea typeface="思源黑体-粗体 Bold"/>
                <a:hlinkClick r:id="rId25" tooltip="" action="ppaction://hlinkfile"/>
              </a:rPr>
              <a:t>支持多语言的文本标注工具——doccano</a:t>
            </a:r>
            <a:endParaRPr lang="zh-CN" sz="1465" spc="58">
              <a:solidFill>
                <a:srgbClr val="000000"/>
              </a:solidFill>
              <a:latin typeface="宋体" panose="02010600030101010101" pitchFamily="2" charset="-122"/>
              <a:ea typeface="思源黑体-粗体 Bold"/>
              <a:hlinkClick r:id="rId25" tooltip="" action="ppaction://hlinkfile"/>
            </a:endParaRPr>
          </a:p>
          <a:p>
            <a:pPr algn="ctr">
              <a:buClrTx/>
              <a:buSzTx/>
              <a:buFontTx/>
            </a:pPr>
            <a:endParaRPr lang="zh-CN" sz="1465" spc="58">
              <a:solidFill>
                <a:srgbClr val="000000"/>
              </a:solidFill>
              <a:latin typeface="宋体" panose="02010600030101010101" pitchFamily="2" charset="-122"/>
              <a:ea typeface="思源黑体-粗体 Bold"/>
            </a:endParaRPr>
          </a:p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利用doccano可以对文本，序列进行标注。标注的结果支持情感分析，命名实体识别，文本摘要等任务。总结下来就3步，上传数据，标注，下载带有标签的数据。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>
            <p:custDataLst>
              <p:tags r:id="rId26"/>
            </p:custDataLst>
          </p:nvPr>
        </p:nvSpPr>
        <p:spPr>
          <a:xfrm>
            <a:off x="4418330" y="1341120"/>
            <a:ext cx="2592070" cy="453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sz="1465" spc="58">
                <a:solidFill>
                  <a:srgbClr val="000000"/>
                </a:solidFill>
                <a:latin typeface="宋体" panose="02010600030101010101" pitchFamily="2" charset="-122"/>
                <a:ea typeface="思源黑体-粗体 Bold"/>
                <a:hlinkClick r:id="rId27" tooltip="" action="ppaction://hlinkfile"/>
              </a:rPr>
              <a:t>X-AnyLabeling</a:t>
            </a:r>
            <a:endParaRPr lang="zh-CN" sz="1465" spc="58">
              <a:solidFill>
                <a:srgbClr val="000000"/>
              </a:solidFill>
              <a:latin typeface="宋体" panose="02010600030101010101" pitchFamily="2" charset="-122"/>
              <a:ea typeface="思源黑体-粗体 Bold"/>
              <a:hlinkClick r:id="rId27" tooltip="" action="ppaction://hlinkfile"/>
            </a:endParaRPr>
          </a:p>
          <a:p>
            <a:pPr algn="ctr"/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X-AnyLabeling 是一款全新的交互式自动标注工具，其基于AnyLabeling进行构建和二次开发，在此基础上扩展并支持了许多的模型和功能，并借助Segment Anything和YOLO等主流模型提供强大的 AI 支持。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任意多边形 19"/>
          <p:cNvSpPr/>
          <p:nvPr>
            <p:custDataLst>
              <p:tags r:id="rId28"/>
            </p:custDataLst>
          </p:nvPr>
        </p:nvSpPr>
        <p:spPr>
          <a:xfrm>
            <a:off x="7536180" y="1341120"/>
            <a:ext cx="2803760" cy="4536440"/>
          </a:xfrm>
          <a:custGeom>
            <a:avLst/>
            <a:gdLst>
              <a:gd name="connsiteX0" fmla="*/ 0 w 4415"/>
              <a:gd name="connsiteY0" fmla="*/ 0 h 7144"/>
              <a:gd name="connsiteX1" fmla="*/ 4082 w 4415"/>
              <a:gd name="connsiteY1" fmla="*/ 0 h 7144"/>
              <a:gd name="connsiteX2" fmla="*/ 4100 w 4415"/>
              <a:gd name="connsiteY2" fmla="*/ 7128 h 7144"/>
              <a:gd name="connsiteX3" fmla="*/ 0 w 4415"/>
              <a:gd name="connsiteY3" fmla="*/ 7144 h 7144"/>
              <a:gd name="connsiteX4" fmla="*/ 0 w 4415"/>
              <a:gd name="connsiteY4" fmla="*/ 0 h 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5" h="7144">
                <a:moveTo>
                  <a:pt x="0" y="0"/>
                </a:moveTo>
                <a:lnTo>
                  <a:pt x="4082" y="0"/>
                </a:lnTo>
                <a:cubicBezTo>
                  <a:pt x="4088" y="2376"/>
                  <a:pt x="4817" y="5693"/>
                  <a:pt x="4100" y="7128"/>
                </a:cubicBezTo>
                <a:lnTo>
                  <a:pt x="0" y="7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None/>
            </a:pPr>
            <a:r>
              <a:rPr lang="zh-CN" sz="1465" spc="58">
                <a:solidFill>
                  <a:srgbClr val="000000"/>
                </a:solidFill>
                <a:latin typeface="宋体" panose="02010600030101010101" pitchFamily="2" charset="-122"/>
                <a:ea typeface="思源黑体-粗体 Bold"/>
                <a:hlinkClick r:id="rId29" tooltip="" action="ppaction://hlinkfile"/>
              </a:rPr>
              <a:t>VGG Image Annotator (VIA)</a:t>
            </a:r>
            <a:endParaRPr lang="zh-CN" sz="1465" spc="58">
              <a:solidFill>
                <a:srgbClr val="000000"/>
              </a:solidFill>
              <a:latin typeface="宋体" panose="02010600030101010101" pitchFamily="2" charset="-122"/>
              <a:ea typeface="思源黑体-粗体 Bold"/>
              <a:hlinkClick r:id="rId29" tooltip="" action="ppaction://hlinkfile"/>
            </a:endParaRPr>
          </a:p>
          <a:p>
            <a:pPr algn="ctr"/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一款开源的图像标注工具，由Visual Geometry Group开发。可以在线和离线使用，可标注矩形、圆、椭圆、多边形、点和线。标注完成后，人脸数据标注提供了各种方便的操作，人脸数据标注首选工具，可以导出为csv和json文件格式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F910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/>
        </p:nvSpPr>
        <p:spPr>
          <a:xfrm rot="16200000" flipV="1">
            <a:off x="9931349" y="4597345"/>
            <a:ext cx="2131033" cy="2390273"/>
          </a:xfrm>
          <a:custGeom>
            <a:avLst/>
            <a:gdLst>
              <a:gd name="connsiteX0" fmla="*/ 2247277 w 2247277"/>
              <a:gd name="connsiteY0" fmla="*/ 0 h 2520658"/>
              <a:gd name="connsiteX1" fmla="*/ 0 w 2247277"/>
              <a:gd name="connsiteY1" fmla="*/ 1 h 2520658"/>
              <a:gd name="connsiteX2" fmla="*/ 0 w 2247277"/>
              <a:gd name="connsiteY2" fmla="*/ 2520658 h 2520658"/>
              <a:gd name="connsiteX3" fmla="*/ 59422 w 2247277"/>
              <a:gd name="connsiteY3" fmla="*/ 2501961 h 2520658"/>
              <a:gd name="connsiteX4" fmla="*/ 1282425 w 2247277"/>
              <a:gd name="connsiteY4" fmla="*/ 1209235 h 2520658"/>
              <a:gd name="connsiteX5" fmla="*/ 2196745 w 2247277"/>
              <a:gd name="connsiteY5" fmla="*/ 90208 h 252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7277" h="2520658">
                <a:moveTo>
                  <a:pt x="2247277" y="0"/>
                </a:moveTo>
                <a:lnTo>
                  <a:pt x="0" y="1"/>
                </a:lnTo>
                <a:lnTo>
                  <a:pt x="0" y="2520658"/>
                </a:lnTo>
                <a:lnTo>
                  <a:pt x="59422" y="2501961"/>
                </a:lnTo>
                <a:cubicBezTo>
                  <a:pt x="1064124" y="2146669"/>
                  <a:pt x="-23176" y="1265413"/>
                  <a:pt x="1282425" y="1209235"/>
                </a:cubicBezTo>
                <a:cubicBezTo>
                  <a:pt x="2234007" y="1146086"/>
                  <a:pt x="2023422" y="486970"/>
                  <a:pt x="2196745" y="90208"/>
                </a:cubicBezTo>
                <a:close/>
              </a:path>
            </a:pathLst>
          </a:cu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9" name="任意多边形: 形状 78"/>
          <p:cNvSpPr/>
          <p:nvPr/>
        </p:nvSpPr>
        <p:spPr>
          <a:xfrm rot="10800000" flipH="1" flipV="1">
            <a:off x="-1" y="-2"/>
            <a:ext cx="2685495" cy="3429001"/>
          </a:xfrm>
          <a:custGeom>
            <a:avLst/>
            <a:gdLst>
              <a:gd name="connsiteX0" fmla="*/ 0 w 3322330"/>
              <a:gd name="connsiteY0" fmla="*/ 0 h 4481760"/>
              <a:gd name="connsiteX1" fmla="*/ 3322330 w 3322330"/>
              <a:gd name="connsiteY1" fmla="*/ 0 h 4481760"/>
              <a:gd name="connsiteX2" fmla="*/ 3254220 w 3322330"/>
              <a:gd name="connsiteY2" fmla="*/ 44888 h 4481760"/>
              <a:gd name="connsiteX3" fmla="*/ 1781303 w 3322330"/>
              <a:gd name="connsiteY3" fmla="*/ 2266900 h 4481760"/>
              <a:gd name="connsiteX4" fmla="*/ 60355 w 3322330"/>
              <a:gd name="connsiteY4" fmla="*/ 4459570 h 4481760"/>
              <a:gd name="connsiteX5" fmla="*/ 0 w 3322330"/>
              <a:gd name="connsiteY5" fmla="*/ 4481760 h 44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2330" h="4481760">
                <a:moveTo>
                  <a:pt x="0" y="0"/>
                </a:moveTo>
                <a:lnTo>
                  <a:pt x="3322330" y="0"/>
                </a:lnTo>
                <a:lnTo>
                  <a:pt x="3254220" y="44888"/>
                </a:lnTo>
                <a:cubicBezTo>
                  <a:pt x="2592868" y="547522"/>
                  <a:pt x="3338762" y="2138864"/>
                  <a:pt x="1781303" y="2266900"/>
                </a:cubicBezTo>
                <a:cubicBezTo>
                  <a:pt x="-11806" y="2362483"/>
                  <a:pt x="1534496" y="3884529"/>
                  <a:pt x="60355" y="4459570"/>
                </a:cubicBezTo>
                <a:lnTo>
                  <a:pt x="0" y="4481760"/>
                </a:lnTo>
                <a:close/>
              </a:path>
            </a:pathLst>
          </a:custGeom>
          <a:solidFill>
            <a:srgbClr val="0B4B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41" name="直角三角形 40"/>
          <p:cNvSpPr/>
          <p:nvPr/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20" name="组合 19"/>
          <p:cNvGrpSpPr/>
          <p:nvPr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17" name="椭圆 16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椭圆 17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" name="椭圆 18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6" name="组合 5"/>
          <p:cNvGrpSpPr/>
          <p:nvPr/>
        </p:nvGrpSpPr>
        <p:grpSpPr>
          <a:xfrm>
            <a:off x="1024890" y="1276985"/>
            <a:ext cx="10235565" cy="4768850"/>
            <a:chOff x="683012" y="217025"/>
            <a:chExt cx="10182848" cy="5835398"/>
          </a:xfrm>
        </p:grpSpPr>
        <p:sp>
          <p:nvSpPr>
            <p:cNvPr id="61" name="矩形: 圆角 60"/>
            <p:cNvSpPr/>
            <p:nvPr/>
          </p:nvSpPr>
          <p:spPr>
            <a:xfrm>
              <a:off x="1326140" y="805577"/>
              <a:ext cx="9539720" cy="5246846"/>
            </a:xfrm>
            <a:prstGeom prst="roundRect">
              <a:avLst>
                <a:gd name="adj" fmla="val 7701"/>
              </a:avLst>
            </a:prstGeom>
            <a:solidFill>
              <a:srgbClr val="FF617A"/>
            </a:solidFill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4" name="矩形: 圆角 43"/>
            <p:cNvSpPr/>
            <p:nvPr/>
          </p:nvSpPr>
          <p:spPr>
            <a:xfrm>
              <a:off x="683012" y="217025"/>
              <a:ext cx="9983129" cy="5579896"/>
            </a:xfrm>
            <a:prstGeom prst="roundRect">
              <a:avLst>
                <a:gd name="adj" fmla="val 10606"/>
              </a:avLst>
            </a:prstGeom>
            <a:solidFill>
              <a:schemeClr val="bg1"/>
            </a:solidFill>
            <a:ln w="635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143000" dist="571500" dir="5400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3" name="椭圆 12"/>
          <p:cNvSpPr/>
          <p:nvPr/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21" name="组合 20"/>
          <p:cNvGrpSpPr/>
          <p:nvPr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22" name="椭圆 21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3" name="椭圆 22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4" name="椭圆 23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39" name="立方体 38"/>
          <p:cNvSpPr/>
          <p:nvPr/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3" name="直角三角形 42"/>
          <p:cNvSpPr/>
          <p:nvPr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7" name="直角三角形 46"/>
          <p:cNvSpPr/>
          <p:nvPr/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64" name="组合 63"/>
          <p:cNvGrpSpPr/>
          <p:nvPr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65" name="椭圆 64"/>
            <p:cNvSpPr/>
            <p:nvPr/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6" name="椭圆 65"/>
            <p:cNvSpPr/>
            <p:nvPr/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8" name="椭圆 7"/>
          <p:cNvSpPr/>
          <p:nvPr/>
        </p:nvSpPr>
        <p:spPr>
          <a:xfrm>
            <a:off x="3304673" y="1700464"/>
            <a:ext cx="449178" cy="4491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0" name="椭圆 49"/>
          <p:cNvSpPr/>
          <p:nvPr/>
        </p:nvSpPr>
        <p:spPr>
          <a:xfrm>
            <a:off x="8470231" y="1700464"/>
            <a:ext cx="449178" cy="44917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9" name="矩形: 圆角 8"/>
          <p:cNvSpPr/>
          <p:nvPr/>
        </p:nvSpPr>
        <p:spPr>
          <a:xfrm>
            <a:off x="3416970" y="962525"/>
            <a:ext cx="224588" cy="946485"/>
          </a:xfrm>
          <a:prstGeom prst="roundRect">
            <a:avLst>
              <a:gd name="adj" fmla="val 50000"/>
            </a:avLst>
          </a:prstGeom>
          <a:solidFill>
            <a:srgbClr val="FEC61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3" name="矩形: 圆角 52"/>
          <p:cNvSpPr/>
          <p:nvPr/>
        </p:nvSpPr>
        <p:spPr>
          <a:xfrm>
            <a:off x="8582528" y="962525"/>
            <a:ext cx="224588" cy="946485"/>
          </a:xfrm>
          <a:prstGeom prst="roundRect">
            <a:avLst>
              <a:gd name="adj" fmla="val 50000"/>
            </a:avLst>
          </a:prstGeom>
          <a:solidFill>
            <a:srgbClr val="FEC61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8" name="椭圆 57"/>
          <p:cNvSpPr/>
          <p:nvPr/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3" name="Freeform: Shape 15"/>
          <p:cNvSpPr/>
          <p:nvPr/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8" name="Freeform: Shape 16"/>
          <p:cNvSpPr/>
          <p:nvPr/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0" name="Freeform: Shape 17"/>
          <p:cNvSpPr/>
          <p:nvPr/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1" name="圆柱体 10"/>
          <p:cNvSpPr/>
          <p:nvPr/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矩形: 圆角 1"/>
          <p:cNvSpPr/>
          <p:nvPr/>
        </p:nvSpPr>
        <p:spPr>
          <a:xfrm>
            <a:off x="4740442" y="2294022"/>
            <a:ext cx="2711116" cy="625642"/>
          </a:xfrm>
          <a:prstGeom prst="roundRect">
            <a:avLst>
              <a:gd name="adj" fmla="val 50000"/>
            </a:avLst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>
            <a:pPr algn="ctr"/>
            <a:r>
              <a:rPr lang="zh-CN" altLang="zh-CN" sz="4000" b="1" i="0">
                <a:latin typeface="宋体" panose="02010600030101010101" pitchFamily="2" charset="-122"/>
                <a:ea typeface="思源宋体 CN Heavy" panose="02020900000000000000" pitchFamily="18" charset="-122"/>
                <a:sym typeface="宋体" panose="02010600030101010101" pitchFamily="2" charset="-122"/>
              </a:rPr>
              <a:t>Part  6</a:t>
            </a:r>
            <a:endParaRPr lang="zh-CN" altLang="zh-CN" sz="4000" b="1" i="0">
              <a:latin typeface="宋体" panose="02010600030101010101" pitchFamily="2" charset="-122"/>
              <a:ea typeface="思源宋体 CN Heavy" panose="020209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62405" y="3047365"/>
            <a:ext cx="9023985" cy="15367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defRPr/>
            </a:pPr>
            <a:r>
              <a:rPr lang="zh-CN" altLang="en-US" sz="4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sym typeface="宋体" panose="02010600030101010101" pitchFamily="2" charset="-122"/>
              </a:rPr>
              <a:t>结论</a:t>
            </a:r>
            <a:endParaRPr lang="zh-CN" altLang="en-US" sz="4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dvAuto="0"/>
      <p:bldP spid="45" grpId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任意多边形: 形状 8"/>
          <p:cNvSpPr/>
          <p:nvPr userDrawn="1"/>
        </p:nvSpPr>
        <p:spPr>
          <a:xfrm rot="10800000" flipH="1" flipV="1">
            <a:off x="-1" y="-2"/>
            <a:ext cx="2685495" cy="3429001"/>
          </a:xfrm>
          <a:custGeom>
            <a:avLst/>
            <a:gdLst>
              <a:gd name="connsiteX0" fmla="*/ 0 w 3322330"/>
              <a:gd name="connsiteY0" fmla="*/ 0 h 4481760"/>
              <a:gd name="connsiteX1" fmla="*/ 3322330 w 3322330"/>
              <a:gd name="connsiteY1" fmla="*/ 0 h 4481760"/>
              <a:gd name="connsiteX2" fmla="*/ 3254220 w 3322330"/>
              <a:gd name="connsiteY2" fmla="*/ 44888 h 4481760"/>
              <a:gd name="connsiteX3" fmla="*/ 1781303 w 3322330"/>
              <a:gd name="connsiteY3" fmla="*/ 2266900 h 4481760"/>
              <a:gd name="connsiteX4" fmla="*/ 60355 w 3322330"/>
              <a:gd name="connsiteY4" fmla="*/ 4459570 h 4481760"/>
              <a:gd name="connsiteX5" fmla="*/ 0 w 3322330"/>
              <a:gd name="connsiteY5" fmla="*/ 4481760 h 44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2330" h="4481760">
                <a:moveTo>
                  <a:pt x="0" y="0"/>
                </a:moveTo>
                <a:lnTo>
                  <a:pt x="3322330" y="0"/>
                </a:lnTo>
                <a:lnTo>
                  <a:pt x="3254220" y="44888"/>
                </a:lnTo>
                <a:cubicBezTo>
                  <a:pt x="2592868" y="547522"/>
                  <a:pt x="3338762" y="2138864"/>
                  <a:pt x="1781303" y="2266900"/>
                </a:cubicBezTo>
                <a:cubicBezTo>
                  <a:pt x="-11806" y="2362483"/>
                  <a:pt x="1534496" y="3884529"/>
                  <a:pt x="60355" y="4459570"/>
                </a:cubicBezTo>
                <a:lnTo>
                  <a:pt x="0" y="4481760"/>
                </a:lnTo>
                <a:close/>
              </a:path>
            </a:pathLst>
          </a:custGeom>
          <a:solidFill>
            <a:srgbClr val="0B4B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4342" name="直角三角形 2"/>
          <p:cNvSpPr/>
          <p:nvPr userDrawn="1"/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6" name="组合 5"/>
          <p:cNvGrpSpPr/>
          <p:nvPr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14343" name="椭圆 26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344" name="椭圆 36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345" name="椭圆 46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4346" name="椭圆 49"/>
          <p:cNvSpPr/>
          <p:nvPr userDrawn="1"/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51" name="组合 50"/>
          <p:cNvGrpSpPr/>
          <p:nvPr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14347" name="椭圆 51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348" name="椭圆 52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349" name="椭圆 53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4350" name="立方体 54"/>
          <p:cNvSpPr/>
          <p:nvPr userDrawn="1"/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4351" name="直角三角形 55"/>
          <p:cNvSpPr/>
          <p:nvPr userDrawn="1"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4352" name="直角三角形 56"/>
          <p:cNvSpPr/>
          <p:nvPr userDrawn="1"/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58" name="组合 57"/>
          <p:cNvGrpSpPr/>
          <p:nvPr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14353" name="椭圆 58"/>
            <p:cNvSpPr/>
            <p:nvPr/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354" name="椭圆 59"/>
            <p:cNvSpPr/>
            <p:nvPr/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4355" name="椭圆 60"/>
          <p:cNvSpPr/>
          <p:nvPr userDrawn="1"/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4356" name="Freeform: Shape 15"/>
          <p:cNvSpPr/>
          <p:nvPr userDrawn="1"/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4357" name="Freeform: Shape 16"/>
          <p:cNvSpPr/>
          <p:nvPr userDrawn="1"/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4358" name="Freeform: Shape 17"/>
          <p:cNvSpPr/>
          <p:nvPr userDrawn="1"/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4359" name="圆柱体 37"/>
          <p:cNvSpPr/>
          <p:nvPr userDrawn="1"/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4360" name="矩形: 圆角 41"/>
          <p:cNvSpPr/>
          <p:nvPr userDrawn="1"/>
        </p:nvSpPr>
        <p:spPr>
          <a:xfrm>
            <a:off x="360947" y="343197"/>
            <a:ext cx="11470106" cy="61716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8" name="组合 7"/>
          <p:cNvGrpSpPr/>
          <p:nvPr/>
        </p:nvGrpSpPr>
        <p:grpSpPr>
          <a:xfrm>
            <a:off x="504347" y="664903"/>
            <a:ext cx="473559" cy="351167"/>
            <a:chOff x="616641" y="611359"/>
            <a:chExt cx="682770" cy="506307"/>
          </a:xfrm>
        </p:grpSpPr>
        <p:sp>
          <p:nvSpPr>
            <p:cNvPr id="14361" name="矩形: 圆角 6"/>
            <p:cNvSpPr/>
            <p:nvPr/>
          </p:nvSpPr>
          <p:spPr>
            <a:xfrm rot="2700000">
              <a:off x="793104" y="611359"/>
              <a:ext cx="506307" cy="506307"/>
            </a:xfrm>
            <a:prstGeom prst="roundRect">
              <a:avLst/>
            </a:prstGeom>
            <a:noFill/>
            <a:ln w="38100">
              <a:solidFill>
                <a:srgbClr val="0B4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362" name="矩形: 圆角 4"/>
            <p:cNvSpPr/>
            <p:nvPr/>
          </p:nvSpPr>
          <p:spPr>
            <a:xfrm rot="2700000">
              <a:off x="616641" y="611359"/>
              <a:ext cx="506307" cy="506307"/>
            </a:xfrm>
            <a:prstGeom prst="roundRect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fontAlgn="auto" latinLnBrk="0" hangingPunct="1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4363" name="矩形 3"/>
          <p:cNvSpPr/>
          <p:nvPr/>
        </p:nvSpPr>
        <p:spPr>
          <a:xfrm>
            <a:off x="1035685" y="579120"/>
            <a:ext cx="10566400" cy="52324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800" b="1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</a:rPr>
              <a:t>结论</a:t>
            </a:r>
            <a:endParaRPr lang="zh-CN" altLang="en-US" sz="2800" b="1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</a:endParaRPr>
          </a:p>
        </p:txBody>
      </p:sp>
      <p:sp>
        <p:nvSpPr>
          <p:cNvPr id="1433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838200" y="13468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>
                <a:latin typeface="宋体" panose="02010600030101010101" pitchFamily="2" charset="-122"/>
              </a:rPr>
            </a:fld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13468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>
                <a:latin typeface="宋体" panose="02010600030101010101" pitchFamily="2" charset="-122"/>
              </a:rPr>
            </a:fld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0" name="Shape 439"/>
          <p:cNvSpPr/>
          <p:nvPr/>
        </p:nvSpPr>
        <p:spPr>
          <a:xfrm rot="7995305">
            <a:off x="1253814" y="2267251"/>
            <a:ext cx="2262439" cy="970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9" y="0"/>
                </a:moveTo>
                <a:cubicBezTo>
                  <a:pt x="4265" y="0"/>
                  <a:pt x="2471" y="3346"/>
                  <a:pt x="1925" y="7895"/>
                </a:cubicBezTo>
                <a:cubicBezTo>
                  <a:pt x="1838" y="8621"/>
                  <a:pt x="1556" y="9122"/>
                  <a:pt x="1232" y="9122"/>
                </a:cubicBezTo>
                <a:lnTo>
                  <a:pt x="0" y="9122"/>
                </a:lnTo>
                <a:lnTo>
                  <a:pt x="0" y="12478"/>
                </a:lnTo>
                <a:lnTo>
                  <a:pt x="1232" y="12478"/>
                </a:lnTo>
                <a:cubicBezTo>
                  <a:pt x="1555" y="12478"/>
                  <a:pt x="1838" y="12980"/>
                  <a:pt x="1925" y="13705"/>
                </a:cubicBezTo>
                <a:cubicBezTo>
                  <a:pt x="2471" y="18253"/>
                  <a:pt x="4265" y="21599"/>
                  <a:pt x="6389" y="21600"/>
                </a:cubicBezTo>
                <a:cubicBezTo>
                  <a:pt x="8513" y="21600"/>
                  <a:pt x="10309" y="18255"/>
                  <a:pt x="10854" y="13705"/>
                </a:cubicBezTo>
                <a:cubicBezTo>
                  <a:pt x="10941" y="12981"/>
                  <a:pt x="11224" y="12478"/>
                  <a:pt x="11547" y="12478"/>
                </a:cubicBezTo>
                <a:cubicBezTo>
                  <a:pt x="11547" y="12478"/>
                  <a:pt x="21600" y="12478"/>
                  <a:pt x="21600" y="12478"/>
                </a:cubicBezTo>
                <a:lnTo>
                  <a:pt x="21600" y="9122"/>
                </a:lnTo>
                <a:lnTo>
                  <a:pt x="11549" y="9122"/>
                </a:lnTo>
                <a:cubicBezTo>
                  <a:pt x="11225" y="9122"/>
                  <a:pt x="10941" y="8622"/>
                  <a:pt x="10854" y="7895"/>
                </a:cubicBezTo>
                <a:cubicBezTo>
                  <a:pt x="10644" y="6124"/>
                  <a:pt x="10241" y="4500"/>
                  <a:pt x="9668" y="3165"/>
                </a:cubicBezTo>
                <a:cubicBezTo>
                  <a:pt x="8793" y="1124"/>
                  <a:pt x="7627" y="0"/>
                  <a:pt x="6389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2" name="椭圆 41"/>
          <p:cNvSpPr/>
          <p:nvPr/>
        </p:nvSpPr>
        <p:spPr>
          <a:xfrm>
            <a:off x="1162141" y="3473116"/>
            <a:ext cx="562708" cy="56270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FF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</a:rPr>
              <a:t>A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3" name="KSO_Shape"/>
          <p:cNvSpPr/>
          <p:nvPr/>
        </p:nvSpPr>
        <p:spPr>
          <a:xfrm>
            <a:off x="2427237" y="2168910"/>
            <a:ext cx="551274" cy="475933"/>
          </a:xfrm>
          <a:custGeom>
            <a:avLst/>
            <a:gdLst>
              <a:gd name="T0" fmla="*/ 1814848 w 5325"/>
              <a:gd name="T1" fmla="*/ 1012065 h 4595"/>
              <a:gd name="T2" fmla="*/ 90510 w 5325"/>
              <a:gd name="T3" fmla="*/ 0 h 4595"/>
              <a:gd name="T4" fmla="*/ 0 w 5325"/>
              <a:gd name="T5" fmla="*/ 1012065 h 4595"/>
              <a:gd name="T6" fmla="*/ 459346 w 5325"/>
              <a:gd name="T7" fmla="*/ 1169473 h 4595"/>
              <a:gd name="T8" fmla="*/ 502276 w 5325"/>
              <a:gd name="T9" fmla="*/ 1643845 h 4595"/>
              <a:gd name="T10" fmla="*/ 630349 w 5325"/>
              <a:gd name="T11" fmla="*/ 1169473 h 4595"/>
              <a:gd name="T12" fmla="*/ 1275366 w 5325"/>
              <a:gd name="T13" fmla="*/ 1169473 h 4595"/>
              <a:gd name="T14" fmla="*/ 1403439 w 5325"/>
              <a:gd name="T15" fmla="*/ 1643845 h 4595"/>
              <a:gd name="T16" fmla="*/ 1446011 w 5325"/>
              <a:gd name="T17" fmla="*/ 1169473 h 4595"/>
              <a:gd name="T18" fmla="*/ 1905000 w 5325"/>
              <a:gd name="T19" fmla="*/ 1012065 h 4595"/>
              <a:gd name="T20" fmla="*/ 1653862 w 5325"/>
              <a:gd name="T21" fmla="*/ 977363 h 4595"/>
              <a:gd name="T22" fmla="*/ 1653504 w 5325"/>
              <a:gd name="T23" fmla="*/ 984518 h 4595"/>
              <a:gd name="T24" fmla="*/ 1651000 w 5325"/>
              <a:gd name="T25" fmla="*/ 990958 h 4595"/>
              <a:gd name="T26" fmla="*/ 1648138 w 5325"/>
              <a:gd name="T27" fmla="*/ 996682 h 4595"/>
              <a:gd name="T28" fmla="*/ 1643845 w 5325"/>
              <a:gd name="T29" fmla="*/ 1002048 h 4595"/>
              <a:gd name="T30" fmla="*/ 1638837 w 5325"/>
              <a:gd name="T31" fmla="*/ 1005983 h 4595"/>
              <a:gd name="T32" fmla="*/ 1632755 w 5325"/>
              <a:gd name="T33" fmla="*/ 1009561 h 4595"/>
              <a:gd name="T34" fmla="*/ 1626673 w 5325"/>
              <a:gd name="T35" fmla="*/ 1011349 h 4595"/>
              <a:gd name="T36" fmla="*/ 1619518 w 5325"/>
              <a:gd name="T37" fmla="*/ 1012065 h 4595"/>
              <a:gd name="T38" fmla="*/ 1149439 w 5325"/>
              <a:gd name="T39" fmla="*/ 1012065 h 4595"/>
              <a:gd name="T40" fmla="*/ 1142642 w 5325"/>
              <a:gd name="T41" fmla="*/ 1011349 h 4595"/>
              <a:gd name="T42" fmla="*/ 1135845 w 5325"/>
              <a:gd name="T43" fmla="*/ 1009561 h 4595"/>
              <a:gd name="T44" fmla="*/ 1130121 w 5325"/>
              <a:gd name="T45" fmla="*/ 1005983 h 4595"/>
              <a:gd name="T46" fmla="*/ 1125470 w 5325"/>
              <a:gd name="T47" fmla="*/ 1002048 h 4595"/>
              <a:gd name="T48" fmla="*/ 1120820 w 5325"/>
              <a:gd name="T49" fmla="*/ 996682 h 4595"/>
              <a:gd name="T50" fmla="*/ 1117958 w 5325"/>
              <a:gd name="T51" fmla="*/ 990958 h 4595"/>
              <a:gd name="T52" fmla="*/ 1115811 w 5325"/>
              <a:gd name="T53" fmla="*/ 984518 h 4595"/>
              <a:gd name="T54" fmla="*/ 1115454 w 5325"/>
              <a:gd name="T55" fmla="*/ 977363 h 4595"/>
              <a:gd name="T56" fmla="*/ 1115454 w 5325"/>
              <a:gd name="T57" fmla="*/ 731592 h 4595"/>
              <a:gd name="T58" fmla="*/ 1115811 w 5325"/>
              <a:gd name="T59" fmla="*/ 724437 h 4595"/>
              <a:gd name="T60" fmla="*/ 1117958 w 5325"/>
              <a:gd name="T61" fmla="*/ 718355 h 4595"/>
              <a:gd name="T62" fmla="*/ 1120820 w 5325"/>
              <a:gd name="T63" fmla="*/ 712273 h 4595"/>
              <a:gd name="T64" fmla="*/ 1125470 w 5325"/>
              <a:gd name="T65" fmla="*/ 707265 h 4595"/>
              <a:gd name="T66" fmla="*/ 1130121 w 5325"/>
              <a:gd name="T67" fmla="*/ 702972 h 4595"/>
              <a:gd name="T68" fmla="*/ 1135845 w 5325"/>
              <a:gd name="T69" fmla="*/ 699752 h 4595"/>
              <a:gd name="T70" fmla="*/ 1142642 w 5325"/>
              <a:gd name="T71" fmla="*/ 697606 h 4595"/>
              <a:gd name="T72" fmla="*/ 1149439 w 5325"/>
              <a:gd name="T73" fmla="*/ 697248 h 4595"/>
              <a:gd name="T74" fmla="*/ 1619518 w 5325"/>
              <a:gd name="T75" fmla="*/ 697248 h 4595"/>
              <a:gd name="T76" fmla="*/ 1626673 w 5325"/>
              <a:gd name="T77" fmla="*/ 697606 h 4595"/>
              <a:gd name="T78" fmla="*/ 1632755 w 5325"/>
              <a:gd name="T79" fmla="*/ 699752 h 4595"/>
              <a:gd name="T80" fmla="*/ 1638837 w 5325"/>
              <a:gd name="T81" fmla="*/ 702972 h 4595"/>
              <a:gd name="T82" fmla="*/ 1643845 w 5325"/>
              <a:gd name="T83" fmla="*/ 707265 h 4595"/>
              <a:gd name="T84" fmla="*/ 1648138 w 5325"/>
              <a:gd name="T85" fmla="*/ 712273 h 4595"/>
              <a:gd name="T86" fmla="*/ 1651000 w 5325"/>
              <a:gd name="T87" fmla="*/ 718355 h 4595"/>
              <a:gd name="T88" fmla="*/ 1653504 w 5325"/>
              <a:gd name="T89" fmla="*/ 724437 h 4595"/>
              <a:gd name="T90" fmla="*/ 1653862 w 5325"/>
              <a:gd name="T91" fmla="*/ 731592 h 459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325" h="4595">
                <a:moveTo>
                  <a:pt x="5325" y="2829"/>
                </a:moveTo>
                <a:lnTo>
                  <a:pt x="5073" y="2829"/>
                </a:lnTo>
                <a:lnTo>
                  <a:pt x="5073" y="0"/>
                </a:lnTo>
                <a:lnTo>
                  <a:pt x="253" y="0"/>
                </a:lnTo>
                <a:lnTo>
                  <a:pt x="253" y="2829"/>
                </a:lnTo>
                <a:lnTo>
                  <a:pt x="0" y="2829"/>
                </a:lnTo>
                <a:lnTo>
                  <a:pt x="0" y="3269"/>
                </a:lnTo>
                <a:lnTo>
                  <a:pt x="1284" y="3269"/>
                </a:lnTo>
                <a:lnTo>
                  <a:pt x="926" y="4595"/>
                </a:lnTo>
                <a:lnTo>
                  <a:pt x="1404" y="4595"/>
                </a:lnTo>
                <a:lnTo>
                  <a:pt x="1762" y="3269"/>
                </a:lnTo>
                <a:lnTo>
                  <a:pt x="3565" y="3269"/>
                </a:lnTo>
                <a:lnTo>
                  <a:pt x="3764" y="4009"/>
                </a:lnTo>
                <a:lnTo>
                  <a:pt x="3923" y="4595"/>
                </a:lnTo>
                <a:lnTo>
                  <a:pt x="4400" y="4595"/>
                </a:lnTo>
                <a:lnTo>
                  <a:pt x="4042" y="3269"/>
                </a:lnTo>
                <a:lnTo>
                  <a:pt x="5325" y="3269"/>
                </a:lnTo>
                <a:lnTo>
                  <a:pt x="5325" y="2829"/>
                </a:lnTo>
                <a:close/>
                <a:moveTo>
                  <a:pt x="4623" y="2732"/>
                </a:moveTo>
                <a:lnTo>
                  <a:pt x="4623" y="2732"/>
                </a:lnTo>
                <a:lnTo>
                  <a:pt x="4623" y="2742"/>
                </a:lnTo>
                <a:lnTo>
                  <a:pt x="4622" y="2752"/>
                </a:lnTo>
                <a:lnTo>
                  <a:pt x="4619" y="2760"/>
                </a:lnTo>
                <a:lnTo>
                  <a:pt x="4615" y="2770"/>
                </a:lnTo>
                <a:lnTo>
                  <a:pt x="4612" y="2779"/>
                </a:lnTo>
                <a:lnTo>
                  <a:pt x="4607" y="2786"/>
                </a:lnTo>
                <a:lnTo>
                  <a:pt x="4601" y="2794"/>
                </a:lnTo>
                <a:lnTo>
                  <a:pt x="4595" y="2801"/>
                </a:lnTo>
                <a:lnTo>
                  <a:pt x="4588" y="2807"/>
                </a:lnTo>
                <a:lnTo>
                  <a:pt x="4581" y="2812"/>
                </a:lnTo>
                <a:lnTo>
                  <a:pt x="4573" y="2817"/>
                </a:lnTo>
                <a:lnTo>
                  <a:pt x="4564" y="2822"/>
                </a:lnTo>
                <a:lnTo>
                  <a:pt x="4555" y="2824"/>
                </a:lnTo>
                <a:lnTo>
                  <a:pt x="4547" y="2827"/>
                </a:lnTo>
                <a:lnTo>
                  <a:pt x="4537" y="2828"/>
                </a:lnTo>
                <a:lnTo>
                  <a:pt x="4527" y="2829"/>
                </a:lnTo>
                <a:lnTo>
                  <a:pt x="3213" y="2829"/>
                </a:lnTo>
                <a:lnTo>
                  <a:pt x="3203" y="2828"/>
                </a:lnTo>
                <a:lnTo>
                  <a:pt x="3194" y="2827"/>
                </a:lnTo>
                <a:lnTo>
                  <a:pt x="3185" y="2824"/>
                </a:lnTo>
                <a:lnTo>
                  <a:pt x="3175" y="2822"/>
                </a:lnTo>
                <a:lnTo>
                  <a:pt x="3168" y="2817"/>
                </a:lnTo>
                <a:lnTo>
                  <a:pt x="3159" y="2812"/>
                </a:lnTo>
                <a:lnTo>
                  <a:pt x="3152" y="2807"/>
                </a:lnTo>
                <a:lnTo>
                  <a:pt x="3146" y="2801"/>
                </a:lnTo>
                <a:lnTo>
                  <a:pt x="3140" y="2794"/>
                </a:lnTo>
                <a:lnTo>
                  <a:pt x="3133" y="2786"/>
                </a:lnTo>
                <a:lnTo>
                  <a:pt x="3129" y="2779"/>
                </a:lnTo>
                <a:lnTo>
                  <a:pt x="3125" y="2770"/>
                </a:lnTo>
                <a:lnTo>
                  <a:pt x="3121" y="2760"/>
                </a:lnTo>
                <a:lnTo>
                  <a:pt x="3119" y="2752"/>
                </a:lnTo>
                <a:lnTo>
                  <a:pt x="3118" y="2742"/>
                </a:lnTo>
                <a:lnTo>
                  <a:pt x="3118" y="2732"/>
                </a:lnTo>
                <a:lnTo>
                  <a:pt x="3118" y="2045"/>
                </a:lnTo>
                <a:lnTo>
                  <a:pt x="3118" y="2035"/>
                </a:lnTo>
                <a:lnTo>
                  <a:pt x="3119" y="2025"/>
                </a:lnTo>
                <a:lnTo>
                  <a:pt x="3121" y="2016"/>
                </a:lnTo>
                <a:lnTo>
                  <a:pt x="3125" y="2008"/>
                </a:lnTo>
                <a:lnTo>
                  <a:pt x="3129" y="1999"/>
                </a:lnTo>
                <a:lnTo>
                  <a:pt x="3133" y="1991"/>
                </a:lnTo>
                <a:lnTo>
                  <a:pt x="3140" y="1983"/>
                </a:lnTo>
                <a:lnTo>
                  <a:pt x="3146" y="1977"/>
                </a:lnTo>
                <a:lnTo>
                  <a:pt x="3152" y="1971"/>
                </a:lnTo>
                <a:lnTo>
                  <a:pt x="3159" y="1965"/>
                </a:lnTo>
                <a:lnTo>
                  <a:pt x="3168" y="1960"/>
                </a:lnTo>
                <a:lnTo>
                  <a:pt x="3175" y="1956"/>
                </a:lnTo>
                <a:lnTo>
                  <a:pt x="3185" y="1953"/>
                </a:lnTo>
                <a:lnTo>
                  <a:pt x="3194" y="1950"/>
                </a:lnTo>
                <a:lnTo>
                  <a:pt x="3203" y="1949"/>
                </a:lnTo>
                <a:lnTo>
                  <a:pt x="3213" y="1949"/>
                </a:lnTo>
                <a:lnTo>
                  <a:pt x="4527" y="1949"/>
                </a:lnTo>
                <a:lnTo>
                  <a:pt x="4537" y="1949"/>
                </a:lnTo>
                <a:lnTo>
                  <a:pt x="4547" y="1950"/>
                </a:lnTo>
                <a:lnTo>
                  <a:pt x="4555" y="1953"/>
                </a:lnTo>
                <a:lnTo>
                  <a:pt x="4564" y="1956"/>
                </a:lnTo>
                <a:lnTo>
                  <a:pt x="4573" y="1960"/>
                </a:lnTo>
                <a:lnTo>
                  <a:pt x="4581" y="1965"/>
                </a:lnTo>
                <a:lnTo>
                  <a:pt x="4588" y="1971"/>
                </a:lnTo>
                <a:lnTo>
                  <a:pt x="4595" y="1977"/>
                </a:lnTo>
                <a:lnTo>
                  <a:pt x="4601" y="1983"/>
                </a:lnTo>
                <a:lnTo>
                  <a:pt x="4607" y="1991"/>
                </a:lnTo>
                <a:lnTo>
                  <a:pt x="4612" y="1999"/>
                </a:lnTo>
                <a:lnTo>
                  <a:pt x="4615" y="2008"/>
                </a:lnTo>
                <a:lnTo>
                  <a:pt x="4619" y="2016"/>
                </a:lnTo>
                <a:lnTo>
                  <a:pt x="4622" y="2025"/>
                </a:lnTo>
                <a:lnTo>
                  <a:pt x="4623" y="2035"/>
                </a:lnTo>
                <a:lnTo>
                  <a:pt x="4623" y="2045"/>
                </a:lnTo>
                <a:lnTo>
                  <a:pt x="4623" y="2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/>
          <a:p/>
        </p:txBody>
      </p:sp>
      <p:sp>
        <p:nvSpPr>
          <p:cNvPr id="44" name="矩形 43"/>
          <p:cNvSpPr/>
          <p:nvPr/>
        </p:nvSpPr>
        <p:spPr>
          <a:xfrm>
            <a:off x="1913663" y="3217588"/>
            <a:ext cx="3784444" cy="255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</a:rPr>
              <a:t>数据标注工程是训练机器学习和深度学习模型的关键步骤，合理的数据标注能够提高模型的性能和准确度</a:t>
            </a:r>
            <a:endParaRPr lang="zh-CN" altLang="en-US" sz="18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5" name="Shape 439"/>
          <p:cNvSpPr/>
          <p:nvPr/>
        </p:nvSpPr>
        <p:spPr>
          <a:xfrm rot="7995305">
            <a:off x="6447124" y="2267252"/>
            <a:ext cx="2262439" cy="970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9" y="0"/>
                </a:moveTo>
                <a:cubicBezTo>
                  <a:pt x="4265" y="0"/>
                  <a:pt x="2471" y="3346"/>
                  <a:pt x="1925" y="7895"/>
                </a:cubicBezTo>
                <a:cubicBezTo>
                  <a:pt x="1838" y="8621"/>
                  <a:pt x="1556" y="9122"/>
                  <a:pt x="1232" y="9122"/>
                </a:cubicBezTo>
                <a:lnTo>
                  <a:pt x="0" y="9122"/>
                </a:lnTo>
                <a:lnTo>
                  <a:pt x="0" y="12478"/>
                </a:lnTo>
                <a:lnTo>
                  <a:pt x="1232" y="12478"/>
                </a:lnTo>
                <a:cubicBezTo>
                  <a:pt x="1555" y="12478"/>
                  <a:pt x="1838" y="12980"/>
                  <a:pt x="1925" y="13705"/>
                </a:cubicBezTo>
                <a:cubicBezTo>
                  <a:pt x="2471" y="18253"/>
                  <a:pt x="4265" y="21599"/>
                  <a:pt x="6389" y="21600"/>
                </a:cubicBezTo>
                <a:cubicBezTo>
                  <a:pt x="8513" y="21600"/>
                  <a:pt x="10309" y="18255"/>
                  <a:pt x="10854" y="13705"/>
                </a:cubicBezTo>
                <a:cubicBezTo>
                  <a:pt x="10941" y="12981"/>
                  <a:pt x="11224" y="12478"/>
                  <a:pt x="11547" y="12478"/>
                </a:cubicBezTo>
                <a:cubicBezTo>
                  <a:pt x="11547" y="12478"/>
                  <a:pt x="21600" y="12478"/>
                  <a:pt x="21600" y="12478"/>
                </a:cubicBezTo>
                <a:lnTo>
                  <a:pt x="21600" y="9122"/>
                </a:lnTo>
                <a:lnTo>
                  <a:pt x="11549" y="9122"/>
                </a:lnTo>
                <a:cubicBezTo>
                  <a:pt x="11225" y="9122"/>
                  <a:pt x="10941" y="8622"/>
                  <a:pt x="10854" y="7895"/>
                </a:cubicBezTo>
                <a:cubicBezTo>
                  <a:pt x="10644" y="6124"/>
                  <a:pt x="10241" y="4500"/>
                  <a:pt x="9668" y="3165"/>
                </a:cubicBezTo>
                <a:cubicBezTo>
                  <a:pt x="8793" y="1124"/>
                  <a:pt x="7627" y="0"/>
                  <a:pt x="6389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6" name="椭圆 45"/>
          <p:cNvSpPr/>
          <p:nvPr/>
        </p:nvSpPr>
        <p:spPr>
          <a:xfrm>
            <a:off x="6355451" y="3473117"/>
            <a:ext cx="562708" cy="56270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FF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</a:rPr>
              <a:t>B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06973" y="3217589"/>
            <a:ext cx="3784444" cy="2553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</a:rPr>
              <a:t>通过合适的标注方法、流程和质量控制，以及引入自动化技术和多人标注等策略，可以提高数据标注的效率和质量，为后续的模型训练和应用奠定基础</a:t>
            </a:r>
            <a:endParaRPr lang="zh-CN" altLang="en-US" sz="18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8" name="KSO_Shape"/>
          <p:cNvSpPr/>
          <p:nvPr/>
        </p:nvSpPr>
        <p:spPr>
          <a:xfrm>
            <a:off x="7620547" y="2184989"/>
            <a:ext cx="551274" cy="443776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/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12" name="椭圆 26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3" name="椭圆 36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" name="椭圆 46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5" name="椭圆 49"/>
          <p:cNvSpPr/>
          <p:nvPr userDrawn="1"/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51" name="组合 50"/>
          <p:cNvGrpSpPr/>
          <p:nvPr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16" name="椭圆 51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7" name="椭圆 52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椭圆 53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9" name="立方体 54"/>
          <p:cNvSpPr/>
          <p:nvPr userDrawn="1"/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0" name="直角三角形 55"/>
          <p:cNvSpPr/>
          <p:nvPr userDrawn="1"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1" name="直角三角形 56"/>
          <p:cNvSpPr/>
          <p:nvPr userDrawn="1"/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58" name="组合 57"/>
          <p:cNvGrpSpPr/>
          <p:nvPr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22" name="椭圆 58"/>
            <p:cNvSpPr/>
            <p:nvPr/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3" name="椭圆 59"/>
            <p:cNvSpPr/>
            <p:nvPr/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24" name="椭圆 60"/>
          <p:cNvSpPr/>
          <p:nvPr userDrawn="1"/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5" name="Freeform: Shape 15"/>
          <p:cNvSpPr/>
          <p:nvPr userDrawn="1"/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6" name="Freeform: Shape 16"/>
          <p:cNvSpPr/>
          <p:nvPr userDrawn="1"/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7" name="Freeform: Shape 17"/>
          <p:cNvSpPr/>
          <p:nvPr userDrawn="1"/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8" name="圆柱体 37"/>
          <p:cNvSpPr/>
          <p:nvPr userDrawn="1"/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9" name="矩形: 圆角 41"/>
          <p:cNvSpPr/>
          <p:nvPr userDrawn="1"/>
        </p:nvSpPr>
        <p:spPr>
          <a:xfrm>
            <a:off x="360947" y="343197"/>
            <a:ext cx="11470106" cy="61716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8" name="组合 7"/>
          <p:cNvGrpSpPr/>
          <p:nvPr/>
        </p:nvGrpSpPr>
        <p:grpSpPr>
          <a:xfrm>
            <a:off x="504347" y="664903"/>
            <a:ext cx="473559" cy="351167"/>
            <a:chOff x="616641" y="611359"/>
            <a:chExt cx="682770" cy="506307"/>
          </a:xfrm>
        </p:grpSpPr>
        <p:sp>
          <p:nvSpPr>
            <p:cNvPr id="30" name="矩形: 圆角 6"/>
            <p:cNvSpPr/>
            <p:nvPr/>
          </p:nvSpPr>
          <p:spPr>
            <a:xfrm rot="2700000">
              <a:off x="793104" y="611359"/>
              <a:ext cx="506307" cy="506307"/>
            </a:xfrm>
            <a:prstGeom prst="roundRect">
              <a:avLst/>
            </a:prstGeom>
            <a:noFill/>
            <a:ln w="38100">
              <a:solidFill>
                <a:srgbClr val="0B4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1" name="矩形: 圆角 4"/>
            <p:cNvSpPr/>
            <p:nvPr/>
          </p:nvSpPr>
          <p:spPr>
            <a:xfrm rot="2700000">
              <a:off x="616641" y="611359"/>
              <a:ext cx="506307" cy="506307"/>
            </a:xfrm>
            <a:prstGeom prst="roundRect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32" name="矩形 3"/>
          <p:cNvSpPr/>
          <p:nvPr/>
        </p:nvSpPr>
        <p:spPr>
          <a:xfrm>
            <a:off x="1035685" y="579120"/>
            <a:ext cx="10566400" cy="52324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800" b="1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</a:rPr>
              <a:t>-</a:t>
            </a:r>
            <a:endParaRPr lang="zh-CN" altLang="en-US" sz="2800" b="1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</a:endParaRPr>
          </a:p>
        </p:txBody>
      </p:sp>
      <p:sp>
        <p:nvSpPr>
          <p:cNvPr id="2" name="Freeform 2"/>
          <p:cNvSpPr/>
          <p:nvPr/>
        </p:nvSpPr>
        <p:spPr>
          <a:xfrm>
            <a:off x="8211850" y="3248980"/>
            <a:ext cx="3980151" cy="3609020"/>
          </a:xfrm>
          <a:custGeom>
            <a:avLst/>
            <a:gdLst/>
            <a:ahLst/>
            <a:cxnLst/>
            <a:rect l="l" t="t" r="r" b="b"/>
            <a:pathLst>
              <a:path w="5970227" h="5413530">
                <a:moveTo>
                  <a:pt x="0" y="0"/>
                </a:moveTo>
                <a:lnTo>
                  <a:pt x="5970226" y="0"/>
                </a:lnTo>
                <a:lnTo>
                  <a:pt x="5970226" y="5413530"/>
                </a:lnTo>
                <a:lnTo>
                  <a:pt x="0" y="541353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rcRect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8611" y="3293698"/>
            <a:ext cx="9019337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latin typeface="宋体" panose="02010600030101010101" pitchFamily="2" charset="-122"/>
                <a:ea typeface="思源黑体-超粗体 2"/>
              </a:rPr>
              <a:t>感谢您的观看</a:t>
            </a:r>
            <a:endParaRPr lang="en-US" sz="8000">
              <a:latin typeface="宋体" panose="02010600030101010101" pitchFamily="2" charset="-122"/>
              <a:ea typeface="思源黑体-超粗体 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8611" y="2209800"/>
            <a:ext cx="6816465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latin typeface="宋体" panose="02010600030101010101" pitchFamily="2" charset="-122"/>
              </a:rPr>
              <a:t>THANKS</a:t>
            </a:r>
            <a:endParaRPr lang="en-US" sz="7200">
              <a:latin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1"/>
            <a:ext cx="982446" cy="891723"/>
          </a:xfrm>
          <a:custGeom>
            <a:avLst/>
            <a:gdLst/>
            <a:ahLst/>
            <a:cxnLst/>
            <a:rect l="l" t="t" r="r" b="b"/>
            <a:pathLst>
              <a:path w="1473669" h="1337584">
                <a:moveTo>
                  <a:pt x="0" y="0"/>
                </a:moveTo>
                <a:lnTo>
                  <a:pt x="1473669" y="0"/>
                </a:lnTo>
                <a:lnTo>
                  <a:pt x="1473669" y="1337585"/>
                </a:lnTo>
                <a:lnTo>
                  <a:pt x="0" y="1337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rcRect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1032762" y="4811845"/>
            <a:ext cx="284527" cy="284527"/>
            <a:chOff x="0" y="0"/>
            <a:chExt cx="569054" cy="569054"/>
          </a:xfrm>
        </p:grpSpPr>
        <p:sp>
          <p:nvSpPr>
            <p:cNvPr id="9" name="Freeform 8"/>
            <p:cNvSpPr/>
            <p:nvPr/>
          </p:nvSpPr>
          <p:spPr>
            <a:xfrm>
              <a:off x="0" y="0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60" h="568960">
                  <a:moveTo>
                    <a:pt x="0" y="284480"/>
                  </a:moveTo>
                  <a:cubicBezTo>
                    <a:pt x="0" y="127381"/>
                    <a:pt x="127381" y="0"/>
                    <a:pt x="284480" y="0"/>
                  </a:cubicBezTo>
                  <a:cubicBezTo>
                    <a:pt x="441579" y="0"/>
                    <a:pt x="568960" y="127381"/>
                    <a:pt x="568960" y="284480"/>
                  </a:cubicBezTo>
                  <a:cubicBezTo>
                    <a:pt x="568960" y="441579"/>
                    <a:pt x="441579" y="568960"/>
                    <a:pt x="284480" y="568960"/>
                  </a:cubicBezTo>
                  <a:cubicBezTo>
                    <a:pt x="127381" y="568960"/>
                    <a:pt x="0" y="441706"/>
                    <a:pt x="0" y="28448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00">
                    <a:alpha val="100000"/>
                  </a:srgbClr>
                </a:gs>
                <a:gs pos="100000">
                  <a:srgbClr val="FF0000">
                    <a:alpha val="100000"/>
                  </a:srgbClr>
                </a:gs>
              </a:gsLst>
              <a:lin ang="0"/>
              <a:tileRect/>
            </a:gradFill>
          </p:spPr>
        </p:sp>
      </p:grpSp>
      <p:sp>
        <p:nvSpPr>
          <p:cNvPr id="11" name="AutoShape 11"/>
          <p:cNvSpPr/>
          <p:nvPr/>
        </p:nvSpPr>
        <p:spPr>
          <a:xfrm rot="5393680">
            <a:off x="9590242" y="1723869"/>
            <a:ext cx="3454094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直角三角形 2"/>
          <p:cNvSpPr/>
          <p:nvPr userDrawn="1"/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6" name="组合 5"/>
          <p:cNvGrpSpPr/>
          <p:nvPr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31" name="椭圆 26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2" name="椭圆 36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3" name="椭圆 46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34" name="椭圆 49"/>
          <p:cNvSpPr/>
          <p:nvPr userDrawn="1"/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51" name="组合 50"/>
          <p:cNvGrpSpPr/>
          <p:nvPr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35" name="椭圆 51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6" name="椭圆 52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7" name="椭圆 53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38" name="立方体 54"/>
          <p:cNvSpPr/>
          <p:nvPr userDrawn="1"/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39" name="直角三角形 55"/>
          <p:cNvSpPr/>
          <p:nvPr userDrawn="1"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0" name="直角三角形 56"/>
          <p:cNvSpPr/>
          <p:nvPr userDrawn="1"/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58" name="组合 57"/>
          <p:cNvGrpSpPr/>
          <p:nvPr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41" name="椭圆 58"/>
            <p:cNvSpPr/>
            <p:nvPr/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2" name="椭圆 59"/>
            <p:cNvSpPr/>
            <p:nvPr/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43" name="椭圆 60"/>
          <p:cNvSpPr/>
          <p:nvPr userDrawn="1"/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44" name="Freeform: Shape 15"/>
          <p:cNvSpPr/>
          <p:nvPr userDrawn="1"/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45" name="Freeform: Shape 16"/>
          <p:cNvSpPr/>
          <p:nvPr userDrawn="1"/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6" name="Freeform: Shape 17"/>
          <p:cNvSpPr/>
          <p:nvPr userDrawn="1"/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7" name="圆柱体 37"/>
          <p:cNvSpPr/>
          <p:nvPr userDrawn="1"/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8" name="矩形: 圆角 41"/>
          <p:cNvSpPr/>
          <p:nvPr userDrawn="1"/>
        </p:nvSpPr>
        <p:spPr>
          <a:xfrm>
            <a:off x="360947" y="343197"/>
            <a:ext cx="11470106" cy="61716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8" name="组合 7"/>
          <p:cNvGrpSpPr/>
          <p:nvPr/>
        </p:nvGrpSpPr>
        <p:grpSpPr>
          <a:xfrm>
            <a:off x="504347" y="664903"/>
            <a:ext cx="473559" cy="351167"/>
            <a:chOff x="616641" y="611359"/>
            <a:chExt cx="682770" cy="506307"/>
          </a:xfrm>
        </p:grpSpPr>
        <p:sp>
          <p:nvSpPr>
            <p:cNvPr id="49" name="矩形: 圆角 6"/>
            <p:cNvSpPr/>
            <p:nvPr/>
          </p:nvSpPr>
          <p:spPr>
            <a:xfrm rot="2700000">
              <a:off x="793104" y="611359"/>
              <a:ext cx="506307" cy="506307"/>
            </a:xfrm>
            <a:prstGeom prst="roundRect">
              <a:avLst/>
            </a:prstGeom>
            <a:noFill/>
            <a:ln w="38100">
              <a:solidFill>
                <a:srgbClr val="0B4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0" name="矩形: 圆角 4"/>
            <p:cNvSpPr/>
            <p:nvPr/>
          </p:nvSpPr>
          <p:spPr>
            <a:xfrm rot="2700000">
              <a:off x="616641" y="611359"/>
              <a:ext cx="506307" cy="506307"/>
            </a:xfrm>
            <a:prstGeom prst="roundRect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2" name="矩形 3"/>
          <p:cNvSpPr/>
          <p:nvPr/>
        </p:nvSpPr>
        <p:spPr>
          <a:xfrm>
            <a:off x="1035685" y="579120"/>
            <a:ext cx="10566400" cy="52324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800" b="1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</a:rPr>
              <a:t>-</a:t>
            </a:r>
            <a:endParaRPr lang="zh-CN" altLang="en-US" sz="2800" b="1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03612" y="2504498"/>
            <a:ext cx="511598" cy="51159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字魂35号-经典雅黑" panose="02000000000000000000" pitchFamily="2" charset="-122"/>
              </a:rPr>
              <a:t>1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44785" y="2546502"/>
            <a:ext cx="3738881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字魂35号-经典雅黑" panose="02000000000000000000" pitchFamily="2" charset="-122"/>
              </a:rPr>
              <a:t>概述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087301" y="2504498"/>
            <a:ext cx="511598" cy="51159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字魂35号-经典雅黑" panose="02000000000000000000" pitchFamily="2" charset="-122"/>
              </a:rPr>
              <a:t>2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44526" y="2545138"/>
            <a:ext cx="3829685" cy="429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rgbClr val="514349"/>
                </a:solidFill>
                <a:latin typeface="字魂100号-方方先锋体" panose="00000500000000000000" pitchFamily="2" charset="-122"/>
                <a:ea typeface="字魂100号-方方先锋体" panose="00000500000000000000" pitchFamily="2" charset="-122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字魂35号-经典雅黑" panose="02000000000000000000" pitchFamily="2" charset="-122"/>
              </a:rPr>
              <a:t>数据标注的重要性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03612" y="3467034"/>
            <a:ext cx="511598" cy="51159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字魂35号-经典雅黑" panose="02000000000000000000" pitchFamily="2" charset="-122"/>
              </a:rPr>
              <a:t>3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44785" y="3483003"/>
            <a:ext cx="3738881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rgbClr val="514349"/>
                </a:solidFill>
                <a:latin typeface="字魂100号-方方先锋体" panose="00000500000000000000" pitchFamily="2" charset="-122"/>
                <a:ea typeface="字魂100号-方方先锋体" panose="00000500000000000000" pitchFamily="2" charset="-122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字魂35号-经典雅黑" panose="02000000000000000000" pitchFamily="2" charset="-122"/>
              </a:rPr>
              <a:t>数据标注的方法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087301" y="3463914"/>
            <a:ext cx="511598" cy="51159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字魂35号-经典雅黑" panose="02000000000000000000" pitchFamily="2" charset="-122"/>
              </a:rPr>
              <a:t>4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44526" y="3482964"/>
            <a:ext cx="3883661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rgbClr val="514349"/>
                </a:solidFill>
                <a:latin typeface="字魂100号-方方先锋体" panose="00000500000000000000" pitchFamily="2" charset="-122"/>
                <a:ea typeface="字魂100号-方方先锋体" panose="00000500000000000000" pitchFamily="2" charset="-122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字魂35号-经典雅黑" panose="02000000000000000000" pitchFamily="2" charset="-122"/>
              </a:rPr>
              <a:t>数据标注的流程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703612" y="4429570"/>
            <a:ext cx="511598" cy="51159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字魂35号-经典雅黑" panose="02000000000000000000" pitchFamily="2" charset="-122"/>
              </a:rPr>
              <a:t>5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44785" y="4490624"/>
            <a:ext cx="3738881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rgbClr val="514349"/>
                </a:solidFill>
                <a:latin typeface="字魂100号-方方先锋体" panose="00000500000000000000" pitchFamily="2" charset="-122"/>
                <a:ea typeface="字魂100号-方方先锋体" panose="00000500000000000000" pitchFamily="2" charset="-122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字魂35号-经典雅黑" panose="02000000000000000000" pitchFamily="2" charset="-122"/>
              </a:rPr>
              <a:t>数据标注工程的挑战与解决方案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100993" y="4423330"/>
            <a:ext cx="511598" cy="51159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字魂35号-经典雅黑" panose="02000000000000000000" pitchFamily="2" charset="-122"/>
              </a:rPr>
              <a:t>6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58218" y="4442380"/>
            <a:ext cx="3883661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rgbClr val="514349"/>
                </a:solidFill>
                <a:latin typeface="字魂100号-方方先锋体" panose="00000500000000000000" pitchFamily="2" charset="-122"/>
                <a:ea typeface="字魂100号-方方先锋体" panose="00000500000000000000" pitchFamily="2" charset="-122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字魂35号-经典雅黑" panose="02000000000000000000" pitchFamily="2" charset="-122"/>
              </a:rPr>
              <a:t>结论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字魂35号-经典雅黑" panose="02000000000000000000" pitchFamily="2" charset="-122"/>
            </a:endParaRPr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F910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/>
        </p:nvSpPr>
        <p:spPr>
          <a:xfrm rot="16200000" flipV="1">
            <a:off x="9931349" y="4597345"/>
            <a:ext cx="2131033" cy="2390273"/>
          </a:xfrm>
          <a:custGeom>
            <a:avLst/>
            <a:gdLst>
              <a:gd name="connsiteX0" fmla="*/ 2247277 w 2247277"/>
              <a:gd name="connsiteY0" fmla="*/ 0 h 2520658"/>
              <a:gd name="connsiteX1" fmla="*/ 0 w 2247277"/>
              <a:gd name="connsiteY1" fmla="*/ 1 h 2520658"/>
              <a:gd name="connsiteX2" fmla="*/ 0 w 2247277"/>
              <a:gd name="connsiteY2" fmla="*/ 2520658 h 2520658"/>
              <a:gd name="connsiteX3" fmla="*/ 59422 w 2247277"/>
              <a:gd name="connsiteY3" fmla="*/ 2501961 h 2520658"/>
              <a:gd name="connsiteX4" fmla="*/ 1282425 w 2247277"/>
              <a:gd name="connsiteY4" fmla="*/ 1209235 h 2520658"/>
              <a:gd name="connsiteX5" fmla="*/ 2196745 w 2247277"/>
              <a:gd name="connsiteY5" fmla="*/ 90208 h 252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7277" h="2520658">
                <a:moveTo>
                  <a:pt x="2247277" y="0"/>
                </a:moveTo>
                <a:lnTo>
                  <a:pt x="0" y="1"/>
                </a:lnTo>
                <a:lnTo>
                  <a:pt x="0" y="2520658"/>
                </a:lnTo>
                <a:lnTo>
                  <a:pt x="59422" y="2501961"/>
                </a:lnTo>
                <a:cubicBezTo>
                  <a:pt x="1064124" y="2146669"/>
                  <a:pt x="-23176" y="1265413"/>
                  <a:pt x="1282425" y="1209235"/>
                </a:cubicBezTo>
                <a:cubicBezTo>
                  <a:pt x="2234007" y="1146086"/>
                  <a:pt x="2023422" y="486970"/>
                  <a:pt x="2196745" y="90208"/>
                </a:cubicBezTo>
                <a:close/>
              </a:path>
            </a:pathLst>
          </a:cu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9" name="任意多边形: 形状 78"/>
          <p:cNvSpPr/>
          <p:nvPr/>
        </p:nvSpPr>
        <p:spPr>
          <a:xfrm rot="10800000" flipH="1" flipV="1">
            <a:off x="-1" y="-2"/>
            <a:ext cx="2685495" cy="3429001"/>
          </a:xfrm>
          <a:custGeom>
            <a:avLst/>
            <a:gdLst>
              <a:gd name="connsiteX0" fmla="*/ 0 w 3322330"/>
              <a:gd name="connsiteY0" fmla="*/ 0 h 4481760"/>
              <a:gd name="connsiteX1" fmla="*/ 3322330 w 3322330"/>
              <a:gd name="connsiteY1" fmla="*/ 0 h 4481760"/>
              <a:gd name="connsiteX2" fmla="*/ 3254220 w 3322330"/>
              <a:gd name="connsiteY2" fmla="*/ 44888 h 4481760"/>
              <a:gd name="connsiteX3" fmla="*/ 1781303 w 3322330"/>
              <a:gd name="connsiteY3" fmla="*/ 2266900 h 4481760"/>
              <a:gd name="connsiteX4" fmla="*/ 60355 w 3322330"/>
              <a:gd name="connsiteY4" fmla="*/ 4459570 h 4481760"/>
              <a:gd name="connsiteX5" fmla="*/ 0 w 3322330"/>
              <a:gd name="connsiteY5" fmla="*/ 4481760 h 44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2330" h="4481760">
                <a:moveTo>
                  <a:pt x="0" y="0"/>
                </a:moveTo>
                <a:lnTo>
                  <a:pt x="3322330" y="0"/>
                </a:lnTo>
                <a:lnTo>
                  <a:pt x="3254220" y="44888"/>
                </a:lnTo>
                <a:cubicBezTo>
                  <a:pt x="2592868" y="547522"/>
                  <a:pt x="3338762" y="2138864"/>
                  <a:pt x="1781303" y="2266900"/>
                </a:cubicBezTo>
                <a:cubicBezTo>
                  <a:pt x="-11806" y="2362483"/>
                  <a:pt x="1534496" y="3884529"/>
                  <a:pt x="60355" y="4459570"/>
                </a:cubicBezTo>
                <a:lnTo>
                  <a:pt x="0" y="4481760"/>
                </a:lnTo>
                <a:close/>
              </a:path>
            </a:pathLst>
          </a:custGeom>
          <a:solidFill>
            <a:srgbClr val="0B4B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41" name="直角三角形 40"/>
          <p:cNvSpPr/>
          <p:nvPr/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20" name="组合 19"/>
          <p:cNvGrpSpPr/>
          <p:nvPr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17" name="椭圆 16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椭圆 17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" name="椭圆 18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6" name="组合 5"/>
          <p:cNvGrpSpPr/>
          <p:nvPr/>
        </p:nvGrpSpPr>
        <p:grpSpPr>
          <a:xfrm>
            <a:off x="1024890" y="1276985"/>
            <a:ext cx="10235565" cy="4768850"/>
            <a:chOff x="683012" y="217025"/>
            <a:chExt cx="10182848" cy="5835398"/>
          </a:xfrm>
        </p:grpSpPr>
        <p:sp>
          <p:nvSpPr>
            <p:cNvPr id="61" name="矩形: 圆角 60"/>
            <p:cNvSpPr/>
            <p:nvPr/>
          </p:nvSpPr>
          <p:spPr>
            <a:xfrm>
              <a:off x="1326140" y="805577"/>
              <a:ext cx="9539720" cy="5246846"/>
            </a:xfrm>
            <a:prstGeom prst="roundRect">
              <a:avLst>
                <a:gd name="adj" fmla="val 7701"/>
              </a:avLst>
            </a:prstGeom>
            <a:solidFill>
              <a:srgbClr val="FF617A"/>
            </a:solidFill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4" name="矩形: 圆角 43"/>
            <p:cNvSpPr/>
            <p:nvPr/>
          </p:nvSpPr>
          <p:spPr>
            <a:xfrm>
              <a:off x="683012" y="217025"/>
              <a:ext cx="9983129" cy="5579896"/>
            </a:xfrm>
            <a:prstGeom prst="roundRect">
              <a:avLst>
                <a:gd name="adj" fmla="val 10606"/>
              </a:avLst>
            </a:prstGeom>
            <a:solidFill>
              <a:schemeClr val="bg1"/>
            </a:solidFill>
            <a:ln w="635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143000" dist="571500" dir="5400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3" name="椭圆 12"/>
          <p:cNvSpPr/>
          <p:nvPr/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21" name="组合 20"/>
          <p:cNvGrpSpPr/>
          <p:nvPr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22" name="椭圆 21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3" name="椭圆 22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4" name="椭圆 23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39" name="立方体 38"/>
          <p:cNvSpPr/>
          <p:nvPr/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3" name="直角三角形 42"/>
          <p:cNvSpPr/>
          <p:nvPr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7" name="直角三角形 46"/>
          <p:cNvSpPr/>
          <p:nvPr/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64" name="组合 63"/>
          <p:cNvGrpSpPr/>
          <p:nvPr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65" name="椭圆 64"/>
            <p:cNvSpPr/>
            <p:nvPr/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6" name="椭圆 65"/>
            <p:cNvSpPr/>
            <p:nvPr/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8" name="椭圆 7"/>
          <p:cNvSpPr/>
          <p:nvPr/>
        </p:nvSpPr>
        <p:spPr>
          <a:xfrm>
            <a:off x="3304673" y="1700464"/>
            <a:ext cx="449178" cy="4491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0" name="椭圆 49"/>
          <p:cNvSpPr/>
          <p:nvPr/>
        </p:nvSpPr>
        <p:spPr>
          <a:xfrm>
            <a:off x="8470231" y="1700464"/>
            <a:ext cx="449178" cy="44917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9" name="矩形: 圆角 8"/>
          <p:cNvSpPr/>
          <p:nvPr/>
        </p:nvSpPr>
        <p:spPr>
          <a:xfrm>
            <a:off x="3416970" y="962525"/>
            <a:ext cx="224588" cy="946485"/>
          </a:xfrm>
          <a:prstGeom prst="roundRect">
            <a:avLst>
              <a:gd name="adj" fmla="val 50000"/>
            </a:avLst>
          </a:prstGeom>
          <a:solidFill>
            <a:srgbClr val="FEC61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3" name="矩形: 圆角 52"/>
          <p:cNvSpPr/>
          <p:nvPr/>
        </p:nvSpPr>
        <p:spPr>
          <a:xfrm>
            <a:off x="8582528" y="962525"/>
            <a:ext cx="224588" cy="946485"/>
          </a:xfrm>
          <a:prstGeom prst="roundRect">
            <a:avLst>
              <a:gd name="adj" fmla="val 50000"/>
            </a:avLst>
          </a:prstGeom>
          <a:solidFill>
            <a:srgbClr val="FEC61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8" name="椭圆 57"/>
          <p:cNvSpPr/>
          <p:nvPr/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3" name="Freeform: Shape 15"/>
          <p:cNvSpPr/>
          <p:nvPr/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8" name="Freeform: Shape 16"/>
          <p:cNvSpPr/>
          <p:nvPr/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0" name="Freeform: Shape 17"/>
          <p:cNvSpPr/>
          <p:nvPr/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1" name="圆柱体 10"/>
          <p:cNvSpPr/>
          <p:nvPr/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矩形: 圆角 1"/>
          <p:cNvSpPr/>
          <p:nvPr/>
        </p:nvSpPr>
        <p:spPr>
          <a:xfrm>
            <a:off x="4740442" y="2294022"/>
            <a:ext cx="2711116" cy="625642"/>
          </a:xfrm>
          <a:prstGeom prst="roundRect">
            <a:avLst>
              <a:gd name="adj" fmla="val 50000"/>
            </a:avLst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>
            <a:pPr algn="ctr"/>
            <a:r>
              <a:rPr lang="en-US" altLang="zh-CN" sz="4000" b="1" i="0">
                <a:latin typeface="宋体" panose="02010600030101010101" pitchFamily="2" charset="-122"/>
                <a:ea typeface="思源宋体 CN Heavy" panose="02020900000000000000" pitchFamily="18" charset="-122"/>
              </a:rPr>
              <a:t>Part  1</a:t>
            </a:r>
            <a:endParaRPr lang="en-US" altLang="zh-CN" sz="4000" b="1" i="0">
              <a:latin typeface="宋体" panose="02010600030101010101" pitchFamily="2" charset="-122"/>
              <a:ea typeface="思源宋体 CN Heavy" panose="02020900000000000000" pitchFamily="18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62405" y="3047365"/>
            <a:ext cx="9023985" cy="15367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defRPr/>
            </a:pPr>
            <a:r>
              <a:rPr lang="zh-CN" altLang="en-US" sz="4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概述</a:t>
            </a:r>
            <a:endParaRPr lang="zh-CN" altLang="en-US" sz="4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  <a:sym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2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45" grpId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: 形状 7"/>
          <p:cNvSpPr/>
          <p:nvPr userDrawn="1">
            <p:custDataLst>
              <p:tags r:id="rId1"/>
            </p:custDataLst>
          </p:nvPr>
        </p:nvSpPr>
        <p:spPr>
          <a:xfrm rot="16200000" flipV="1">
            <a:off x="9931349" y="4597345"/>
            <a:ext cx="2131033" cy="2390273"/>
          </a:xfrm>
          <a:custGeom>
            <a:avLst/>
            <a:gdLst>
              <a:gd name="connsiteX0" fmla="*/ 2247277 w 2247277"/>
              <a:gd name="connsiteY0" fmla="*/ 0 h 2520658"/>
              <a:gd name="connsiteX1" fmla="*/ 0 w 2247277"/>
              <a:gd name="connsiteY1" fmla="*/ 1 h 2520658"/>
              <a:gd name="connsiteX2" fmla="*/ 0 w 2247277"/>
              <a:gd name="connsiteY2" fmla="*/ 2520658 h 2520658"/>
              <a:gd name="connsiteX3" fmla="*/ 59422 w 2247277"/>
              <a:gd name="connsiteY3" fmla="*/ 2501961 h 2520658"/>
              <a:gd name="connsiteX4" fmla="*/ 1282425 w 2247277"/>
              <a:gd name="connsiteY4" fmla="*/ 1209235 h 2520658"/>
              <a:gd name="connsiteX5" fmla="*/ 2196745 w 2247277"/>
              <a:gd name="connsiteY5" fmla="*/ 90208 h 252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7277" h="2520658">
                <a:moveTo>
                  <a:pt x="2247277" y="0"/>
                </a:moveTo>
                <a:lnTo>
                  <a:pt x="0" y="1"/>
                </a:lnTo>
                <a:lnTo>
                  <a:pt x="0" y="2520658"/>
                </a:lnTo>
                <a:lnTo>
                  <a:pt x="59422" y="2501961"/>
                </a:lnTo>
                <a:cubicBezTo>
                  <a:pt x="1064124" y="2146669"/>
                  <a:pt x="-23176" y="1265413"/>
                  <a:pt x="1282425" y="1209235"/>
                </a:cubicBezTo>
                <a:cubicBezTo>
                  <a:pt x="2234007" y="1146086"/>
                  <a:pt x="2023422" y="486970"/>
                  <a:pt x="2196745" y="90208"/>
                </a:cubicBezTo>
                <a:close/>
              </a:path>
            </a:pathLst>
          </a:cu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87" name="任意多边形: 形状 8"/>
          <p:cNvSpPr/>
          <p:nvPr userDrawn="1">
            <p:custDataLst>
              <p:tags r:id="rId2"/>
            </p:custDataLst>
          </p:nvPr>
        </p:nvSpPr>
        <p:spPr>
          <a:xfrm rot="10800000" flipH="1" flipV="1">
            <a:off x="-1" y="-2"/>
            <a:ext cx="2685495" cy="3429001"/>
          </a:xfrm>
          <a:custGeom>
            <a:avLst/>
            <a:gdLst>
              <a:gd name="connsiteX0" fmla="*/ 0 w 3322330"/>
              <a:gd name="connsiteY0" fmla="*/ 0 h 4481760"/>
              <a:gd name="connsiteX1" fmla="*/ 3322330 w 3322330"/>
              <a:gd name="connsiteY1" fmla="*/ 0 h 4481760"/>
              <a:gd name="connsiteX2" fmla="*/ 3254220 w 3322330"/>
              <a:gd name="connsiteY2" fmla="*/ 44888 h 4481760"/>
              <a:gd name="connsiteX3" fmla="*/ 1781303 w 3322330"/>
              <a:gd name="connsiteY3" fmla="*/ 2266900 h 4481760"/>
              <a:gd name="connsiteX4" fmla="*/ 60355 w 3322330"/>
              <a:gd name="connsiteY4" fmla="*/ 4459570 h 4481760"/>
              <a:gd name="connsiteX5" fmla="*/ 0 w 3322330"/>
              <a:gd name="connsiteY5" fmla="*/ 4481760 h 44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2330" h="4481760">
                <a:moveTo>
                  <a:pt x="0" y="0"/>
                </a:moveTo>
                <a:lnTo>
                  <a:pt x="3322330" y="0"/>
                </a:lnTo>
                <a:lnTo>
                  <a:pt x="3254220" y="44888"/>
                </a:lnTo>
                <a:cubicBezTo>
                  <a:pt x="2592868" y="547522"/>
                  <a:pt x="3338762" y="2138864"/>
                  <a:pt x="1781303" y="2266900"/>
                </a:cubicBezTo>
                <a:cubicBezTo>
                  <a:pt x="-11806" y="2362483"/>
                  <a:pt x="1534496" y="3884529"/>
                  <a:pt x="60355" y="4459570"/>
                </a:cubicBezTo>
                <a:lnTo>
                  <a:pt x="0" y="4481760"/>
                </a:lnTo>
                <a:close/>
              </a:path>
            </a:pathLst>
          </a:custGeom>
          <a:solidFill>
            <a:srgbClr val="0B4B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88" name="直角三角形 2"/>
          <p:cNvSpPr/>
          <p:nvPr userDrawn="1">
            <p:custDataLst>
              <p:tags r:id="rId3"/>
            </p:custDataLst>
          </p:nvPr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6" name="组合 5"/>
          <p:cNvGrpSpPr/>
          <p:nvPr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89" name="椭圆 26"/>
            <p:cNvSpPr/>
            <p:nvPr>
              <p:custDataLst>
                <p:tags r:id="rId4"/>
              </p:custDataLst>
            </p:nvPr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0" name="椭圆 36"/>
            <p:cNvSpPr/>
            <p:nvPr>
              <p:custDataLst>
                <p:tags r:id="rId5"/>
              </p:custDataLst>
            </p:nvPr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1" name="椭圆 46"/>
            <p:cNvSpPr/>
            <p:nvPr>
              <p:custDataLst>
                <p:tags r:id="rId6"/>
              </p:custDataLst>
            </p:nvPr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92" name="椭圆 49"/>
          <p:cNvSpPr/>
          <p:nvPr userDrawn="1">
            <p:custDataLst>
              <p:tags r:id="rId7"/>
            </p:custDataLst>
          </p:nvPr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51" name="组合 50"/>
          <p:cNvGrpSpPr/>
          <p:nvPr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93" name="椭圆 51"/>
            <p:cNvSpPr/>
            <p:nvPr>
              <p:custDataLst>
                <p:tags r:id="rId8"/>
              </p:custDataLst>
            </p:nvPr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4" name="椭圆 52"/>
            <p:cNvSpPr/>
            <p:nvPr>
              <p:custDataLst>
                <p:tags r:id="rId9"/>
              </p:custDataLst>
            </p:nvPr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5" name="椭圆 53"/>
            <p:cNvSpPr/>
            <p:nvPr>
              <p:custDataLst>
                <p:tags r:id="rId10"/>
              </p:custDataLst>
            </p:nvPr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96" name="立方体 54"/>
          <p:cNvSpPr/>
          <p:nvPr userDrawn="1">
            <p:custDataLst>
              <p:tags r:id="rId11"/>
            </p:custDataLst>
          </p:nvPr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97" name="直角三角形 55"/>
          <p:cNvSpPr/>
          <p:nvPr userDrawn="1">
            <p:custDataLst>
              <p:tags r:id="rId12"/>
            </p:custDataLst>
          </p:nvPr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98" name="直角三角形 56"/>
          <p:cNvSpPr/>
          <p:nvPr userDrawn="1">
            <p:custDataLst>
              <p:tags r:id="rId13"/>
            </p:custDataLst>
          </p:nvPr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58" name="组合 57"/>
          <p:cNvGrpSpPr/>
          <p:nvPr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99" name="椭圆 58"/>
            <p:cNvSpPr/>
            <p:nvPr>
              <p:custDataLst>
                <p:tags r:id="rId14"/>
              </p:custDataLst>
            </p:nvPr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0" name="椭圆 59"/>
            <p:cNvSpPr/>
            <p:nvPr>
              <p:custDataLst>
                <p:tags r:id="rId15"/>
              </p:custDataLst>
            </p:nvPr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01" name="椭圆 60"/>
          <p:cNvSpPr/>
          <p:nvPr userDrawn="1">
            <p:custDataLst>
              <p:tags r:id="rId16"/>
            </p:custDataLst>
          </p:nvPr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02" name="Freeform: Shape 15"/>
          <p:cNvSpPr/>
          <p:nvPr userDrawn="1">
            <p:custDataLst>
              <p:tags r:id="rId17"/>
            </p:custDataLst>
          </p:nvPr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03" name="Freeform: Shape 16"/>
          <p:cNvSpPr/>
          <p:nvPr userDrawn="1">
            <p:custDataLst>
              <p:tags r:id="rId18"/>
            </p:custDataLst>
          </p:nvPr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04" name="Freeform: Shape 17"/>
          <p:cNvSpPr/>
          <p:nvPr userDrawn="1">
            <p:custDataLst>
              <p:tags r:id="rId19"/>
            </p:custDataLst>
          </p:nvPr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05" name="圆柱体 37"/>
          <p:cNvSpPr/>
          <p:nvPr userDrawn="1">
            <p:custDataLst>
              <p:tags r:id="rId20"/>
            </p:custDataLst>
          </p:nvPr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06" name="矩形: 圆角 41"/>
          <p:cNvSpPr/>
          <p:nvPr userDrawn="1">
            <p:custDataLst>
              <p:tags r:id="rId21"/>
            </p:custDataLst>
          </p:nvPr>
        </p:nvSpPr>
        <p:spPr>
          <a:xfrm>
            <a:off x="360947" y="343197"/>
            <a:ext cx="11470106" cy="61716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8" name="组合 7"/>
          <p:cNvGrpSpPr/>
          <p:nvPr/>
        </p:nvGrpSpPr>
        <p:grpSpPr>
          <a:xfrm>
            <a:off x="504347" y="664903"/>
            <a:ext cx="473559" cy="351167"/>
            <a:chOff x="616641" y="611359"/>
            <a:chExt cx="682770" cy="506307"/>
          </a:xfrm>
        </p:grpSpPr>
        <p:sp>
          <p:nvSpPr>
            <p:cNvPr id="107" name="矩形: 圆角 6"/>
            <p:cNvSpPr/>
            <p:nvPr/>
          </p:nvSpPr>
          <p:spPr>
            <a:xfrm rot="2700000">
              <a:off x="793104" y="611359"/>
              <a:ext cx="506307" cy="506307"/>
            </a:xfrm>
            <a:prstGeom prst="roundRect">
              <a:avLst/>
            </a:prstGeom>
            <a:noFill/>
            <a:ln w="38100">
              <a:solidFill>
                <a:srgbClr val="0B4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8" name="矩形: 圆角 4"/>
            <p:cNvSpPr/>
            <p:nvPr/>
          </p:nvSpPr>
          <p:spPr>
            <a:xfrm rot="2700000">
              <a:off x="616641" y="611359"/>
              <a:ext cx="506307" cy="506307"/>
            </a:xfrm>
            <a:prstGeom prst="roundRect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09" name="矩形 3"/>
          <p:cNvSpPr/>
          <p:nvPr/>
        </p:nvSpPr>
        <p:spPr>
          <a:xfrm>
            <a:off x="1035685" y="579120"/>
            <a:ext cx="10566400" cy="52324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800" b="1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</a:rPr>
              <a:t>概述</a:t>
            </a:r>
            <a:endParaRPr lang="zh-CN" altLang="en-US" sz="2800" b="1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</a:endParaRPr>
          </a:p>
        </p:txBody>
      </p:sp>
      <p:sp>
        <p:nvSpPr>
          <p:cNvPr id="54" name="Isosceles Triangle 41"/>
          <p:cNvSpPr/>
          <p:nvPr>
            <p:custDataLst>
              <p:tags r:id="rId22"/>
            </p:custDataLst>
          </p:nvPr>
        </p:nvSpPr>
        <p:spPr>
          <a:xfrm rot="2837246" flipV="1">
            <a:off x="4688627" y="4310830"/>
            <a:ext cx="696313" cy="948711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55" name="Isosceles Triangle 7"/>
          <p:cNvSpPr/>
          <p:nvPr>
            <p:custDataLst>
              <p:tags r:id="rId23"/>
            </p:custDataLst>
          </p:nvPr>
        </p:nvSpPr>
        <p:spPr>
          <a:xfrm rot="2837246" flipV="1">
            <a:off x="4706651" y="4698772"/>
            <a:ext cx="320586" cy="486412"/>
          </a:xfrm>
          <a:custGeom>
            <a:avLst/>
            <a:gdLst>
              <a:gd name="connsiteX0" fmla="*/ 0 w 354170"/>
              <a:gd name="connsiteY0" fmla="*/ 479252 h 479252"/>
              <a:gd name="connsiteX1" fmla="*/ 177085 w 354170"/>
              <a:gd name="connsiteY1" fmla="*/ 0 h 479252"/>
              <a:gd name="connsiteX2" fmla="*/ 354170 w 354170"/>
              <a:gd name="connsiteY2" fmla="*/ 479252 h 479252"/>
              <a:gd name="connsiteX3" fmla="*/ 0 w 354170"/>
              <a:gd name="connsiteY3" fmla="*/ 479252 h 479252"/>
              <a:gd name="connsiteX0-1" fmla="*/ 0 w 354170"/>
              <a:gd name="connsiteY0-2" fmla="*/ 479252 h 537369"/>
              <a:gd name="connsiteX1-3" fmla="*/ 177085 w 354170"/>
              <a:gd name="connsiteY1-4" fmla="*/ 0 h 537369"/>
              <a:gd name="connsiteX2-5" fmla="*/ 354170 w 354170"/>
              <a:gd name="connsiteY2-6" fmla="*/ 479252 h 537369"/>
              <a:gd name="connsiteX3-7" fmla="*/ 173116 w 354170"/>
              <a:gd name="connsiteY3-8" fmla="*/ 537369 h 537369"/>
              <a:gd name="connsiteX4" fmla="*/ 0 w 354170"/>
              <a:gd name="connsiteY4" fmla="*/ 479252 h 5373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54170" h="537369">
                <a:moveTo>
                  <a:pt x="0" y="479252"/>
                </a:moveTo>
                <a:lnTo>
                  <a:pt x="177085" y="0"/>
                </a:lnTo>
                <a:lnTo>
                  <a:pt x="354170" y="479252"/>
                </a:lnTo>
                <a:cubicBezTo>
                  <a:pt x="289056" y="480368"/>
                  <a:pt x="238230" y="536253"/>
                  <a:pt x="173116" y="537369"/>
                </a:cubicBezTo>
                <a:lnTo>
                  <a:pt x="0" y="479252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grpSp>
        <p:nvGrpSpPr>
          <p:cNvPr id="17" name="组合 16"/>
          <p:cNvGrpSpPr/>
          <p:nvPr>
            <p:custDataLst>
              <p:tags r:id="rId24"/>
            </p:custDataLst>
          </p:nvPr>
        </p:nvGrpSpPr>
        <p:grpSpPr>
          <a:xfrm>
            <a:off x="5083685" y="1801891"/>
            <a:ext cx="3505056" cy="2586818"/>
            <a:chOff x="5083367" y="1992391"/>
            <a:chExt cx="3505056" cy="2586818"/>
          </a:xfrm>
        </p:grpSpPr>
        <p:sp>
          <p:nvSpPr>
            <p:cNvPr id="37" name="Rectangle 4"/>
            <p:cNvSpPr/>
            <p:nvPr>
              <p:custDataLst>
                <p:tags r:id="rId25"/>
              </p:custDataLst>
            </p:nvPr>
          </p:nvSpPr>
          <p:spPr>
            <a:xfrm rot="2837246">
              <a:off x="6487738" y="1561961"/>
              <a:ext cx="696313" cy="3505056"/>
            </a:xfrm>
            <a:prstGeom prst="rect">
              <a:avLst/>
            </a:prstGeom>
            <a:noFill/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2">
              <a:srgbClr val="C55456">
                <a:shade val="50000"/>
              </a:srgbClr>
            </a:lnRef>
            <a:fillRef idx="1">
              <a:srgbClr val="C55456"/>
            </a:fillRef>
            <a:effectRef idx="0">
              <a:srgbClr val="C55456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/>
          </p:txBody>
        </p:sp>
        <p:cxnSp>
          <p:nvCxnSpPr>
            <p:cNvPr id="38" name="Straight Connector 7"/>
            <p:cNvCxnSpPr>
              <a:endCxn id="22" idx="7"/>
            </p:cNvCxnSpPr>
            <p:nvPr>
              <p:custDataLst>
                <p:tags r:id="rId26"/>
              </p:custDataLst>
            </p:nvPr>
          </p:nvCxnSpPr>
          <p:spPr>
            <a:xfrm rot="2837246" flipH="1">
              <a:off x="7670139" y="2089392"/>
              <a:ext cx="586843" cy="392842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39" name="Straight Connector 8"/>
            <p:cNvCxnSpPr>
              <a:endCxn id="26" idx="7"/>
            </p:cNvCxnSpPr>
            <p:nvPr>
              <p:custDataLst>
                <p:tags r:id="rId27"/>
              </p:custDataLst>
            </p:nvPr>
          </p:nvCxnSpPr>
          <p:spPr>
            <a:xfrm rot="2837246" flipH="1">
              <a:off x="7738957" y="2520544"/>
              <a:ext cx="204552" cy="186484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0" name="Straight Connector 9"/>
            <p:cNvCxnSpPr>
              <a:endCxn id="26" idx="5"/>
            </p:cNvCxnSpPr>
            <p:nvPr>
              <p:custDataLst>
                <p:tags r:id="rId28"/>
              </p:custDataLst>
            </p:nvPr>
          </p:nvCxnSpPr>
          <p:spPr>
            <a:xfrm rot="2837246" flipH="1" flipV="1">
              <a:off x="7447686" y="2763019"/>
              <a:ext cx="197756" cy="236352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1" name="Straight Connector 10"/>
            <p:cNvCxnSpPr>
              <a:stCxn id="26" idx="1"/>
            </p:cNvCxnSpPr>
            <p:nvPr>
              <p:custDataLst>
                <p:tags r:id="rId29"/>
              </p:custDataLst>
            </p:nvPr>
          </p:nvCxnSpPr>
          <p:spPr>
            <a:xfrm rot="2837246" flipH="1" flipV="1">
              <a:off x="7450945" y="2235125"/>
              <a:ext cx="226485" cy="174617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2" name="Straight Connector 11"/>
            <p:cNvCxnSpPr>
              <a:stCxn id="29" idx="7"/>
            </p:cNvCxnSpPr>
            <p:nvPr>
              <p:custDataLst>
                <p:tags r:id="rId30"/>
              </p:custDataLst>
            </p:nvPr>
          </p:nvCxnSpPr>
          <p:spPr>
            <a:xfrm rot="2837246" flipV="1">
              <a:off x="7216849" y="2456572"/>
              <a:ext cx="211467" cy="331080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3" name="Straight Connector 12"/>
            <p:cNvCxnSpPr>
              <a:stCxn id="28" idx="1"/>
            </p:cNvCxnSpPr>
            <p:nvPr>
              <p:custDataLst>
                <p:tags r:id="rId31"/>
              </p:custDataLst>
            </p:nvPr>
          </p:nvCxnSpPr>
          <p:spPr>
            <a:xfrm rot="2837246" flipH="1" flipV="1">
              <a:off x="6932893" y="3178268"/>
              <a:ext cx="317284" cy="103269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4" name="Straight Connector 13"/>
            <p:cNvCxnSpPr>
              <a:stCxn id="27" idx="7"/>
            </p:cNvCxnSpPr>
            <p:nvPr>
              <p:custDataLst>
                <p:tags r:id="rId32"/>
              </p:custDataLst>
            </p:nvPr>
          </p:nvCxnSpPr>
          <p:spPr>
            <a:xfrm rot="2837246" flipV="1">
              <a:off x="6695312" y="2930958"/>
              <a:ext cx="183125" cy="372892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5" name="Straight Connector 14"/>
            <p:cNvCxnSpPr/>
            <p:nvPr>
              <p:custDataLst>
                <p:tags r:id="rId33"/>
              </p:custDataLst>
            </p:nvPr>
          </p:nvCxnSpPr>
          <p:spPr>
            <a:xfrm rot="2837246" flipH="1" flipV="1">
              <a:off x="6860289" y="2740281"/>
              <a:ext cx="304949" cy="251938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6" name="Straight Connector 15"/>
            <p:cNvCxnSpPr/>
            <p:nvPr>
              <p:custDataLst>
                <p:tags r:id="rId34"/>
              </p:custDataLst>
            </p:nvPr>
          </p:nvCxnSpPr>
          <p:spPr>
            <a:xfrm rot="2837246" flipV="1">
              <a:off x="7132928" y="2918897"/>
              <a:ext cx="376806" cy="330337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7" name="Straight Connector 16"/>
            <p:cNvCxnSpPr>
              <a:stCxn id="27" idx="6"/>
            </p:cNvCxnSpPr>
            <p:nvPr>
              <p:custDataLst>
                <p:tags r:id="rId35"/>
              </p:custDataLst>
            </p:nvPr>
          </p:nvCxnSpPr>
          <p:spPr>
            <a:xfrm rot="2837246" flipV="1">
              <a:off x="6542427" y="3275603"/>
              <a:ext cx="609906" cy="248295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8" name="Straight Connector 17"/>
            <p:cNvCxnSpPr>
              <a:stCxn id="35" idx="1"/>
            </p:cNvCxnSpPr>
            <p:nvPr>
              <p:custDataLst>
                <p:tags r:id="rId36"/>
              </p:custDataLst>
            </p:nvPr>
          </p:nvCxnSpPr>
          <p:spPr>
            <a:xfrm rot="2837246" flipH="1" flipV="1">
              <a:off x="6307309" y="3234522"/>
              <a:ext cx="141124" cy="320378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9" name="Straight Connector 18"/>
            <p:cNvCxnSpPr>
              <a:stCxn id="35" idx="3"/>
            </p:cNvCxnSpPr>
            <p:nvPr>
              <p:custDataLst>
                <p:tags r:id="rId37"/>
              </p:custDataLst>
            </p:nvPr>
          </p:nvCxnSpPr>
          <p:spPr>
            <a:xfrm rot="2837246" flipV="1">
              <a:off x="6226368" y="3572220"/>
              <a:ext cx="503178" cy="337066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50" name="Straight Connector 19"/>
            <p:cNvCxnSpPr>
              <a:stCxn id="32" idx="1"/>
            </p:cNvCxnSpPr>
            <p:nvPr>
              <p:custDataLst>
                <p:tags r:id="rId38"/>
              </p:custDataLst>
            </p:nvPr>
          </p:nvCxnSpPr>
          <p:spPr>
            <a:xfrm rot="2837246" flipH="1" flipV="1">
              <a:off x="5926341" y="4186209"/>
              <a:ext cx="291652" cy="44063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2" name="Straight Connector 20"/>
            <p:cNvCxnSpPr/>
            <p:nvPr>
              <p:custDataLst>
                <p:tags r:id="rId39"/>
              </p:custDataLst>
            </p:nvPr>
          </p:nvCxnSpPr>
          <p:spPr>
            <a:xfrm rot="2837246" flipH="1">
              <a:off x="5571561" y="3846015"/>
              <a:ext cx="209947" cy="561998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52" name="Straight Connector 21"/>
            <p:cNvCxnSpPr/>
            <p:nvPr>
              <p:custDataLst>
                <p:tags r:id="rId40"/>
              </p:custDataLst>
            </p:nvPr>
          </p:nvCxnSpPr>
          <p:spPr>
            <a:xfrm rot="2837246" flipH="1" flipV="1">
              <a:off x="5702316" y="4159628"/>
              <a:ext cx="342648" cy="496514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53" name="Straight Connector 22"/>
            <p:cNvCxnSpPr/>
            <p:nvPr>
              <p:custDataLst>
                <p:tags r:id="rId41"/>
              </p:custDataLst>
            </p:nvPr>
          </p:nvCxnSpPr>
          <p:spPr>
            <a:xfrm rot="2837246" flipV="1">
              <a:off x="6169181" y="3591604"/>
              <a:ext cx="324889" cy="666663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</p:grpSp>
      <p:sp>
        <p:nvSpPr>
          <p:cNvPr id="18" name="Oval 6"/>
          <p:cNvSpPr/>
          <p:nvPr>
            <p:custDataLst>
              <p:tags r:id="rId42"/>
            </p:custDataLst>
          </p:nvPr>
        </p:nvSpPr>
        <p:spPr>
          <a:xfrm rot="2837246">
            <a:off x="5459877" y="4229055"/>
            <a:ext cx="180130" cy="180130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19" name="Oval 23"/>
          <p:cNvSpPr/>
          <p:nvPr>
            <p:custDataLst>
              <p:tags r:id="rId43"/>
            </p:custDataLst>
          </p:nvPr>
        </p:nvSpPr>
        <p:spPr>
          <a:xfrm rot="2837246">
            <a:off x="7755885" y="1547536"/>
            <a:ext cx="263728" cy="263728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0" name="Oval 24"/>
          <p:cNvSpPr/>
          <p:nvPr>
            <p:custDataLst>
              <p:tags r:id="rId44"/>
            </p:custDataLst>
          </p:nvPr>
        </p:nvSpPr>
        <p:spPr>
          <a:xfrm rot="2837246">
            <a:off x="8217090" y="2051926"/>
            <a:ext cx="263728" cy="263728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1" name="Oval 25"/>
          <p:cNvSpPr/>
          <p:nvPr>
            <p:custDataLst>
              <p:tags r:id="rId45"/>
            </p:custDataLst>
          </p:nvPr>
        </p:nvSpPr>
        <p:spPr>
          <a:xfrm rot="2837246">
            <a:off x="7963083" y="2349486"/>
            <a:ext cx="198143" cy="198143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2" name="Oval 26"/>
          <p:cNvSpPr/>
          <p:nvPr>
            <p:custDataLst>
              <p:tags r:id="rId46"/>
            </p:custDataLst>
          </p:nvPr>
        </p:nvSpPr>
        <p:spPr>
          <a:xfrm rot="2837246">
            <a:off x="7422458" y="1909928"/>
            <a:ext cx="198143" cy="198143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3" name="Oval 27"/>
          <p:cNvSpPr/>
          <p:nvPr>
            <p:custDataLst>
              <p:tags r:id="rId47"/>
            </p:custDataLst>
          </p:nvPr>
        </p:nvSpPr>
        <p:spPr>
          <a:xfrm rot="2837246">
            <a:off x="8038069" y="1841250"/>
            <a:ext cx="180130" cy="180130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4" name="Oval 28"/>
          <p:cNvSpPr/>
          <p:nvPr>
            <p:custDataLst>
              <p:tags r:id="rId48"/>
            </p:custDataLst>
          </p:nvPr>
        </p:nvSpPr>
        <p:spPr>
          <a:xfrm rot="2837246">
            <a:off x="5218820" y="3889703"/>
            <a:ext cx="263728" cy="263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5" name="Oval 29"/>
          <p:cNvSpPr/>
          <p:nvPr>
            <p:custDataLst>
              <p:tags r:id="rId49"/>
            </p:custDataLst>
          </p:nvPr>
        </p:nvSpPr>
        <p:spPr>
          <a:xfrm rot="2837246">
            <a:off x="5673699" y="4382432"/>
            <a:ext cx="263728" cy="263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6" name="Oval 30"/>
          <p:cNvSpPr/>
          <p:nvPr>
            <p:custDataLst>
              <p:tags r:id="rId50"/>
            </p:custDataLst>
          </p:nvPr>
        </p:nvSpPr>
        <p:spPr>
          <a:xfrm rot="2837246">
            <a:off x="7440041" y="2274258"/>
            <a:ext cx="263728" cy="263728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7" name="Oval 31"/>
          <p:cNvSpPr/>
          <p:nvPr>
            <p:custDataLst>
              <p:tags r:id="rId51"/>
            </p:custDataLst>
          </p:nvPr>
        </p:nvSpPr>
        <p:spPr>
          <a:xfrm rot="2837246">
            <a:off x="6348432" y="2861436"/>
            <a:ext cx="239753" cy="239753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8" name="Oval 32"/>
          <p:cNvSpPr/>
          <p:nvPr>
            <p:custDataLst>
              <p:tags r:id="rId52"/>
            </p:custDataLst>
          </p:nvPr>
        </p:nvSpPr>
        <p:spPr>
          <a:xfrm rot="2837246">
            <a:off x="7058499" y="3190913"/>
            <a:ext cx="198143" cy="198143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9" name="Oval 33"/>
          <p:cNvSpPr/>
          <p:nvPr>
            <p:custDataLst>
              <p:tags r:id="rId53"/>
            </p:custDataLst>
          </p:nvPr>
        </p:nvSpPr>
        <p:spPr>
          <a:xfrm rot="2837246">
            <a:off x="6931482" y="2363187"/>
            <a:ext cx="198143" cy="198143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30" name="Oval 34"/>
          <p:cNvSpPr/>
          <p:nvPr>
            <p:custDataLst>
              <p:tags r:id="rId54"/>
            </p:custDataLst>
          </p:nvPr>
        </p:nvSpPr>
        <p:spPr>
          <a:xfrm rot="2837246">
            <a:off x="6643694" y="3522715"/>
            <a:ext cx="263728" cy="263728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31" name="Oval 35"/>
          <p:cNvSpPr/>
          <p:nvPr>
            <p:custDataLst>
              <p:tags r:id="rId55"/>
            </p:custDataLst>
          </p:nvPr>
        </p:nvSpPr>
        <p:spPr>
          <a:xfrm rot="2837246">
            <a:off x="7472219" y="2784587"/>
            <a:ext cx="263728" cy="263728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32" name="Oval 36"/>
          <p:cNvSpPr/>
          <p:nvPr>
            <p:custDataLst>
              <p:tags r:id="rId56"/>
            </p:custDataLst>
          </p:nvPr>
        </p:nvSpPr>
        <p:spPr>
          <a:xfrm rot="2837246">
            <a:off x="6061554" y="4139760"/>
            <a:ext cx="180130" cy="180130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33" name="Oval 37"/>
          <p:cNvSpPr/>
          <p:nvPr>
            <p:custDataLst>
              <p:tags r:id="rId57"/>
            </p:custDataLst>
          </p:nvPr>
        </p:nvSpPr>
        <p:spPr>
          <a:xfrm rot="2837246">
            <a:off x="5877586" y="3379431"/>
            <a:ext cx="180130" cy="180130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34" name="Oval 38"/>
          <p:cNvSpPr/>
          <p:nvPr>
            <p:custDataLst>
              <p:tags r:id="rId58"/>
            </p:custDataLst>
          </p:nvPr>
        </p:nvSpPr>
        <p:spPr>
          <a:xfrm rot="2837246">
            <a:off x="5834652" y="3664538"/>
            <a:ext cx="319111" cy="319111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35" name="Oval 39"/>
          <p:cNvSpPr/>
          <p:nvPr>
            <p:custDataLst>
              <p:tags r:id="rId59"/>
            </p:custDataLst>
          </p:nvPr>
        </p:nvSpPr>
        <p:spPr>
          <a:xfrm rot="2837246">
            <a:off x="6183690" y="3364621"/>
            <a:ext cx="239753" cy="239753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36" name="Oval 40"/>
          <p:cNvSpPr/>
          <p:nvPr>
            <p:custDataLst>
              <p:tags r:id="rId60"/>
            </p:custDataLst>
          </p:nvPr>
        </p:nvSpPr>
        <p:spPr>
          <a:xfrm rot="2837246">
            <a:off x="6904315" y="2734520"/>
            <a:ext cx="263728" cy="263728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56" name="Freeform 43"/>
          <p:cNvSpPr/>
          <p:nvPr>
            <p:custDataLst>
              <p:tags r:id="rId61"/>
            </p:custDataLst>
          </p:nvPr>
        </p:nvSpPr>
        <p:spPr>
          <a:xfrm>
            <a:off x="318" y="5074097"/>
            <a:ext cx="4562869" cy="1043770"/>
          </a:xfrm>
          <a:custGeom>
            <a:avLst/>
            <a:gdLst>
              <a:gd name="connsiteX0" fmla="*/ 3878334 w 3878334"/>
              <a:gd name="connsiteY0" fmla="*/ 88371 h 1501535"/>
              <a:gd name="connsiteX1" fmla="*/ 3448843 w 3878334"/>
              <a:gd name="connsiteY1" fmla="*/ 19098 h 1501535"/>
              <a:gd name="connsiteX2" fmla="*/ 3656661 w 3878334"/>
              <a:gd name="connsiteY2" fmla="*/ 393171 h 1501535"/>
              <a:gd name="connsiteX3" fmla="*/ 2908516 w 3878334"/>
              <a:gd name="connsiteY3" fmla="*/ 199207 h 1501535"/>
              <a:gd name="connsiteX4" fmla="*/ 2382043 w 3878334"/>
              <a:gd name="connsiteY4" fmla="*/ 171498 h 1501535"/>
              <a:gd name="connsiteX5" fmla="*/ 2963934 w 3878334"/>
              <a:gd name="connsiteY5" fmla="*/ 794953 h 1501535"/>
              <a:gd name="connsiteX6" fmla="*/ 1315243 w 3878334"/>
              <a:gd name="connsiteY6" fmla="*/ 365462 h 1501535"/>
              <a:gd name="connsiteX7" fmla="*/ 1869425 w 3878334"/>
              <a:gd name="connsiteY7" fmla="*/ 1501535 h 1501535"/>
              <a:gd name="connsiteX8" fmla="*/ 206879 w 3878334"/>
              <a:gd name="connsiteY8" fmla="*/ 822662 h 1501535"/>
              <a:gd name="connsiteX9" fmla="*/ 82188 w 3878334"/>
              <a:gd name="connsiteY9" fmla="*/ 767244 h 150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8334" h="1501535">
                <a:moveTo>
                  <a:pt x="3878334" y="88371"/>
                </a:moveTo>
                <a:cubicBezTo>
                  <a:pt x="3682061" y="28334"/>
                  <a:pt x="3485788" y="-31702"/>
                  <a:pt x="3448843" y="19098"/>
                </a:cubicBezTo>
                <a:cubicBezTo>
                  <a:pt x="3411898" y="69898"/>
                  <a:pt x="3746715" y="363153"/>
                  <a:pt x="3656661" y="393171"/>
                </a:cubicBezTo>
                <a:cubicBezTo>
                  <a:pt x="3566606" y="423189"/>
                  <a:pt x="3120952" y="236153"/>
                  <a:pt x="2908516" y="199207"/>
                </a:cubicBezTo>
                <a:cubicBezTo>
                  <a:pt x="2696080" y="162262"/>
                  <a:pt x="2372807" y="72207"/>
                  <a:pt x="2382043" y="171498"/>
                </a:cubicBezTo>
                <a:cubicBezTo>
                  <a:pt x="2391279" y="270789"/>
                  <a:pt x="3141734" y="762626"/>
                  <a:pt x="2963934" y="794953"/>
                </a:cubicBezTo>
                <a:cubicBezTo>
                  <a:pt x="2786134" y="827280"/>
                  <a:pt x="1497661" y="247698"/>
                  <a:pt x="1315243" y="365462"/>
                </a:cubicBezTo>
                <a:cubicBezTo>
                  <a:pt x="1132825" y="483226"/>
                  <a:pt x="2054152" y="1425335"/>
                  <a:pt x="1869425" y="1501535"/>
                </a:cubicBezTo>
                <a:lnTo>
                  <a:pt x="206879" y="822662"/>
                </a:lnTo>
                <a:cubicBezTo>
                  <a:pt x="-90994" y="700280"/>
                  <a:pt x="-4403" y="733762"/>
                  <a:pt x="82188" y="767244"/>
                </a:cubicBezTo>
              </a:path>
            </a:pathLst>
          </a:custGeom>
          <a:noFill/>
          <a:ln w="57150" cap="sq" cmpd="tri">
            <a:solidFill>
              <a:sysClr val="window" lastClr="FFFFFF">
                <a:lumMod val="85000"/>
              </a:sysClr>
            </a:solidFill>
            <a:prstDash val="solid"/>
            <a:beve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77" name="矩形 76"/>
          <p:cNvSpPr/>
          <p:nvPr>
            <p:custDataLst>
              <p:tags r:id="rId62"/>
            </p:custDataLst>
          </p:nvPr>
        </p:nvSpPr>
        <p:spPr>
          <a:xfrm rot="7531129">
            <a:off x="4933359" y="3462140"/>
            <a:ext cx="45719" cy="572338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80" name="矩形 79"/>
          <p:cNvSpPr/>
          <p:nvPr>
            <p:custDataLst>
              <p:tags r:id="rId63"/>
            </p:custDataLst>
          </p:nvPr>
        </p:nvSpPr>
        <p:spPr>
          <a:xfrm rot="5400000">
            <a:off x="6435891" y="4564577"/>
            <a:ext cx="45719" cy="572338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82" name="文本框 81"/>
          <p:cNvSpPr txBox="1"/>
          <p:nvPr>
            <p:custDataLst>
              <p:tags r:id="rId64"/>
            </p:custDataLst>
          </p:nvPr>
        </p:nvSpPr>
        <p:spPr>
          <a:xfrm>
            <a:off x="819468" y="3147898"/>
            <a:ext cx="3827271" cy="757130"/>
          </a:xfrm>
          <a:prstGeom prst="rect">
            <a:avLst/>
          </a:prstGeom>
          <a:noFill/>
        </p:spPr>
        <p:txBody>
          <a:bodyPr wrap="square" rtlCol="0">
            <a:normAutofit fontScale="97500" lnSpcReduction="20000"/>
          </a:bodyPr>
          <a:lstStyle/>
          <a:p>
            <a:pPr indent="0" algn="r" fontAlgn="auto">
              <a:lnSpc>
                <a:spcPct val="100000"/>
              </a:lnSpc>
            </a:pPr>
            <a:r>
              <a:rPr lang="zh-CN" altLang="en-US" spc="150">
                <a:solidFill>
                  <a:srgbClr val="000000">
                    <a:lumMod val="65000"/>
                    <a:lumOff val="35000"/>
                  </a:srgbClr>
                </a:solidFill>
                <a:uFillTx/>
                <a:latin typeface="宋体" panose="02010600030101010101" pitchFamily="2" charset="-122"/>
                <a:ea typeface="思源黑体 CN Normal" panose="020B0400000000000000" charset="-122"/>
                <a:sym typeface="+mn-ea"/>
              </a:rPr>
              <a:t>数据标注工程是指对大量数据进行标注的过程，以便用于机器学习和深度学习等任务</a:t>
            </a:r>
            <a:endParaRPr lang="zh-CN" altLang="en-US" spc="150">
              <a:solidFill>
                <a:srgbClr val="000000">
                  <a:lumMod val="65000"/>
                  <a:lumOff val="35000"/>
                </a:srgbClr>
              </a:solidFill>
              <a:uFillTx/>
              <a:latin typeface="宋体" panose="02010600030101010101" pitchFamily="2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85" name="文本框 84"/>
          <p:cNvSpPr txBox="1"/>
          <p:nvPr>
            <p:custDataLst>
              <p:tags r:id="rId65"/>
            </p:custDataLst>
          </p:nvPr>
        </p:nvSpPr>
        <p:spPr>
          <a:xfrm>
            <a:off x="6817360" y="4391660"/>
            <a:ext cx="3891915" cy="756920"/>
          </a:xfrm>
          <a:prstGeom prst="rect">
            <a:avLst/>
          </a:prstGeom>
          <a:noFill/>
        </p:spPr>
        <p:txBody>
          <a:bodyPr wrap="square" rtlCol="0">
            <a:normAutofit fontScale="97500" lnSpcReduction="20000"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spc="150">
                <a:solidFill>
                  <a:srgbClr val="000000">
                    <a:lumMod val="65000"/>
                    <a:lumOff val="35000"/>
                  </a:srgbClr>
                </a:solidFill>
                <a:uFillTx/>
                <a:latin typeface="宋体" panose="02010600030101010101" pitchFamily="2" charset="-122"/>
                <a:ea typeface="思源黑体 CN Normal" panose="020B0400000000000000" charset="-122"/>
                <a:sym typeface="+mn-ea"/>
              </a:rPr>
              <a:t>数据标注是人工智能技术的基础，通过标注的数据，模型能够学习并识别各种模式和规律</a:t>
            </a:r>
            <a:endParaRPr lang="zh-CN" altLang="en-US" spc="150">
              <a:solidFill>
                <a:srgbClr val="000000">
                  <a:lumMod val="65000"/>
                  <a:lumOff val="35000"/>
                </a:srgbClr>
              </a:solidFill>
              <a:uFillTx/>
              <a:latin typeface="宋体" panose="02010600030101010101" pitchFamily="2" charset="-122"/>
              <a:ea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F910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/>
        </p:nvSpPr>
        <p:spPr>
          <a:xfrm rot="16200000" flipV="1">
            <a:off x="9931349" y="4597345"/>
            <a:ext cx="2131033" cy="2390273"/>
          </a:xfrm>
          <a:custGeom>
            <a:avLst/>
            <a:gdLst>
              <a:gd name="connsiteX0" fmla="*/ 2247277 w 2247277"/>
              <a:gd name="connsiteY0" fmla="*/ 0 h 2520658"/>
              <a:gd name="connsiteX1" fmla="*/ 0 w 2247277"/>
              <a:gd name="connsiteY1" fmla="*/ 1 h 2520658"/>
              <a:gd name="connsiteX2" fmla="*/ 0 w 2247277"/>
              <a:gd name="connsiteY2" fmla="*/ 2520658 h 2520658"/>
              <a:gd name="connsiteX3" fmla="*/ 59422 w 2247277"/>
              <a:gd name="connsiteY3" fmla="*/ 2501961 h 2520658"/>
              <a:gd name="connsiteX4" fmla="*/ 1282425 w 2247277"/>
              <a:gd name="connsiteY4" fmla="*/ 1209235 h 2520658"/>
              <a:gd name="connsiteX5" fmla="*/ 2196745 w 2247277"/>
              <a:gd name="connsiteY5" fmla="*/ 90208 h 252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7277" h="2520658">
                <a:moveTo>
                  <a:pt x="2247277" y="0"/>
                </a:moveTo>
                <a:lnTo>
                  <a:pt x="0" y="1"/>
                </a:lnTo>
                <a:lnTo>
                  <a:pt x="0" y="2520658"/>
                </a:lnTo>
                <a:lnTo>
                  <a:pt x="59422" y="2501961"/>
                </a:lnTo>
                <a:cubicBezTo>
                  <a:pt x="1064124" y="2146669"/>
                  <a:pt x="-23176" y="1265413"/>
                  <a:pt x="1282425" y="1209235"/>
                </a:cubicBezTo>
                <a:cubicBezTo>
                  <a:pt x="2234007" y="1146086"/>
                  <a:pt x="2023422" y="486970"/>
                  <a:pt x="2196745" y="90208"/>
                </a:cubicBezTo>
                <a:close/>
              </a:path>
            </a:pathLst>
          </a:cu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9" name="任意多边形: 形状 78"/>
          <p:cNvSpPr/>
          <p:nvPr/>
        </p:nvSpPr>
        <p:spPr>
          <a:xfrm rot="10800000" flipH="1" flipV="1">
            <a:off x="-1" y="-2"/>
            <a:ext cx="2685495" cy="3429001"/>
          </a:xfrm>
          <a:custGeom>
            <a:avLst/>
            <a:gdLst>
              <a:gd name="connsiteX0" fmla="*/ 0 w 3322330"/>
              <a:gd name="connsiteY0" fmla="*/ 0 h 4481760"/>
              <a:gd name="connsiteX1" fmla="*/ 3322330 w 3322330"/>
              <a:gd name="connsiteY1" fmla="*/ 0 h 4481760"/>
              <a:gd name="connsiteX2" fmla="*/ 3254220 w 3322330"/>
              <a:gd name="connsiteY2" fmla="*/ 44888 h 4481760"/>
              <a:gd name="connsiteX3" fmla="*/ 1781303 w 3322330"/>
              <a:gd name="connsiteY3" fmla="*/ 2266900 h 4481760"/>
              <a:gd name="connsiteX4" fmla="*/ 60355 w 3322330"/>
              <a:gd name="connsiteY4" fmla="*/ 4459570 h 4481760"/>
              <a:gd name="connsiteX5" fmla="*/ 0 w 3322330"/>
              <a:gd name="connsiteY5" fmla="*/ 4481760 h 44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2330" h="4481760">
                <a:moveTo>
                  <a:pt x="0" y="0"/>
                </a:moveTo>
                <a:lnTo>
                  <a:pt x="3322330" y="0"/>
                </a:lnTo>
                <a:lnTo>
                  <a:pt x="3254220" y="44888"/>
                </a:lnTo>
                <a:cubicBezTo>
                  <a:pt x="2592868" y="547522"/>
                  <a:pt x="3338762" y="2138864"/>
                  <a:pt x="1781303" y="2266900"/>
                </a:cubicBezTo>
                <a:cubicBezTo>
                  <a:pt x="-11806" y="2362483"/>
                  <a:pt x="1534496" y="3884529"/>
                  <a:pt x="60355" y="4459570"/>
                </a:cubicBezTo>
                <a:lnTo>
                  <a:pt x="0" y="4481760"/>
                </a:lnTo>
                <a:close/>
              </a:path>
            </a:pathLst>
          </a:custGeom>
          <a:solidFill>
            <a:srgbClr val="0B4B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41" name="直角三角形 40"/>
          <p:cNvSpPr/>
          <p:nvPr/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20" name="组合 19"/>
          <p:cNvGrpSpPr/>
          <p:nvPr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17" name="椭圆 16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椭圆 17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" name="椭圆 18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6" name="组合 5"/>
          <p:cNvGrpSpPr/>
          <p:nvPr/>
        </p:nvGrpSpPr>
        <p:grpSpPr>
          <a:xfrm>
            <a:off x="1024890" y="1276985"/>
            <a:ext cx="10235565" cy="4768850"/>
            <a:chOff x="683012" y="217025"/>
            <a:chExt cx="10182848" cy="5835398"/>
          </a:xfrm>
        </p:grpSpPr>
        <p:sp>
          <p:nvSpPr>
            <p:cNvPr id="61" name="矩形: 圆角 60"/>
            <p:cNvSpPr/>
            <p:nvPr/>
          </p:nvSpPr>
          <p:spPr>
            <a:xfrm>
              <a:off x="1326140" y="805577"/>
              <a:ext cx="9539720" cy="5246846"/>
            </a:xfrm>
            <a:prstGeom prst="roundRect">
              <a:avLst>
                <a:gd name="adj" fmla="val 7701"/>
              </a:avLst>
            </a:prstGeom>
            <a:solidFill>
              <a:srgbClr val="FF617A"/>
            </a:solidFill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4" name="矩形: 圆角 43"/>
            <p:cNvSpPr/>
            <p:nvPr/>
          </p:nvSpPr>
          <p:spPr>
            <a:xfrm>
              <a:off x="683012" y="217025"/>
              <a:ext cx="9983129" cy="5579896"/>
            </a:xfrm>
            <a:prstGeom prst="roundRect">
              <a:avLst>
                <a:gd name="adj" fmla="val 10606"/>
              </a:avLst>
            </a:prstGeom>
            <a:solidFill>
              <a:schemeClr val="bg1"/>
            </a:solidFill>
            <a:ln w="635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143000" dist="571500" dir="5400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3" name="椭圆 12"/>
          <p:cNvSpPr/>
          <p:nvPr/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21" name="组合 20"/>
          <p:cNvGrpSpPr/>
          <p:nvPr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22" name="椭圆 21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3" name="椭圆 22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4" name="椭圆 23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39" name="立方体 38"/>
          <p:cNvSpPr/>
          <p:nvPr/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3" name="直角三角形 42"/>
          <p:cNvSpPr/>
          <p:nvPr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7" name="直角三角形 46"/>
          <p:cNvSpPr/>
          <p:nvPr/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64" name="组合 63"/>
          <p:cNvGrpSpPr/>
          <p:nvPr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65" name="椭圆 64"/>
            <p:cNvSpPr/>
            <p:nvPr/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6" name="椭圆 65"/>
            <p:cNvSpPr/>
            <p:nvPr/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8" name="椭圆 7"/>
          <p:cNvSpPr/>
          <p:nvPr/>
        </p:nvSpPr>
        <p:spPr>
          <a:xfrm>
            <a:off x="3304673" y="1700464"/>
            <a:ext cx="449178" cy="4491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0" name="椭圆 49"/>
          <p:cNvSpPr/>
          <p:nvPr/>
        </p:nvSpPr>
        <p:spPr>
          <a:xfrm>
            <a:off x="8470231" y="1700464"/>
            <a:ext cx="449178" cy="44917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9" name="矩形: 圆角 8"/>
          <p:cNvSpPr/>
          <p:nvPr/>
        </p:nvSpPr>
        <p:spPr>
          <a:xfrm>
            <a:off x="3416970" y="962525"/>
            <a:ext cx="224588" cy="946485"/>
          </a:xfrm>
          <a:prstGeom prst="roundRect">
            <a:avLst>
              <a:gd name="adj" fmla="val 50000"/>
            </a:avLst>
          </a:prstGeom>
          <a:solidFill>
            <a:srgbClr val="FEC61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3" name="矩形: 圆角 52"/>
          <p:cNvSpPr/>
          <p:nvPr/>
        </p:nvSpPr>
        <p:spPr>
          <a:xfrm>
            <a:off x="8582528" y="962525"/>
            <a:ext cx="224588" cy="946485"/>
          </a:xfrm>
          <a:prstGeom prst="roundRect">
            <a:avLst>
              <a:gd name="adj" fmla="val 50000"/>
            </a:avLst>
          </a:prstGeom>
          <a:solidFill>
            <a:srgbClr val="FEC61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8" name="椭圆 57"/>
          <p:cNvSpPr/>
          <p:nvPr/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3" name="Freeform: Shape 15"/>
          <p:cNvSpPr/>
          <p:nvPr/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8" name="Freeform: Shape 16"/>
          <p:cNvSpPr/>
          <p:nvPr/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0" name="Freeform: Shape 17"/>
          <p:cNvSpPr/>
          <p:nvPr/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1" name="圆柱体 10"/>
          <p:cNvSpPr/>
          <p:nvPr/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矩形: 圆角 1"/>
          <p:cNvSpPr/>
          <p:nvPr/>
        </p:nvSpPr>
        <p:spPr>
          <a:xfrm>
            <a:off x="4740442" y="2294022"/>
            <a:ext cx="2711116" cy="625642"/>
          </a:xfrm>
          <a:prstGeom prst="roundRect">
            <a:avLst>
              <a:gd name="adj" fmla="val 50000"/>
            </a:avLst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>
            <a:pPr algn="ctr"/>
            <a:r>
              <a:rPr lang="zh-CN" altLang="zh-CN" sz="4000" b="1" i="0">
                <a:latin typeface="宋体" panose="02010600030101010101" pitchFamily="2" charset="-122"/>
                <a:ea typeface="思源宋体 CN Heavy" panose="02020900000000000000" pitchFamily="18" charset="-122"/>
                <a:sym typeface="宋体" panose="02010600030101010101" pitchFamily="2" charset="-122"/>
              </a:rPr>
              <a:t>Part  2</a:t>
            </a:r>
            <a:endParaRPr lang="zh-CN" altLang="zh-CN" sz="4000" b="1" i="0">
              <a:latin typeface="宋体" panose="02010600030101010101" pitchFamily="2" charset="-122"/>
              <a:ea typeface="思源宋体 CN Heavy" panose="020209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62405" y="3047365"/>
            <a:ext cx="9023985" cy="15367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defRPr/>
            </a:pPr>
            <a:r>
              <a:rPr lang="zh-CN" altLang="en-US" sz="4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sym typeface="宋体" panose="02010600030101010101" pitchFamily="2" charset="-122"/>
              </a:rPr>
              <a:t>数据标注的重要性</a:t>
            </a:r>
            <a:endParaRPr lang="zh-CN" altLang="en-US" sz="4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45" grpId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: 形状 7"/>
          <p:cNvSpPr/>
          <p:nvPr userDrawn="1">
            <p:custDataLst>
              <p:tags r:id="rId1"/>
            </p:custDataLst>
          </p:nvPr>
        </p:nvSpPr>
        <p:spPr>
          <a:xfrm rot="16200000" flipV="1">
            <a:off x="9931349" y="4597345"/>
            <a:ext cx="2131033" cy="2390273"/>
          </a:xfrm>
          <a:custGeom>
            <a:avLst/>
            <a:gdLst>
              <a:gd name="connsiteX0" fmla="*/ 2247277 w 2247277"/>
              <a:gd name="connsiteY0" fmla="*/ 0 h 2520658"/>
              <a:gd name="connsiteX1" fmla="*/ 0 w 2247277"/>
              <a:gd name="connsiteY1" fmla="*/ 1 h 2520658"/>
              <a:gd name="connsiteX2" fmla="*/ 0 w 2247277"/>
              <a:gd name="connsiteY2" fmla="*/ 2520658 h 2520658"/>
              <a:gd name="connsiteX3" fmla="*/ 59422 w 2247277"/>
              <a:gd name="connsiteY3" fmla="*/ 2501961 h 2520658"/>
              <a:gd name="connsiteX4" fmla="*/ 1282425 w 2247277"/>
              <a:gd name="connsiteY4" fmla="*/ 1209235 h 2520658"/>
              <a:gd name="connsiteX5" fmla="*/ 2196745 w 2247277"/>
              <a:gd name="connsiteY5" fmla="*/ 90208 h 252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7277" h="2520658">
                <a:moveTo>
                  <a:pt x="2247277" y="0"/>
                </a:moveTo>
                <a:lnTo>
                  <a:pt x="0" y="1"/>
                </a:lnTo>
                <a:lnTo>
                  <a:pt x="0" y="2520658"/>
                </a:lnTo>
                <a:lnTo>
                  <a:pt x="59422" y="2501961"/>
                </a:lnTo>
                <a:cubicBezTo>
                  <a:pt x="1064124" y="2146669"/>
                  <a:pt x="-23176" y="1265413"/>
                  <a:pt x="1282425" y="1209235"/>
                </a:cubicBezTo>
                <a:cubicBezTo>
                  <a:pt x="2234007" y="1146086"/>
                  <a:pt x="2023422" y="486970"/>
                  <a:pt x="2196745" y="90208"/>
                </a:cubicBezTo>
                <a:close/>
              </a:path>
            </a:pathLst>
          </a:cu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87" name="任意多边形: 形状 8"/>
          <p:cNvSpPr/>
          <p:nvPr userDrawn="1">
            <p:custDataLst>
              <p:tags r:id="rId2"/>
            </p:custDataLst>
          </p:nvPr>
        </p:nvSpPr>
        <p:spPr>
          <a:xfrm rot="10800000" flipH="1" flipV="1">
            <a:off x="-1" y="-2"/>
            <a:ext cx="2685495" cy="3429001"/>
          </a:xfrm>
          <a:custGeom>
            <a:avLst/>
            <a:gdLst>
              <a:gd name="connsiteX0" fmla="*/ 0 w 3322330"/>
              <a:gd name="connsiteY0" fmla="*/ 0 h 4481760"/>
              <a:gd name="connsiteX1" fmla="*/ 3322330 w 3322330"/>
              <a:gd name="connsiteY1" fmla="*/ 0 h 4481760"/>
              <a:gd name="connsiteX2" fmla="*/ 3254220 w 3322330"/>
              <a:gd name="connsiteY2" fmla="*/ 44888 h 4481760"/>
              <a:gd name="connsiteX3" fmla="*/ 1781303 w 3322330"/>
              <a:gd name="connsiteY3" fmla="*/ 2266900 h 4481760"/>
              <a:gd name="connsiteX4" fmla="*/ 60355 w 3322330"/>
              <a:gd name="connsiteY4" fmla="*/ 4459570 h 4481760"/>
              <a:gd name="connsiteX5" fmla="*/ 0 w 3322330"/>
              <a:gd name="connsiteY5" fmla="*/ 4481760 h 44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2330" h="4481760">
                <a:moveTo>
                  <a:pt x="0" y="0"/>
                </a:moveTo>
                <a:lnTo>
                  <a:pt x="3322330" y="0"/>
                </a:lnTo>
                <a:lnTo>
                  <a:pt x="3254220" y="44888"/>
                </a:lnTo>
                <a:cubicBezTo>
                  <a:pt x="2592868" y="547522"/>
                  <a:pt x="3338762" y="2138864"/>
                  <a:pt x="1781303" y="2266900"/>
                </a:cubicBezTo>
                <a:cubicBezTo>
                  <a:pt x="-11806" y="2362483"/>
                  <a:pt x="1534496" y="3884529"/>
                  <a:pt x="60355" y="4459570"/>
                </a:cubicBezTo>
                <a:lnTo>
                  <a:pt x="0" y="4481760"/>
                </a:lnTo>
                <a:close/>
              </a:path>
            </a:pathLst>
          </a:custGeom>
          <a:solidFill>
            <a:srgbClr val="0B4B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88" name="直角三角形 2"/>
          <p:cNvSpPr/>
          <p:nvPr userDrawn="1">
            <p:custDataLst>
              <p:tags r:id="rId3"/>
            </p:custDataLst>
          </p:nvPr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6" name="组合 5"/>
          <p:cNvGrpSpPr/>
          <p:nvPr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89" name="椭圆 26"/>
            <p:cNvSpPr/>
            <p:nvPr>
              <p:custDataLst>
                <p:tags r:id="rId4"/>
              </p:custDataLst>
            </p:nvPr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0" name="椭圆 36"/>
            <p:cNvSpPr/>
            <p:nvPr>
              <p:custDataLst>
                <p:tags r:id="rId5"/>
              </p:custDataLst>
            </p:nvPr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1" name="椭圆 46"/>
            <p:cNvSpPr/>
            <p:nvPr>
              <p:custDataLst>
                <p:tags r:id="rId6"/>
              </p:custDataLst>
            </p:nvPr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92" name="椭圆 49"/>
          <p:cNvSpPr/>
          <p:nvPr userDrawn="1">
            <p:custDataLst>
              <p:tags r:id="rId7"/>
            </p:custDataLst>
          </p:nvPr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51" name="组合 50"/>
          <p:cNvGrpSpPr/>
          <p:nvPr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93" name="椭圆 51"/>
            <p:cNvSpPr/>
            <p:nvPr>
              <p:custDataLst>
                <p:tags r:id="rId8"/>
              </p:custDataLst>
            </p:nvPr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4" name="椭圆 52"/>
            <p:cNvSpPr/>
            <p:nvPr>
              <p:custDataLst>
                <p:tags r:id="rId9"/>
              </p:custDataLst>
            </p:nvPr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5" name="椭圆 53"/>
            <p:cNvSpPr/>
            <p:nvPr>
              <p:custDataLst>
                <p:tags r:id="rId10"/>
              </p:custDataLst>
            </p:nvPr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96" name="立方体 54"/>
          <p:cNvSpPr/>
          <p:nvPr userDrawn="1">
            <p:custDataLst>
              <p:tags r:id="rId11"/>
            </p:custDataLst>
          </p:nvPr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97" name="直角三角形 55"/>
          <p:cNvSpPr/>
          <p:nvPr userDrawn="1">
            <p:custDataLst>
              <p:tags r:id="rId12"/>
            </p:custDataLst>
          </p:nvPr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98" name="直角三角形 56"/>
          <p:cNvSpPr/>
          <p:nvPr userDrawn="1">
            <p:custDataLst>
              <p:tags r:id="rId13"/>
            </p:custDataLst>
          </p:nvPr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58" name="组合 57"/>
          <p:cNvGrpSpPr/>
          <p:nvPr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99" name="椭圆 58"/>
            <p:cNvSpPr/>
            <p:nvPr>
              <p:custDataLst>
                <p:tags r:id="rId14"/>
              </p:custDataLst>
            </p:nvPr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0" name="椭圆 59"/>
            <p:cNvSpPr/>
            <p:nvPr>
              <p:custDataLst>
                <p:tags r:id="rId15"/>
              </p:custDataLst>
            </p:nvPr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01" name="椭圆 60"/>
          <p:cNvSpPr/>
          <p:nvPr userDrawn="1">
            <p:custDataLst>
              <p:tags r:id="rId16"/>
            </p:custDataLst>
          </p:nvPr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02" name="Freeform: Shape 15"/>
          <p:cNvSpPr/>
          <p:nvPr userDrawn="1">
            <p:custDataLst>
              <p:tags r:id="rId17"/>
            </p:custDataLst>
          </p:nvPr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03" name="Freeform: Shape 16"/>
          <p:cNvSpPr/>
          <p:nvPr userDrawn="1">
            <p:custDataLst>
              <p:tags r:id="rId18"/>
            </p:custDataLst>
          </p:nvPr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04" name="Freeform: Shape 17"/>
          <p:cNvSpPr/>
          <p:nvPr userDrawn="1">
            <p:custDataLst>
              <p:tags r:id="rId19"/>
            </p:custDataLst>
          </p:nvPr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05" name="圆柱体 37"/>
          <p:cNvSpPr/>
          <p:nvPr userDrawn="1">
            <p:custDataLst>
              <p:tags r:id="rId20"/>
            </p:custDataLst>
          </p:nvPr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06" name="矩形: 圆角 41"/>
          <p:cNvSpPr/>
          <p:nvPr userDrawn="1">
            <p:custDataLst>
              <p:tags r:id="rId21"/>
            </p:custDataLst>
          </p:nvPr>
        </p:nvSpPr>
        <p:spPr>
          <a:xfrm>
            <a:off x="360947" y="343197"/>
            <a:ext cx="11470106" cy="61716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8" name="组合 7"/>
          <p:cNvGrpSpPr/>
          <p:nvPr/>
        </p:nvGrpSpPr>
        <p:grpSpPr>
          <a:xfrm>
            <a:off x="504347" y="664903"/>
            <a:ext cx="473559" cy="351167"/>
            <a:chOff x="616641" y="611359"/>
            <a:chExt cx="682770" cy="506307"/>
          </a:xfrm>
        </p:grpSpPr>
        <p:sp>
          <p:nvSpPr>
            <p:cNvPr id="107" name="矩形: 圆角 6"/>
            <p:cNvSpPr/>
            <p:nvPr/>
          </p:nvSpPr>
          <p:spPr>
            <a:xfrm rot="2700000">
              <a:off x="793104" y="611359"/>
              <a:ext cx="506307" cy="506307"/>
            </a:xfrm>
            <a:prstGeom prst="roundRect">
              <a:avLst/>
            </a:prstGeom>
            <a:noFill/>
            <a:ln w="38100">
              <a:solidFill>
                <a:srgbClr val="0B4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8" name="矩形: 圆角 4"/>
            <p:cNvSpPr/>
            <p:nvPr/>
          </p:nvSpPr>
          <p:spPr>
            <a:xfrm rot="2700000">
              <a:off x="616641" y="611359"/>
              <a:ext cx="506307" cy="506307"/>
            </a:xfrm>
            <a:prstGeom prst="roundRect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09" name="矩形 3"/>
          <p:cNvSpPr/>
          <p:nvPr/>
        </p:nvSpPr>
        <p:spPr>
          <a:xfrm>
            <a:off x="1035685" y="579120"/>
            <a:ext cx="10566400" cy="52324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800" b="1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sym typeface="宋体" panose="02010600030101010101" pitchFamily="2" charset="-122"/>
              </a:rPr>
              <a:t>数据标注的重要性</a:t>
            </a:r>
            <a:endParaRPr lang="zh-CN" altLang="en-US" sz="2800" b="1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54" name="Isosceles Triangle 41"/>
          <p:cNvSpPr/>
          <p:nvPr>
            <p:custDataLst>
              <p:tags r:id="rId22"/>
            </p:custDataLst>
          </p:nvPr>
        </p:nvSpPr>
        <p:spPr>
          <a:xfrm rot="2837246" flipV="1">
            <a:off x="4688627" y="4310830"/>
            <a:ext cx="696313" cy="948711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55" name="Isosceles Triangle 7"/>
          <p:cNvSpPr/>
          <p:nvPr>
            <p:custDataLst>
              <p:tags r:id="rId23"/>
            </p:custDataLst>
          </p:nvPr>
        </p:nvSpPr>
        <p:spPr>
          <a:xfrm rot="2837246" flipV="1">
            <a:off x="4706651" y="4698772"/>
            <a:ext cx="320586" cy="486412"/>
          </a:xfrm>
          <a:custGeom>
            <a:avLst/>
            <a:gdLst>
              <a:gd name="connsiteX0" fmla="*/ 0 w 354170"/>
              <a:gd name="connsiteY0" fmla="*/ 479252 h 479252"/>
              <a:gd name="connsiteX1" fmla="*/ 177085 w 354170"/>
              <a:gd name="connsiteY1" fmla="*/ 0 h 479252"/>
              <a:gd name="connsiteX2" fmla="*/ 354170 w 354170"/>
              <a:gd name="connsiteY2" fmla="*/ 479252 h 479252"/>
              <a:gd name="connsiteX3" fmla="*/ 0 w 354170"/>
              <a:gd name="connsiteY3" fmla="*/ 479252 h 479252"/>
              <a:gd name="connsiteX0-1" fmla="*/ 0 w 354170"/>
              <a:gd name="connsiteY0-2" fmla="*/ 479252 h 537369"/>
              <a:gd name="connsiteX1-3" fmla="*/ 177085 w 354170"/>
              <a:gd name="connsiteY1-4" fmla="*/ 0 h 537369"/>
              <a:gd name="connsiteX2-5" fmla="*/ 354170 w 354170"/>
              <a:gd name="connsiteY2-6" fmla="*/ 479252 h 537369"/>
              <a:gd name="connsiteX3-7" fmla="*/ 173116 w 354170"/>
              <a:gd name="connsiteY3-8" fmla="*/ 537369 h 537369"/>
              <a:gd name="connsiteX4" fmla="*/ 0 w 354170"/>
              <a:gd name="connsiteY4" fmla="*/ 479252 h 5373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54170" h="537369">
                <a:moveTo>
                  <a:pt x="0" y="479252"/>
                </a:moveTo>
                <a:lnTo>
                  <a:pt x="177085" y="0"/>
                </a:lnTo>
                <a:lnTo>
                  <a:pt x="354170" y="479252"/>
                </a:lnTo>
                <a:cubicBezTo>
                  <a:pt x="289056" y="480368"/>
                  <a:pt x="238230" y="536253"/>
                  <a:pt x="173116" y="537369"/>
                </a:cubicBezTo>
                <a:lnTo>
                  <a:pt x="0" y="479252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grpSp>
        <p:nvGrpSpPr>
          <p:cNvPr id="17" name="组合 16"/>
          <p:cNvGrpSpPr/>
          <p:nvPr>
            <p:custDataLst>
              <p:tags r:id="rId24"/>
            </p:custDataLst>
          </p:nvPr>
        </p:nvGrpSpPr>
        <p:grpSpPr>
          <a:xfrm>
            <a:off x="5083685" y="1801891"/>
            <a:ext cx="3505056" cy="2586818"/>
            <a:chOff x="5083367" y="1992391"/>
            <a:chExt cx="3505056" cy="2586818"/>
          </a:xfrm>
        </p:grpSpPr>
        <p:sp>
          <p:nvSpPr>
            <p:cNvPr id="37" name="Rectangle 4"/>
            <p:cNvSpPr/>
            <p:nvPr>
              <p:custDataLst>
                <p:tags r:id="rId25"/>
              </p:custDataLst>
            </p:nvPr>
          </p:nvSpPr>
          <p:spPr>
            <a:xfrm rot="2837246">
              <a:off x="6487738" y="1561961"/>
              <a:ext cx="696313" cy="3505056"/>
            </a:xfrm>
            <a:prstGeom prst="rect">
              <a:avLst/>
            </a:prstGeom>
            <a:noFill/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2">
              <a:srgbClr val="C55456">
                <a:shade val="50000"/>
              </a:srgbClr>
            </a:lnRef>
            <a:fillRef idx="1">
              <a:srgbClr val="C55456"/>
            </a:fillRef>
            <a:effectRef idx="0">
              <a:srgbClr val="C55456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/>
          </p:txBody>
        </p:sp>
        <p:cxnSp>
          <p:nvCxnSpPr>
            <p:cNvPr id="38" name="Straight Connector 7"/>
            <p:cNvCxnSpPr>
              <a:endCxn id="22" idx="7"/>
            </p:cNvCxnSpPr>
            <p:nvPr>
              <p:custDataLst>
                <p:tags r:id="rId26"/>
              </p:custDataLst>
            </p:nvPr>
          </p:nvCxnSpPr>
          <p:spPr>
            <a:xfrm rot="2837246" flipH="1">
              <a:off x="7670139" y="2089392"/>
              <a:ext cx="586843" cy="392842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39" name="Straight Connector 8"/>
            <p:cNvCxnSpPr>
              <a:endCxn id="26" idx="7"/>
            </p:cNvCxnSpPr>
            <p:nvPr>
              <p:custDataLst>
                <p:tags r:id="rId27"/>
              </p:custDataLst>
            </p:nvPr>
          </p:nvCxnSpPr>
          <p:spPr>
            <a:xfrm rot="2837246" flipH="1">
              <a:off x="7738957" y="2520544"/>
              <a:ext cx="204552" cy="186484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0" name="Straight Connector 9"/>
            <p:cNvCxnSpPr>
              <a:endCxn id="26" idx="5"/>
            </p:cNvCxnSpPr>
            <p:nvPr>
              <p:custDataLst>
                <p:tags r:id="rId28"/>
              </p:custDataLst>
            </p:nvPr>
          </p:nvCxnSpPr>
          <p:spPr>
            <a:xfrm rot="2837246" flipH="1" flipV="1">
              <a:off x="7447686" y="2763019"/>
              <a:ext cx="197756" cy="236352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1" name="Straight Connector 10"/>
            <p:cNvCxnSpPr>
              <a:stCxn id="26" idx="1"/>
            </p:cNvCxnSpPr>
            <p:nvPr>
              <p:custDataLst>
                <p:tags r:id="rId29"/>
              </p:custDataLst>
            </p:nvPr>
          </p:nvCxnSpPr>
          <p:spPr>
            <a:xfrm rot="2837246" flipH="1" flipV="1">
              <a:off x="7450945" y="2235125"/>
              <a:ext cx="226485" cy="174617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2" name="Straight Connector 11"/>
            <p:cNvCxnSpPr>
              <a:stCxn id="29" idx="7"/>
            </p:cNvCxnSpPr>
            <p:nvPr>
              <p:custDataLst>
                <p:tags r:id="rId30"/>
              </p:custDataLst>
            </p:nvPr>
          </p:nvCxnSpPr>
          <p:spPr>
            <a:xfrm rot="2837246" flipV="1">
              <a:off x="7216849" y="2456572"/>
              <a:ext cx="211467" cy="331080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3" name="Straight Connector 12"/>
            <p:cNvCxnSpPr>
              <a:stCxn id="28" idx="1"/>
            </p:cNvCxnSpPr>
            <p:nvPr>
              <p:custDataLst>
                <p:tags r:id="rId31"/>
              </p:custDataLst>
            </p:nvPr>
          </p:nvCxnSpPr>
          <p:spPr>
            <a:xfrm rot="2837246" flipH="1" flipV="1">
              <a:off x="6932893" y="3178268"/>
              <a:ext cx="317284" cy="103269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4" name="Straight Connector 13"/>
            <p:cNvCxnSpPr>
              <a:stCxn id="27" idx="7"/>
            </p:cNvCxnSpPr>
            <p:nvPr>
              <p:custDataLst>
                <p:tags r:id="rId32"/>
              </p:custDataLst>
            </p:nvPr>
          </p:nvCxnSpPr>
          <p:spPr>
            <a:xfrm rot="2837246" flipV="1">
              <a:off x="6695312" y="2930958"/>
              <a:ext cx="183125" cy="372892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5" name="Straight Connector 14"/>
            <p:cNvCxnSpPr/>
            <p:nvPr>
              <p:custDataLst>
                <p:tags r:id="rId33"/>
              </p:custDataLst>
            </p:nvPr>
          </p:nvCxnSpPr>
          <p:spPr>
            <a:xfrm rot="2837246" flipH="1" flipV="1">
              <a:off x="6860289" y="2740281"/>
              <a:ext cx="304949" cy="251938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6" name="Straight Connector 15"/>
            <p:cNvCxnSpPr/>
            <p:nvPr>
              <p:custDataLst>
                <p:tags r:id="rId34"/>
              </p:custDataLst>
            </p:nvPr>
          </p:nvCxnSpPr>
          <p:spPr>
            <a:xfrm rot="2837246" flipV="1">
              <a:off x="7132928" y="2918897"/>
              <a:ext cx="376806" cy="330337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7" name="Straight Connector 16"/>
            <p:cNvCxnSpPr>
              <a:stCxn id="27" idx="6"/>
            </p:cNvCxnSpPr>
            <p:nvPr>
              <p:custDataLst>
                <p:tags r:id="rId35"/>
              </p:custDataLst>
            </p:nvPr>
          </p:nvCxnSpPr>
          <p:spPr>
            <a:xfrm rot="2837246" flipV="1">
              <a:off x="6542427" y="3275603"/>
              <a:ext cx="609906" cy="248295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8" name="Straight Connector 17"/>
            <p:cNvCxnSpPr>
              <a:stCxn id="35" idx="1"/>
            </p:cNvCxnSpPr>
            <p:nvPr>
              <p:custDataLst>
                <p:tags r:id="rId36"/>
              </p:custDataLst>
            </p:nvPr>
          </p:nvCxnSpPr>
          <p:spPr>
            <a:xfrm rot="2837246" flipH="1" flipV="1">
              <a:off x="6307309" y="3234522"/>
              <a:ext cx="141124" cy="320378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49" name="Straight Connector 18"/>
            <p:cNvCxnSpPr>
              <a:stCxn id="35" idx="3"/>
            </p:cNvCxnSpPr>
            <p:nvPr>
              <p:custDataLst>
                <p:tags r:id="rId37"/>
              </p:custDataLst>
            </p:nvPr>
          </p:nvCxnSpPr>
          <p:spPr>
            <a:xfrm rot="2837246" flipV="1">
              <a:off x="6226368" y="3572220"/>
              <a:ext cx="503178" cy="337066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50" name="Straight Connector 19"/>
            <p:cNvCxnSpPr>
              <a:stCxn id="32" idx="1"/>
            </p:cNvCxnSpPr>
            <p:nvPr>
              <p:custDataLst>
                <p:tags r:id="rId38"/>
              </p:custDataLst>
            </p:nvPr>
          </p:nvCxnSpPr>
          <p:spPr>
            <a:xfrm rot="2837246" flipH="1" flipV="1">
              <a:off x="5926341" y="4186209"/>
              <a:ext cx="291652" cy="44063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2" name="Straight Connector 20"/>
            <p:cNvCxnSpPr/>
            <p:nvPr>
              <p:custDataLst>
                <p:tags r:id="rId39"/>
              </p:custDataLst>
            </p:nvPr>
          </p:nvCxnSpPr>
          <p:spPr>
            <a:xfrm rot="2837246" flipH="1">
              <a:off x="5571561" y="3846015"/>
              <a:ext cx="209947" cy="561998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52" name="Straight Connector 21"/>
            <p:cNvCxnSpPr/>
            <p:nvPr>
              <p:custDataLst>
                <p:tags r:id="rId40"/>
              </p:custDataLst>
            </p:nvPr>
          </p:nvCxnSpPr>
          <p:spPr>
            <a:xfrm rot="2837246" flipH="1" flipV="1">
              <a:off x="5702316" y="4159628"/>
              <a:ext cx="342648" cy="496514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  <p:cxnSp>
          <p:nvCxnSpPr>
            <p:cNvPr id="53" name="Straight Connector 22"/>
            <p:cNvCxnSpPr/>
            <p:nvPr>
              <p:custDataLst>
                <p:tags r:id="rId41"/>
              </p:custDataLst>
            </p:nvPr>
          </p:nvCxnSpPr>
          <p:spPr>
            <a:xfrm rot="2837246" flipV="1">
              <a:off x="6169181" y="3591604"/>
              <a:ext cx="324889" cy="666663"/>
            </a:xfrm>
            <a:prstGeom prst="line">
              <a:avLst/>
            </a:prstGeom>
            <a:ln w="19050">
              <a:solidFill>
                <a:sysClr val="window" lastClr="FFFFFF">
                  <a:lumMod val="65000"/>
                </a:sysClr>
              </a:solidFill>
              <a:prstDash val="dashDot"/>
            </a:ln>
          </p:spPr>
          <p:style>
            <a:lnRef idx="1">
              <a:srgbClr val="C55456"/>
            </a:lnRef>
            <a:fillRef idx="0">
              <a:srgbClr val="C55456"/>
            </a:fillRef>
            <a:effectRef idx="0">
              <a:srgbClr val="C55456"/>
            </a:effectRef>
            <a:fontRef idx="minor">
              <a:sysClr val="windowText" lastClr="000000"/>
            </a:fontRef>
          </p:style>
        </p:cxnSp>
      </p:grpSp>
      <p:sp>
        <p:nvSpPr>
          <p:cNvPr id="18" name="Oval 6"/>
          <p:cNvSpPr/>
          <p:nvPr>
            <p:custDataLst>
              <p:tags r:id="rId42"/>
            </p:custDataLst>
          </p:nvPr>
        </p:nvSpPr>
        <p:spPr>
          <a:xfrm rot="2837246">
            <a:off x="5459877" y="4229055"/>
            <a:ext cx="180130" cy="180130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19" name="Oval 23"/>
          <p:cNvSpPr/>
          <p:nvPr>
            <p:custDataLst>
              <p:tags r:id="rId43"/>
            </p:custDataLst>
          </p:nvPr>
        </p:nvSpPr>
        <p:spPr>
          <a:xfrm rot="2837246">
            <a:off x="7755885" y="1547536"/>
            <a:ext cx="263728" cy="263728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0" name="Oval 24"/>
          <p:cNvSpPr/>
          <p:nvPr>
            <p:custDataLst>
              <p:tags r:id="rId44"/>
            </p:custDataLst>
          </p:nvPr>
        </p:nvSpPr>
        <p:spPr>
          <a:xfrm rot="2837246">
            <a:off x="8217090" y="2051926"/>
            <a:ext cx="263728" cy="263728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1" name="Oval 25"/>
          <p:cNvSpPr/>
          <p:nvPr>
            <p:custDataLst>
              <p:tags r:id="rId45"/>
            </p:custDataLst>
          </p:nvPr>
        </p:nvSpPr>
        <p:spPr>
          <a:xfrm rot="2837246">
            <a:off x="7963083" y="2349486"/>
            <a:ext cx="198143" cy="198143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2" name="Oval 26"/>
          <p:cNvSpPr/>
          <p:nvPr>
            <p:custDataLst>
              <p:tags r:id="rId46"/>
            </p:custDataLst>
          </p:nvPr>
        </p:nvSpPr>
        <p:spPr>
          <a:xfrm rot="2837246">
            <a:off x="7422458" y="1909928"/>
            <a:ext cx="198143" cy="198143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3" name="Oval 27"/>
          <p:cNvSpPr/>
          <p:nvPr>
            <p:custDataLst>
              <p:tags r:id="rId47"/>
            </p:custDataLst>
          </p:nvPr>
        </p:nvSpPr>
        <p:spPr>
          <a:xfrm rot="2837246">
            <a:off x="8038069" y="1841250"/>
            <a:ext cx="180130" cy="180130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4" name="Oval 28"/>
          <p:cNvSpPr/>
          <p:nvPr>
            <p:custDataLst>
              <p:tags r:id="rId48"/>
            </p:custDataLst>
          </p:nvPr>
        </p:nvSpPr>
        <p:spPr>
          <a:xfrm rot="2837246">
            <a:off x="5218820" y="3889703"/>
            <a:ext cx="263728" cy="263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5" name="Oval 29"/>
          <p:cNvSpPr/>
          <p:nvPr>
            <p:custDataLst>
              <p:tags r:id="rId49"/>
            </p:custDataLst>
          </p:nvPr>
        </p:nvSpPr>
        <p:spPr>
          <a:xfrm rot="2837246">
            <a:off x="5673699" y="4382432"/>
            <a:ext cx="263728" cy="263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6" name="Oval 30"/>
          <p:cNvSpPr/>
          <p:nvPr>
            <p:custDataLst>
              <p:tags r:id="rId50"/>
            </p:custDataLst>
          </p:nvPr>
        </p:nvSpPr>
        <p:spPr>
          <a:xfrm rot="2837246">
            <a:off x="7440041" y="2274258"/>
            <a:ext cx="263728" cy="263728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7" name="Oval 31"/>
          <p:cNvSpPr/>
          <p:nvPr>
            <p:custDataLst>
              <p:tags r:id="rId51"/>
            </p:custDataLst>
          </p:nvPr>
        </p:nvSpPr>
        <p:spPr>
          <a:xfrm rot="2837246">
            <a:off x="6348432" y="2861436"/>
            <a:ext cx="239753" cy="239753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8" name="Oval 32"/>
          <p:cNvSpPr/>
          <p:nvPr>
            <p:custDataLst>
              <p:tags r:id="rId52"/>
            </p:custDataLst>
          </p:nvPr>
        </p:nvSpPr>
        <p:spPr>
          <a:xfrm rot="2837246">
            <a:off x="7058499" y="3190913"/>
            <a:ext cx="198143" cy="198143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29" name="Oval 33"/>
          <p:cNvSpPr/>
          <p:nvPr>
            <p:custDataLst>
              <p:tags r:id="rId53"/>
            </p:custDataLst>
          </p:nvPr>
        </p:nvSpPr>
        <p:spPr>
          <a:xfrm rot="2837246">
            <a:off x="6931482" y="2363187"/>
            <a:ext cx="198143" cy="198143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30" name="Oval 34"/>
          <p:cNvSpPr/>
          <p:nvPr>
            <p:custDataLst>
              <p:tags r:id="rId54"/>
            </p:custDataLst>
          </p:nvPr>
        </p:nvSpPr>
        <p:spPr>
          <a:xfrm rot="2837246">
            <a:off x="6643694" y="3522715"/>
            <a:ext cx="263728" cy="263728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31" name="Oval 35"/>
          <p:cNvSpPr/>
          <p:nvPr>
            <p:custDataLst>
              <p:tags r:id="rId55"/>
            </p:custDataLst>
          </p:nvPr>
        </p:nvSpPr>
        <p:spPr>
          <a:xfrm rot="2837246">
            <a:off x="7472219" y="2784587"/>
            <a:ext cx="263728" cy="263728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32" name="Oval 36"/>
          <p:cNvSpPr/>
          <p:nvPr>
            <p:custDataLst>
              <p:tags r:id="rId56"/>
            </p:custDataLst>
          </p:nvPr>
        </p:nvSpPr>
        <p:spPr>
          <a:xfrm rot="2837246">
            <a:off x="6061554" y="4139760"/>
            <a:ext cx="180130" cy="180130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33" name="Oval 37"/>
          <p:cNvSpPr/>
          <p:nvPr>
            <p:custDataLst>
              <p:tags r:id="rId57"/>
            </p:custDataLst>
          </p:nvPr>
        </p:nvSpPr>
        <p:spPr>
          <a:xfrm rot="2837246">
            <a:off x="5877586" y="3379431"/>
            <a:ext cx="180130" cy="180130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34" name="Oval 38"/>
          <p:cNvSpPr/>
          <p:nvPr>
            <p:custDataLst>
              <p:tags r:id="rId58"/>
            </p:custDataLst>
          </p:nvPr>
        </p:nvSpPr>
        <p:spPr>
          <a:xfrm rot="2837246">
            <a:off x="5834652" y="3664538"/>
            <a:ext cx="319111" cy="319111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35" name="Oval 39"/>
          <p:cNvSpPr/>
          <p:nvPr>
            <p:custDataLst>
              <p:tags r:id="rId59"/>
            </p:custDataLst>
          </p:nvPr>
        </p:nvSpPr>
        <p:spPr>
          <a:xfrm rot="2837246">
            <a:off x="6183690" y="3364621"/>
            <a:ext cx="239753" cy="239753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36" name="Oval 40"/>
          <p:cNvSpPr/>
          <p:nvPr>
            <p:custDataLst>
              <p:tags r:id="rId60"/>
            </p:custDataLst>
          </p:nvPr>
        </p:nvSpPr>
        <p:spPr>
          <a:xfrm rot="2837246">
            <a:off x="6904315" y="2734520"/>
            <a:ext cx="263728" cy="263728"/>
          </a:xfrm>
          <a:prstGeom prst="ellipse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56" name="Freeform 43"/>
          <p:cNvSpPr/>
          <p:nvPr>
            <p:custDataLst>
              <p:tags r:id="rId61"/>
            </p:custDataLst>
          </p:nvPr>
        </p:nvSpPr>
        <p:spPr>
          <a:xfrm>
            <a:off x="318" y="5074097"/>
            <a:ext cx="4562869" cy="1043770"/>
          </a:xfrm>
          <a:custGeom>
            <a:avLst/>
            <a:gdLst>
              <a:gd name="connsiteX0" fmla="*/ 3878334 w 3878334"/>
              <a:gd name="connsiteY0" fmla="*/ 88371 h 1501535"/>
              <a:gd name="connsiteX1" fmla="*/ 3448843 w 3878334"/>
              <a:gd name="connsiteY1" fmla="*/ 19098 h 1501535"/>
              <a:gd name="connsiteX2" fmla="*/ 3656661 w 3878334"/>
              <a:gd name="connsiteY2" fmla="*/ 393171 h 1501535"/>
              <a:gd name="connsiteX3" fmla="*/ 2908516 w 3878334"/>
              <a:gd name="connsiteY3" fmla="*/ 199207 h 1501535"/>
              <a:gd name="connsiteX4" fmla="*/ 2382043 w 3878334"/>
              <a:gd name="connsiteY4" fmla="*/ 171498 h 1501535"/>
              <a:gd name="connsiteX5" fmla="*/ 2963934 w 3878334"/>
              <a:gd name="connsiteY5" fmla="*/ 794953 h 1501535"/>
              <a:gd name="connsiteX6" fmla="*/ 1315243 w 3878334"/>
              <a:gd name="connsiteY6" fmla="*/ 365462 h 1501535"/>
              <a:gd name="connsiteX7" fmla="*/ 1869425 w 3878334"/>
              <a:gd name="connsiteY7" fmla="*/ 1501535 h 1501535"/>
              <a:gd name="connsiteX8" fmla="*/ 206879 w 3878334"/>
              <a:gd name="connsiteY8" fmla="*/ 822662 h 1501535"/>
              <a:gd name="connsiteX9" fmla="*/ 82188 w 3878334"/>
              <a:gd name="connsiteY9" fmla="*/ 767244 h 150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8334" h="1501535">
                <a:moveTo>
                  <a:pt x="3878334" y="88371"/>
                </a:moveTo>
                <a:cubicBezTo>
                  <a:pt x="3682061" y="28334"/>
                  <a:pt x="3485788" y="-31702"/>
                  <a:pt x="3448843" y="19098"/>
                </a:cubicBezTo>
                <a:cubicBezTo>
                  <a:pt x="3411898" y="69898"/>
                  <a:pt x="3746715" y="363153"/>
                  <a:pt x="3656661" y="393171"/>
                </a:cubicBezTo>
                <a:cubicBezTo>
                  <a:pt x="3566606" y="423189"/>
                  <a:pt x="3120952" y="236153"/>
                  <a:pt x="2908516" y="199207"/>
                </a:cubicBezTo>
                <a:cubicBezTo>
                  <a:pt x="2696080" y="162262"/>
                  <a:pt x="2372807" y="72207"/>
                  <a:pt x="2382043" y="171498"/>
                </a:cubicBezTo>
                <a:cubicBezTo>
                  <a:pt x="2391279" y="270789"/>
                  <a:pt x="3141734" y="762626"/>
                  <a:pt x="2963934" y="794953"/>
                </a:cubicBezTo>
                <a:cubicBezTo>
                  <a:pt x="2786134" y="827280"/>
                  <a:pt x="1497661" y="247698"/>
                  <a:pt x="1315243" y="365462"/>
                </a:cubicBezTo>
                <a:cubicBezTo>
                  <a:pt x="1132825" y="483226"/>
                  <a:pt x="2054152" y="1425335"/>
                  <a:pt x="1869425" y="1501535"/>
                </a:cubicBezTo>
                <a:lnTo>
                  <a:pt x="206879" y="822662"/>
                </a:lnTo>
                <a:cubicBezTo>
                  <a:pt x="-90994" y="700280"/>
                  <a:pt x="-4403" y="733762"/>
                  <a:pt x="82188" y="767244"/>
                </a:cubicBezTo>
              </a:path>
            </a:pathLst>
          </a:custGeom>
          <a:noFill/>
          <a:ln w="57150" cap="sq" cmpd="tri">
            <a:solidFill>
              <a:sysClr val="window" lastClr="FFFFFF">
                <a:lumMod val="85000"/>
              </a:sysClr>
            </a:solidFill>
            <a:prstDash val="solid"/>
            <a:beve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77" name="矩形 76"/>
          <p:cNvSpPr/>
          <p:nvPr>
            <p:custDataLst>
              <p:tags r:id="rId62"/>
            </p:custDataLst>
          </p:nvPr>
        </p:nvSpPr>
        <p:spPr>
          <a:xfrm rot="7531129">
            <a:off x="4933359" y="3462140"/>
            <a:ext cx="45719" cy="572338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80" name="矩形 79"/>
          <p:cNvSpPr/>
          <p:nvPr>
            <p:custDataLst>
              <p:tags r:id="rId63"/>
            </p:custDataLst>
          </p:nvPr>
        </p:nvSpPr>
        <p:spPr>
          <a:xfrm rot="5400000">
            <a:off x="6435891" y="4564577"/>
            <a:ext cx="45719" cy="572338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rgbClr val="C55456">
              <a:shade val="50000"/>
            </a:srgbClr>
          </a:lnRef>
          <a:fillRef idx="1">
            <a:srgbClr val="C55456"/>
          </a:fillRef>
          <a:effectRef idx="0">
            <a:srgbClr val="C5545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/>
        </p:txBody>
      </p:sp>
      <p:sp>
        <p:nvSpPr>
          <p:cNvPr id="82" name="文本框 81"/>
          <p:cNvSpPr txBox="1"/>
          <p:nvPr>
            <p:custDataLst>
              <p:tags r:id="rId64"/>
            </p:custDataLst>
          </p:nvPr>
        </p:nvSpPr>
        <p:spPr>
          <a:xfrm>
            <a:off x="819468" y="3147898"/>
            <a:ext cx="3827271" cy="757130"/>
          </a:xfrm>
          <a:prstGeom prst="rect">
            <a:avLst/>
          </a:prstGeom>
          <a:noFill/>
        </p:spPr>
        <p:txBody>
          <a:bodyPr wrap="square" rtlCol="0">
            <a:normAutofit fontScale="97500" lnSpcReduction="20000"/>
          </a:bodyPr>
          <a:lstStyle/>
          <a:p>
            <a:pPr indent="0" algn="r" fontAlgn="auto">
              <a:lnSpc>
                <a:spcPct val="100000"/>
              </a:lnSpc>
            </a:pPr>
            <a:r>
              <a:rPr lang="zh-CN" altLang="en-US" spc="150">
                <a:solidFill>
                  <a:srgbClr val="000000">
                    <a:lumMod val="65000"/>
                    <a:lumOff val="35000"/>
                  </a:srgbClr>
                </a:solidFill>
                <a:uFillTx/>
                <a:latin typeface="宋体" panose="02010600030101010101" pitchFamily="2" charset="-122"/>
                <a:ea typeface="思源黑体 CN Normal" panose="020B0400000000000000" charset="-122"/>
                <a:sym typeface="宋体" panose="02010600030101010101" pitchFamily="2" charset="-122"/>
              </a:rPr>
              <a:t>数据标注是深度学习模型训练的核心环节，合理的数据标注能够提高模型的性能和准确度</a:t>
            </a:r>
            <a:endParaRPr lang="zh-CN" altLang="en-US" spc="150">
              <a:solidFill>
                <a:srgbClr val="000000">
                  <a:lumMod val="65000"/>
                  <a:lumOff val="35000"/>
                </a:srgbClr>
              </a:solidFill>
              <a:uFillTx/>
              <a:latin typeface="宋体" panose="02010600030101010101" pitchFamily="2" charset="-122"/>
              <a:ea typeface="思源黑体 CN Normal" panose="020B0400000000000000" charset="-122"/>
              <a:sym typeface="宋体" panose="02010600030101010101" pitchFamily="2" charset="-122"/>
            </a:endParaRPr>
          </a:p>
        </p:txBody>
      </p:sp>
      <p:sp>
        <p:nvSpPr>
          <p:cNvPr id="85" name="文本框 84"/>
          <p:cNvSpPr txBox="1"/>
          <p:nvPr>
            <p:custDataLst>
              <p:tags r:id="rId65"/>
            </p:custDataLst>
          </p:nvPr>
        </p:nvSpPr>
        <p:spPr>
          <a:xfrm>
            <a:off x="6817360" y="4391660"/>
            <a:ext cx="3891915" cy="756920"/>
          </a:xfrm>
          <a:prstGeom prst="rect">
            <a:avLst/>
          </a:prstGeom>
          <a:noFill/>
        </p:spPr>
        <p:txBody>
          <a:bodyPr wrap="square" rtlCol="0">
            <a:normAutofit fontScale="97500" lnSpcReduction="20000"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spc="150">
                <a:solidFill>
                  <a:srgbClr val="000000">
                    <a:lumMod val="65000"/>
                    <a:lumOff val="35000"/>
                  </a:srgbClr>
                </a:solidFill>
                <a:uFillTx/>
                <a:latin typeface="宋体" panose="02010600030101010101" pitchFamily="2" charset="-122"/>
                <a:ea typeface="思源黑体 CN Normal" panose="020B0400000000000000" charset="-122"/>
                <a:sym typeface="宋体" panose="02010600030101010101" pitchFamily="2" charset="-122"/>
              </a:rPr>
              <a:t>标注数据是训练模型的关键，一份优质的标注数据能够对模型的训练效果起到决定性的作用</a:t>
            </a:r>
            <a:endParaRPr lang="zh-CN" altLang="en-US" spc="150">
              <a:solidFill>
                <a:srgbClr val="000000">
                  <a:lumMod val="65000"/>
                  <a:lumOff val="35000"/>
                </a:srgbClr>
              </a:solidFill>
              <a:uFillTx/>
              <a:latin typeface="宋体" panose="02010600030101010101" pitchFamily="2" charset="-122"/>
              <a:ea typeface="思源黑体 CN Normal" panose="020B0400000000000000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F910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/>
        </p:nvSpPr>
        <p:spPr>
          <a:xfrm rot="16200000" flipV="1">
            <a:off x="9931349" y="4597345"/>
            <a:ext cx="2131033" cy="2390273"/>
          </a:xfrm>
          <a:custGeom>
            <a:avLst/>
            <a:gdLst>
              <a:gd name="connsiteX0" fmla="*/ 2247277 w 2247277"/>
              <a:gd name="connsiteY0" fmla="*/ 0 h 2520658"/>
              <a:gd name="connsiteX1" fmla="*/ 0 w 2247277"/>
              <a:gd name="connsiteY1" fmla="*/ 1 h 2520658"/>
              <a:gd name="connsiteX2" fmla="*/ 0 w 2247277"/>
              <a:gd name="connsiteY2" fmla="*/ 2520658 h 2520658"/>
              <a:gd name="connsiteX3" fmla="*/ 59422 w 2247277"/>
              <a:gd name="connsiteY3" fmla="*/ 2501961 h 2520658"/>
              <a:gd name="connsiteX4" fmla="*/ 1282425 w 2247277"/>
              <a:gd name="connsiteY4" fmla="*/ 1209235 h 2520658"/>
              <a:gd name="connsiteX5" fmla="*/ 2196745 w 2247277"/>
              <a:gd name="connsiteY5" fmla="*/ 90208 h 252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7277" h="2520658">
                <a:moveTo>
                  <a:pt x="2247277" y="0"/>
                </a:moveTo>
                <a:lnTo>
                  <a:pt x="0" y="1"/>
                </a:lnTo>
                <a:lnTo>
                  <a:pt x="0" y="2520658"/>
                </a:lnTo>
                <a:lnTo>
                  <a:pt x="59422" y="2501961"/>
                </a:lnTo>
                <a:cubicBezTo>
                  <a:pt x="1064124" y="2146669"/>
                  <a:pt x="-23176" y="1265413"/>
                  <a:pt x="1282425" y="1209235"/>
                </a:cubicBezTo>
                <a:cubicBezTo>
                  <a:pt x="2234007" y="1146086"/>
                  <a:pt x="2023422" y="486970"/>
                  <a:pt x="2196745" y="90208"/>
                </a:cubicBezTo>
                <a:close/>
              </a:path>
            </a:pathLst>
          </a:cu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9" name="任意多边形: 形状 78"/>
          <p:cNvSpPr/>
          <p:nvPr/>
        </p:nvSpPr>
        <p:spPr>
          <a:xfrm rot="10800000" flipH="1" flipV="1">
            <a:off x="-1" y="-2"/>
            <a:ext cx="2685495" cy="3429001"/>
          </a:xfrm>
          <a:custGeom>
            <a:avLst/>
            <a:gdLst>
              <a:gd name="connsiteX0" fmla="*/ 0 w 3322330"/>
              <a:gd name="connsiteY0" fmla="*/ 0 h 4481760"/>
              <a:gd name="connsiteX1" fmla="*/ 3322330 w 3322330"/>
              <a:gd name="connsiteY1" fmla="*/ 0 h 4481760"/>
              <a:gd name="connsiteX2" fmla="*/ 3254220 w 3322330"/>
              <a:gd name="connsiteY2" fmla="*/ 44888 h 4481760"/>
              <a:gd name="connsiteX3" fmla="*/ 1781303 w 3322330"/>
              <a:gd name="connsiteY3" fmla="*/ 2266900 h 4481760"/>
              <a:gd name="connsiteX4" fmla="*/ 60355 w 3322330"/>
              <a:gd name="connsiteY4" fmla="*/ 4459570 h 4481760"/>
              <a:gd name="connsiteX5" fmla="*/ 0 w 3322330"/>
              <a:gd name="connsiteY5" fmla="*/ 4481760 h 44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2330" h="4481760">
                <a:moveTo>
                  <a:pt x="0" y="0"/>
                </a:moveTo>
                <a:lnTo>
                  <a:pt x="3322330" y="0"/>
                </a:lnTo>
                <a:lnTo>
                  <a:pt x="3254220" y="44888"/>
                </a:lnTo>
                <a:cubicBezTo>
                  <a:pt x="2592868" y="547522"/>
                  <a:pt x="3338762" y="2138864"/>
                  <a:pt x="1781303" y="2266900"/>
                </a:cubicBezTo>
                <a:cubicBezTo>
                  <a:pt x="-11806" y="2362483"/>
                  <a:pt x="1534496" y="3884529"/>
                  <a:pt x="60355" y="4459570"/>
                </a:cubicBezTo>
                <a:lnTo>
                  <a:pt x="0" y="4481760"/>
                </a:lnTo>
                <a:close/>
              </a:path>
            </a:pathLst>
          </a:custGeom>
          <a:solidFill>
            <a:srgbClr val="0B4B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41" name="直角三角形 40"/>
          <p:cNvSpPr/>
          <p:nvPr/>
        </p:nvSpPr>
        <p:spPr>
          <a:xfrm rot="11088608">
            <a:off x="9700612" y="4568359"/>
            <a:ext cx="1132834" cy="1132834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20" name="组合 19"/>
          <p:cNvGrpSpPr/>
          <p:nvPr/>
        </p:nvGrpSpPr>
        <p:grpSpPr>
          <a:xfrm>
            <a:off x="1203158" y="1080835"/>
            <a:ext cx="1524000" cy="1524000"/>
            <a:chOff x="4324350" y="2305050"/>
            <a:chExt cx="2228850" cy="2228850"/>
          </a:xfrm>
        </p:grpSpPr>
        <p:sp>
          <p:nvSpPr>
            <p:cNvPr id="17" name="椭圆 16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椭圆 17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FE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" name="椭圆 18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6" name="组合 5"/>
          <p:cNvGrpSpPr/>
          <p:nvPr/>
        </p:nvGrpSpPr>
        <p:grpSpPr>
          <a:xfrm>
            <a:off x="1024890" y="1276985"/>
            <a:ext cx="10235565" cy="4768850"/>
            <a:chOff x="683012" y="217025"/>
            <a:chExt cx="10182848" cy="5835398"/>
          </a:xfrm>
        </p:grpSpPr>
        <p:sp>
          <p:nvSpPr>
            <p:cNvPr id="61" name="矩形: 圆角 60"/>
            <p:cNvSpPr/>
            <p:nvPr/>
          </p:nvSpPr>
          <p:spPr>
            <a:xfrm>
              <a:off x="1326140" y="805577"/>
              <a:ext cx="9539720" cy="5246846"/>
            </a:xfrm>
            <a:prstGeom prst="roundRect">
              <a:avLst>
                <a:gd name="adj" fmla="val 7701"/>
              </a:avLst>
            </a:prstGeom>
            <a:solidFill>
              <a:srgbClr val="FF617A"/>
            </a:solidFill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4" name="矩形: 圆角 43"/>
            <p:cNvSpPr/>
            <p:nvPr/>
          </p:nvSpPr>
          <p:spPr>
            <a:xfrm>
              <a:off x="683012" y="217025"/>
              <a:ext cx="9983129" cy="5579896"/>
            </a:xfrm>
            <a:prstGeom prst="roundRect">
              <a:avLst>
                <a:gd name="adj" fmla="val 10606"/>
              </a:avLst>
            </a:prstGeom>
            <a:solidFill>
              <a:schemeClr val="bg1"/>
            </a:solidFill>
            <a:ln w="635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143000" dist="571500" dir="5400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3" name="椭圆 12"/>
          <p:cNvSpPr/>
          <p:nvPr/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21" name="组合 20"/>
          <p:cNvGrpSpPr/>
          <p:nvPr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22" name="椭圆 21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3" name="椭圆 22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4" name="椭圆 23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39" name="立方体 38"/>
          <p:cNvSpPr/>
          <p:nvPr/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3" name="直角三角形 42"/>
          <p:cNvSpPr/>
          <p:nvPr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7" name="直角三角形 46"/>
          <p:cNvSpPr/>
          <p:nvPr/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64" name="组合 63"/>
          <p:cNvGrpSpPr/>
          <p:nvPr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65" name="椭圆 64"/>
            <p:cNvSpPr/>
            <p:nvPr/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6" name="椭圆 65"/>
            <p:cNvSpPr/>
            <p:nvPr/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8" name="椭圆 7"/>
          <p:cNvSpPr/>
          <p:nvPr/>
        </p:nvSpPr>
        <p:spPr>
          <a:xfrm>
            <a:off x="3304673" y="1700464"/>
            <a:ext cx="449178" cy="4491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0" name="椭圆 49"/>
          <p:cNvSpPr/>
          <p:nvPr/>
        </p:nvSpPr>
        <p:spPr>
          <a:xfrm>
            <a:off x="8470231" y="1700464"/>
            <a:ext cx="449178" cy="44917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9" name="矩形: 圆角 8"/>
          <p:cNvSpPr/>
          <p:nvPr/>
        </p:nvSpPr>
        <p:spPr>
          <a:xfrm>
            <a:off x="3416970" y="962525"/>
            <a:ext cx="224588" cy="946485"/>
          </a:xfrm>
          <a:prstGeom prst="roundRect">
            <a:avLst>
              <a:gd name="adj" fmla="val 50000"/>
            </a:avLst>
          </a:prstGeom>
          <a:solidFill>
            <a:srgbClr val="FEC61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3" name="矩形: 圆角 52"/>
          <p:cNvSpPr/>
          <p:nvPr/>
        </p:nvSpPr>
        <p:spPr>
          <a:xfrm>
            <a:off x="8582528" y="962525"/>
            <a:ext cx="224588" cy="946485"/>
          </a:xfrm>
          <a:prstGeom prst="roundRect">
            <a:avLst>
              <a:gd name="adj" fmla="val 50000"/>
            </a:avLst>
          </a:prstGeom>
          <a:solidFill>
            <a:srgbClr val="FEC61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8" name="椭圆 57"/>
          <p:cNvSpPr/>
          <p:nvPr/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3" name="Freeform: Shape 15"/>
          <p:cNvSpPr/>
          <p:nvPr/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68" name="Freeform: Shape 16"/>
          <p:cNvSpPr/>
          <p:nvPr/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70" name="Freeform: Shape 17"/>
          <p:cNvSpPr/>
          <p:nvPr/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1" name="圆柱体 10"/>
          <p:cNvSpPr/>
          <p:nvPr/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矩形: 圆角 1"/>
          <p:cNvSpPr/>
          <p:nvPr/>
        </p:nvSpPr>
        <p:spPr>
          <a:xfrm>
            <a:off x="4740442" y="2294022"/>
            <a:ext cx="2711116" cy="625642"/>
          </a:xfrm>
          <a:prstGeom prst="roundRect">
            <a:avLst>
              <a:gd name="adj" fmla="val 50000"/>
            </a:avLst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>
            <a:pPr algn="ctr"/>
            <a:r>
              <a:rPr lang="zh-CN" altLang="zh-CN" sz="4000" b="1" i="0">
                <a:latin typeface="宋体" panose="02010600030101010101" pitchFamily="2" charset="-122"/>
                <a:ea typeface="思源宋体 CN Heavy" panose="02020900000000000000" pitchFamily="18" charset="-122"/>
                <a:sym typeface="宋体" panose="02010600030101010101" pitchFamily="2" charset="-122"/>
              </a:rPr>
              <a:t>Part  3</a:t>
            </a:r>
            <a:endParaRPr lang="zh-CN" altLang="zh-CN" sz="4000" b="1" i="0">
              <a:latin typeface="宋体" panose="02010600030101010101" pitchFamily="2" charset="-122"/>
              <a:ea typeface="思源宋体 CN Heavy" panose="020209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62405" y="3047365"/>
            <a:ext cx="9023985" cy="15367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defRPr/>
            </a:pPr>
            <a:r>
              <a:rPr lang="zh-CN" altLang="en-US" sz="4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sym typeface="宋体" panose="02010600030101010101" pitchFamily="2" charset="-122"/>
              </a:rPr>
              <a:t>数据标注的方法</a:t>
            </a:r>
            <a:endParaRPr lang="zh-CN" altLang="en-US" sz="4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45" grpId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49"/>
          <p:cNvSpPr/>
          <p:nvPr userDrawn="1"/>
        </p:nvSpPr>
        <p:spPr>
          <a:xfrm>
            <a:off x="-433138" y="709866"/>
            <a:ext cx="1167059" cy="1167059"/>
          </a:xfrm>
          <a:prstGeom prst="ellipse">
            <a:avLst/>
          </a:prstGeom>
          <a:pattFill prst="wdDnDiag">
            <a:fgClr>
              <a:srgbClr val="0B4BE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51" name="组合 50"/>
          <p:cNvGrpSpPr/>
          <p:nvPr/>
        </p:nvGrpSpPr>
        <p:grpSpPr>
          <a:xfrm>
            <a:off x="9689432" y="5837322"/>
            <a:ext cx="884319" cy="884319"/>
            <a:chOff x="4324350" y="2305050"/>
            <a:chExt cx="2228850" cy="2228850"/>
          </a:xfrm>
        </p:grpSpPr>
        <p:sp>
          <p:nvSpPr>
            <p:cNvPr id="11" name="椭圆 51"/>
            <p:cNvSpPr/>
            <p:nvPr/>
          </p:nvSpPr>
          <p:spPr>
            <a:xfrm>
              <a:off x="4324350" y="2305050"/>
              <a:ext cx="2228850" cy="2228850"/>
            </a:xfrm>
            <a:prstGeom prst="ellipse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" name="椭圆 52"/>
            <p:cNvSpPr/>
            <p:nvPr/>
          </p:nvSpPr>
          <p:spPr>
            <a:xfrm>
              <a:off x="4552950" y="2533650"/>
              <a:ext cx="1771650" cy="1771650"/>
            </a:xfrm>
            <a:prstGeom prst="ellipse">
              <a:avLst/>
            </a:prstGeom>
            <a:solidFill>
              <a:srgbClr val="526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3" name="椭圆 53"/>
            <p:cNvSpPr/>
            <p:nvPr/>
          </p:nvSpPr>
          <p:spPr>
            <a:xfrm>
              <a:off x="5157788" y="3138488"/>
              <a:ext cx="561975" cy="561975"/>
            </a:xfrm>
            <a:prstGeom prst="ellipse">
              <a:avLst/>
            </a:prstGeom>
            <a:solidFill>
              <a:srgbClr val="FCE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4" name="立方体 54"/>
          <p:cNvSpPr/>
          <p:nvPr userDrawn="1"/>
        </p:nvSpPr>
        <p:spPr>
          <a:xfrm rot="20118608">
            <a:off x="414059" y="2861076"/>
            <a:ext cx="727599" cy="727599"/>
          </a:xfrm>
          <a:prstGeom prst="cube">
            <a:avLst/>
          </a:prstGeom>
          <a:solidFill>
            <a:srgbClr val="FE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5" name="直角三角形 55"/>
          <p:cNvSpPr/>
          <p:nvPr userDrawn="1"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6" name="直角三角形 56"/>
          <p:cNvSpPr/>
          <p:nvPr userDrawn="1"/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58" name="组合 57"/>
          <p:cNvGrpSpPr/>
          <p:nvPr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17" name="椭圆 58"/>
            <p:cNvSpPr/>
            <p:nvPr/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椭圆 59"/>
            <p:cNvSpPr/>
            <p:nvPr/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9" name="椭圆 60"/>
          <p:cNvSpPr/>
          <p:nvPr userDrawn="1"/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0" name="Freeform: Shape 15"/>
          <p:cNvSpPr/>
          <p:nvPr userDrawn="1"/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1" name="Freeform: Shape 16"/>
          <p:cNvSpPr/>
          <p:nvPr userDrawn="1"/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2" name="Freeform: Shape 17"/>
          <p:cNvSpPr/>
          <p:nvPr userDrawn="1"/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3" name="圆柱体 37"/>
          <p:cNvSpPr/>
          <p:nvPr userDrawn="1"/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4" name="矩形: 圆角 41"/>
          <p:cNvSpPr/>
          <p:nvPr userDrawn="1"/>
        </p:nvSpPr>
        <p:spPr>
          <a:xfrm>
            <a:off x="360947" y="343197"/>
            <a:ext cx="11470106" cy="61716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8" name="组合 7"/>
          <p:cNvGrpSpPr/>
          <p:nvPr/>
        </p:nvGrpSpPr>
        <p:grpSpPr>
          <a:xfrm>
            <a:off x="504347" y="664903"/>
            <a:ext cx="473559" cy="351167"/>
            <a:chOff x="616641" y="611359"/>
            <a:chExt cx="682770" cy="506307"/>
          </a:xfrm>
        </p:grpSpPr>
        <p:sp>
          <p:nvSpPr>
            <p:cNvPr id="25" name="矩形: 圆角 6"/>
            <p:cNvSpPr/>
            <p:nvPr/>
          </p:nvSpPr>
          <p:spPr>
            <a:xfrm rot="2700000">
              <a:off x="793104" y="611359"/>
              <a:ext cx="506307" cy="506307"/>
            </a:xfrm>
            <a:prstGeom prst="roundRect">
              <a:avLst/>
            </a:prstGeom>
            <a:noFill/>
            <a:ln w="38100">
              <a:solidFill>
                <a:srgbClr val="0B4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6" name="矩形: 圆角 4"/>
            <p:cNvSpPr/>
            <p:nvPr/>
          </p:nvSpPr>
          <p:spPr>
            <a:xfrm rot="2700000">
              <a:off x="616641" y="611359"/>
              <a:ext cx="506307" cy="506307"/>
            </a:xfrm>
            <a:prstGeom prst="roundRect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27" name="矩形 3"/>
          <p:cNvSpPr/>
          <p:nvPr/>
        </p:nvSpPr>
        <p:spPr>
          <a:xfrm>
            <a:off x="1035685" y="579120"/>
            <a:ext cx="10566400" cy="52324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800" b="1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sym typeface="宋体" panose="02010600030101010101" pitchFamily="2" charset="-122"/>
              </a:rPr>
              <a:t>数据标注的方法</a:t>
            </a:r>
            <a:endParaRPr lang="zh-CN" altLang="en-US" sz="2800" b="1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  <a:sym typeface="宋体" panose="02010600030101010101" pitchFamily="2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28433" y="1905000"/>
            <a:ext cx="5933440" cy="2953597"/>
          </a:xfrm>
          <a:prstGeom prst="rect">
            <a:avLst/>
          </a:prstGeom>
        </p:spPr>
        <p:txBody>
          <a:bodyPr lIns="0" tIns="0" rIns="0" bIns="0" rtlCol="0" anchor="ctr" anchorCtr="0">
            <a:normAutofit fontScale="62500" lnSpcReduction="20000"/>
          </a:bodyPr>
          <a:lstStyle/>
          <a:p>
            <a:pPr algn="ctr"/>
            <a:r>
              <a:rPr lang="zh-CN" altLang="en-US" sz="7200">
                <a:latin typeface="宋体" panose="02010600030101010101" pitchFamily="2" charset="-122"/>
                <a:ea typeface="思源黑体-超粗体 2 Heavy"/>
                <a:sym typeface="宋体" panose="02010600030101010101" pitchFamily="2" charset="-122"/>
              </a:rPr>
              <a:t>数据标注的方法多种多样，根据不同的任务和需求，可以采用不同的标注方法。以下是一些常见的数据标注方法</a:t>
            </a:r>
            <a:endParaRPr lang="zh-CN" altLang="en-US" sz="7200">
              <a:latin typeface="宋体" panose="02010600030101010101" pitchFamily="2" charset="-122"/>
              <a:ea typeface="思源黑体-超粗体 2 Heavy"/>
              <a:sym typeface="宋体" panose="02010600030101010101" pitchFamily="2" charset="-12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1321468" y="5061016"/>
            <a:ext cx="4815520" cy="4815520"/>
          </a:xfrm>
          <a:custGeom>
            <a:avLst/>
            <a:gdLst/>
            <a:ahLst/>
            <a:cxnLst/>
            <a:rect l="l" t="t" r="r" b="b"/>
            <a:pathLst>
              <a:path w="7223280" h="7223280">
                <a:moveTo>
                  <a:pt x="0" y="0"/>
                </a:moveTo>
                <a:lnTo>
                  <a:pt x="7223280" y="0"/>
                </a:lnTo>
                <a:lnTo>
                  <a:pt x="7223280" y="7223280"/>
                </a:lnTo>
                <a:lnTo>
                  <a:pt x="0" y="722328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rcRect/>
            <a:stretch>
              <a:fillRect/>
            </a:stretch>
          </a:blipFill>
          <a:ln>
            <a:noFill/>
          </a:ln>
        </p:spPr>
      </p:sp>
      <p:sp>
        <p:nvSpPr>
          <p:cNvPr id="2" name="Freeform 8"/>
          <p:cNvSpPr/>
          <p:nvPr/>
        </p:nvSpPr>
        <p:spPr>
          <a:xfrm>
            <a:off x="7283437" y="-1701089"/>
            <a:ext cx="2830003" cy="2830003"/>
          </a:xfrm>
          <a:custGeom>
            <a:avLst/>
            <a:gdLst/>
            <a:ahLst/>
            <a:cxnLst/>
            <a:rect l="l" t="t" r="r" b="b"/>
            <a:pathLst>
              <a:path w="4245004" h="4245004">
                <a:moveTo>
                  <a:pt x="0" y="0"/>
                </a:moveTo>
                <a:lnTo>
                  <a:pt x="4245004" y="0"/>
                </a:lnTo>
                <a:lnTo>
                  <a:pt x="4245004" y="4245004"/>
                </a:lnTo>
                <a:lnTo>
                  <a:pt x="0" y="4245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rcRect/>
            <a:stretch>
              <a:fillRect/>
            </a:stretch>
          </a:blipFill>
          <a:ln>
            <a:noFill/>
          </a:ln>
        </p:spPr>
      </p:sp>
      <p:sp>
        <p:nvSpPr>
          <p:cNvPr id="9" name="Freeform 9"/>
          <p:cNvSpPr/>
          <p:nvPr/>
        </p:nvSpPr>
        <p:spPr>
          <a:xfrm>
            <a:off x="9855236" y="-3682758"/>
            <a:ext cx="5649279" cy="5649279"/>
          </a:xfrm>
          <a:custGeom>
            <a:avLst/>
            <a:gdLst/>
            <a:ahLst/>
            <a:cxnLst/>
            <a:rect l="l" t="t" r="r" b="b"/>
            <a:pathLst>
              <a:path w="8473919" h="8473919">
                <a:moveTo>
                  <a:pt x="0" y="0"/>
                </a:moveTo>
                <a:lnTo>
                  <a:pt x="8473920" y="0"/>
                </a:lnTo>
                <a:lnTo>
                  <a:pt x="8473920" y="8473919"/>
                </a:lnTo>
                <a:lnTo>
                  <a:pt x="0" y="8473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椭圆 26"/>
          <p:cNvSpPr/>
          <p:nvPr/>
        </p:nvSpPr>
        <p:spPr>
          <a:xfrm>
            <a:off x="4324350" y="2305050"/>
            <a:ext cx="2228850" cy="2228850"/>
          </a:xfrm>
          <a:prstGeom prst="ellipse">
            <a:avLst/>
          </a:prstGeom>
          <a:solidFill>
            <a:srgbClr val="526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47" name="椭圆 51"/>
          <p:cNvSpPr/>
          <p:nvPr/>
        </p:nvSpPr>
        <p:spPr>
          <a:xfrm>
            <a:off x="4324350" y="2305050"/>
            <a:ext cx="2228850" cy="2228850"/>
          </a:xfrm>
          <a:prstGeom prst="ellipse">
            <a:avLst/>
          </a:pr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48" name="直角三角形 55"/>
          <p:cNvSpPr/>
          <p:nvPr userDrawn="1"/>
        </p:nvSpPr>
        <p:spPr>
          <a:xfrm rot="15149045">
            <a:off x="4798839" y="5915061"/>
            <a:ext cx="567227" cy="567227"/>
          </a:xfrm>
          <a:prstGeom prst="rtTriangle">
            <a:avLst/>
          </a:pr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49" name="直角三角形 56"/>
          <p:cNvSpPr/>
          <p:nvPr userDrawn="1"/>
        </p:nvSpPr>
        <p:spPr>
          <a:xfrm rot="15149045">
            <a:off x="10541912" y="3501209"/>
            <a:ext cx="567227" cy="567227"/>
          </a:xfrm>
          <a:prstGeom prst="rtTriangl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58" name="组合 57"/>
          <p:cNvGrpSpPr/>
          <p:nvPr/>
        </p:nvGrpSpPr>
        <p:grpSpPr>
          <a:xfrm>
            <a:off x="5706309" y="-534524"/>
            <a:ext cx="779381" cy="374103"/>
            <a:chOff x="6141343" y="952029"/>
            <a:chExt cx="1800200" cy="864096"/>
          </a:xfrm>
        </p:grpSpPr>
        <p:sp>
          <p:nvSpPr>
            <p:cNvPr id="150" name="椭圆 58"/>
            <p:cNvSpPr/>
            <p:nvPr/>
          </p:nvSpPr>
          <p:spPr>
            <a:xfrm>
              <a:off x="6141343" y="952029"/>
              <a:ext cx="864096" cy="864096"/>
            </a:xfrm>
            <a:prstGeom prst="ellipse">
              <a:avLst/>
            </a:prstGeom>
            <a:solidFill>
              <a:srgbClr val="0B4BE3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1" name="椭圆 59"/>
            <p:cNvSpPr/>
            <p:nvPr/>
          </p:nvSpPr>
          <p:spPr>
            <a:xfrm>
              <a:off x="7077447" y="952029"/>
              <a:ext cx="864096" cy="864096"/>
            </a:xfrm>
            <a:prstGeom prst="ellipse">
              <a:avLst/>
            </a:prstGeom>
            <a:solidFill>
              <a:srgbClr val="FF9101"/>
            </a:solidFill>
            <a:ln w="0">
              <a:noFill/>
              <a:prstDash val="solid"/>
              <a:miter lim="800000"/>
            </a:ln>
          </p:spPr>
          <p:txBody>
            <a:bodyPr vert="horz" wrap="square" lIns="128580" tIns="64290" rIns="128580" bIns="64290" numCol="1" rtlCol="0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52" name="椭圆 60"/>
          <p:cNvSpPr/>
          <p:nvPr userDrawn="1"/>
        </p:nvSpPr>
        <p:spPr>
          <a:xfrm>
            <a:off x="6524457" y="-550566"/>
            <a:ext cx="374103" cy="374103"/>
          </a:xfrm>
          <a:prstGeom prst="ellipse">
            <a:avLst/>
          </a:prstGeom>
          <a:solidFill>
            <a:srgbClr val="FF617A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53" name="Freeform: Shape 15"/>
          <p:cNvSpPr/>
          <p:nvPr userDrawn="1"/>
        </p:nvSpPr>
        <p:spPr>
          <a:xfrm>
            <a:off x="0" y="4835525"/>
            <a:ext cx="1984375" cy="2022475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FF61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54" name="Freeform: Shape 16"/>
          <p:cNvSpPr/>
          <p:nvPr userDrawn="1"/>
        </p:nvSpPr>
        <p:spPr>
          <a:xfrm>
            <a:off x="9867900" y="0"/>
            <a:ext cx="2324100" cy="2211388"/>
          </a:xfrm>
          <a:custGeom>
            <a:avLst/>
            <a:gdLst>
              <a:gd name="connsiteX0" fmla="*/ 37824 w 2871744"/>
              <a:gd name="connsiteY0" fmla="*/ 0 h 2732056"/>
              <a:gd name="connsiteX1" fmla="*/ 581713 w 2871744"/>
              <a:gd name="connsiteY1" fmla="*/ 0 h 2732056"/>
              <a:gd name="connsiteX2" fmla="*/ 569927 w 2871744"/>
              <a:gd name="connsiteY2" fmla="*/ 45834 h 2732056"/>
              <a:gd name="connsiteX3" fmla="*/ 533528 w 2871744"/>
              <a:gd name="connsiteY3" fmla="*/ 406908 h 2732056"/>
              <a:gd name="connsiteX4" fmla="*/ 2325147 w 2871744"/>
              <a:gd name="connsiteY4" fmla="*/ 2198527 h 2732056"/>
              <a:gd name="connsiteX5" fmla="*/ 2857920 w 2871744"/>
              <a:gd name="connsiteY5" fmla="*/ 2117979 h 2732056"/>
              <a:gd name="connsiteX6" fmla="*/ 2871744 w 2871744"/>
              <a:gd name="connsiteY6" fmla="*/ 2112920 h 2732056"/>
              <a:gd name="connsiteX7" fmla="*/ 2871744 w 2871744"/>
              <a:gd name="connsiteY7" fmla="*/ 2664762 h 2732056"/>
              <a:gd name="connsiteX8" fmla="*/ 2793747 w 2871744"/>
              <a:gd name="connsiteY8" fmla="*/ 2684817 h 2732056"/>
              <a:gd name="connsiteX9" fmla="*/ 2325148 w 2871744"/>
              <a:gd name="connsiteY9" fmla="*/ 2732056 h 2732056"/>
              <a:gd name="connsiteX10" fmla="*/ 0 w 2871744"/>
              <a:gd name="connsiteY10" fmla="*/ 406908 h 2732056"/>
              <a:gd name="connsiteX11" fmla="*/ 12005 w 2871744"/>
              <a:gd name="connsiteY11" fmla="*/ 169175 h 27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1744" h="2732056">
                <a:moveTo>
                  <a:pt x="37824" y="0"/>
                </a:moveTo>
                <a:lnTo>
                  <a:pt x="581713" y="0"/>
                </a:lnTo>
                <a:lnTo>
                  <a:pt x="569927" y="45834"/>
                </a:lnTo>
                <a:cubicBezTo>
                  <a:pt x="546061" y="162464"/>
                  <a:pt x="533528" y="283223"/>
                  <a:pt x="533528" y="406908"/>
                </a:cubicBezTo>
                <a:cubicBezTo>
                  <a:pt x="533528" y="1396392"/>
                  <a:pt x="1335663" y="2198527"/>
                  <a:pt x="2325147" y="2198527"/>
                </a:cubicBezTo>
                <a:cubicBezTo>
                  <a:pt x="2510675" y="2198527"/>
                  <a:pt x="2689617" y="2170327"/>
                  <a:pt x="2857920" y="2117979"/>
                </a:cubicBezTo>
                <a:lnTo>
                  <a:pt x="2871744" y="2112920"/>
                </a:lnTo>
                <a:lnTo>
                  <a:pt x="2871744" y="2664762"/>
                </a:lnTo>
                <a:lnTo>
                  <a:pt x="2793747" y="2684817"/>
                </a:lnTo>
                <a:cubicBezTo>
                  <a:pt x="2642385" y="2715790"/>
                  <a:pt x="2485666" y="2732056"/>
                  <a:pt x="2325148" y="2732056"/>
                </a:cubicBezTo>
                <a:cubicBezTo>
                  <a:pt x="1041004" y="2732056"/>
                  <a:pt x="0" y="1691052"/>
                  <a:pt x="0" y="406908"/>
                </a:cubicBezTo>
                <a:cubicBezTo>
                  <a:pt x="0" y="326649"/>
                  <a:pt x="4067" y="247340"/>
                  <a:pt x="12005" y="169175"/>
                </a:cubicBezTo>
                <a:close/>
              </a:path>
            </a:pathLst>
          </a:custGeom>
          <a:solidFill>
            <a:srgbClr val="FF6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55" name="Freeform: Shape 17"/>
          <p:cNvSpPr/>
          <p:nvPr userDrawn="1"/>
        </p:nvSpPr>
        <p:spPr>
          <a:xfrm rot="10800000">
            <a:off x="10585450" y="0"/>
            <a:ext cx="1606550" cy="1636713"/>
          </a:xfrm>
          <a:custGeom>
            <a:avLst/>
            <a:gdLst>
              <a:gd name="connsiteX0" fmla="*/ 1984658 w 1984658"/>
              <a:gd name="connsiteY0" fmla="*/ 1450473 h 2023209"/>
              <a:gd name="connsiteX1" fmla="*/ 1962955 w 1984658"/>
              <a:gd name="connsiteY1" fmla="*/ 1620223 h 2023209"/>
              <a:gd name="connsiteX2" fmla="*/ 1679410 w 1984658"/>
              <a:gd name="connsiteY2" fmla="*/ 2023209 h 2023209"/>
              <a:gd name="connsiteX3" fmla="*/ 1581673 w 1984658"/>
              <a:gd name="connsiteY3" fmla="*/ 2023209 h 2023209"/>
              <a:gd name="connsiteX4" fmla="*/ 1967444 w 1984658"/>
              <a:gd name="connsiteY4" fmla="*/ 1127662 h 2023209"/>
              <a:gd name="connsiteX5" fmla="*/ 1981888 w 1984658"/>
              <a:gd name="connsiteY5" fmla="*/ 1246045 h 2023209"/>
              <a:gd name="connsiteX6" fmla="*/ 1435066 w 1984658"/>
              <a:gd name="connsiteY6" fmla="*/ 2023209 h 2023209"/>
              <a:gd name="connsiteX7" fmla="*/ 1337327 w 1984658"/>
              <a:gd name="connsiteY7" fmla="*/ 2023209 h 2023209"/>
              <a:gd name="connsiteX8" fmla="*/ 1899301 w 1984658"/>
              <a:gd name="connsiteY8" fmla="*/ 877239 h 2023209"/>
              <a:gd name="connsiteX9" fmla="*/ 1930174 w 1984658"/>
              <a:gd name="connsiteY9" fmla="*/ 972271 h 2023209"/>
              <a:gd name="connsiteX10" fmla="*/ 1190722 w 1984658"/>
              <a:gd name="connsiteY10" fmla="*/ 2023209 h 2023209"/>
              <a:gd name="connsiteX11" fmla="*/ 1092982 w 1984658"/>
              <a:gd name="connsiteY11" fmla="*/ 2023209 h 2023209"/>
              <a:gd name="connsiteX12" fmla="*/ 1799942 w 1984658"/>
              <a:gd name="connsiteY12" fmla="*/ 671179 h 2023209"/>
              <a:gd name="connsiteX13" fmla="*/ 1842313 w 1984658"/>
              <a:gd name="connsiteY13" fmla="*/ 749868 h 2023209"/>
              <a:gd name="connsiteX14" fmla="*/ 946375 w 1984658"/>
              <a:gd name="connsiteY14" fmla="*/ 2023209 h 2023209"/>
              <a:gd name="connsiteX15" fmla="*/ 848638 w 1984658"/>
              <a:gd name="connsiteY15" fmla="*/ 2023209 h 2023209"/>
              <a:gd name="connsiteX16" fmla="*/ 1675246 w 1984658"/>
              <a:gd name="connsiteY16" fmla="*/ 496168 h 2023209"/>
              <a:gd name="connsiteX17" fmla="*/ 1729812 w 1984658"/>
              <a:gd name="connsiteY17" fmla="*/ 562488 h 2023209"/>
              <a:gd name="connsiteX18" fmla="*/ 702031 w 1984658"/>
              <a:gd name="connsiteY18" fmla="*/ 2023209 h 2023209"/>
              <a:gd name="connsiteX19" fmla="*/ 600801 w 1984658"/>
              <a:gd name="connsiteY19" fmla="*/ 2023209 h 2023209"/>
              <a:gd name="connsiteX20" fmla="*/ 1534814 w 1984658"/>
              <a:gd name="connsiteY20" fmla="*/ 348484 h 2023209"/>
              <a:gd name="connsiteX21" fmla="*/ 1593616 w 1984658"/>
              <a:gd name="connsiteY21" fmla="*/ 403822 h 2023209"/>
              <a:gd name="connsiteX22" fmla="*/ 454197 w 1984658"/>
              <a:gd name="connsiteY22" fmla="*/ 2023209 h 2023209"/>
              <a:gd name="connsiteX23" fmla="*/ 356457 w 1984658"/>
              <a:gd name="connsiteY23" fmla="*/ 2023209 h 2023209"/>
              <a:gd name="connsiteX24" fmla="*/ 1376309 w 1984658"/>
              <a:gd name="connsiteY24" fmla="*/ 226486 h 2023209"/>
              <a:gd name="connsiteX25" fmla="*/ 1408995 w 1984658"/>
              <a:gd name="connsiteY25" fmla="*/ 249484 h 2023209"/>
              <a:gd name="connsiteX26" fmla="*/ 1441682 w 1984658"/>
              <a:gd name="connsiteY26" fmla="*/ 272483 h 2023209"/>
              <a:gd name="connsiteX27" fmla="*/ 209850 w 1984658"/>
              <a:gd name="connsiteY27" fmla="*/ 2023209 h 2023209"/>
              <a:gd name="connsiteX28" fmla="*/ 112113 w 1984658"/>
              <a:gd name="connsiteY28" fmla="*/ 2023209 h 2023209"/>
              <a:gd name="connsiteX29" fmla="*/ 1201375 w 1984658"/>
              <a:gd name="connsiteY29" fmla="*/ 127837 h 2023209"/>
              <a:gd name="connsiteX30" fmla="*/ 1273320 w 1984658"/>
              <a:gd name="connsiteY30" fmla="*/ 164494 h 2023209"/>
              <a:gd name="connsiteX31" fmla="*/ 0 w 1984658"/>
              <a:gd name="connsiteY31" fmla="*/ 1974185 h 2023209"/>
              <a:gd name="connsiteX32" fmla="*/ 0 w 1984658"/>
              <a:gd name="connsiteY32" fmla="*/ 1835278 h 2023209"/>
              <a:gd name="connsiteX33" fmla="*/ 84157 w 1984658"/>
              <a:gd name="connsiteY33" fmla="*/ 113258 h 2023209"/>
              <a:gd name="connsiteX34" fmla="*/ 0 w 1984658"/>
              <a:gd name="connsiteY34" fmla="*/ 232865 h 2023209"/>
              <a:gd name="connsiteX35" fmla="*/ 0 w 1984658"/>
              <a:gd name="connsiteY35" fmla="*/ 152248 h 2023209"/>
              <a:gd name="connsiteX36" fmla="*/ 6537 w 1984658"/>
              <a:gd name="connsiteY36" fmla="*/ 148537 h 2023209"/>
              <a:gd name="connsiteX37" fmla="*/ 84157 w 1984658"/>
              <a:gd name="connsiteY37" fmla="*/ 113258 h 2023209"/>
              <a:gd name="connsiteX38" fmla="*/ 1008368 w 1984658"/>
              <a:gd name="connsiteY38" fmla="*/ 54872 h 2023209"/>
              <a:gd name="connsiteX39" fmla="*/ 1086886 w 1984658"/>
              <a:gd name="connsiteY39" fmla="*/ 82190 h 2023209"/>
              <a:gd name="connsiteX40" fmla="*/ 0 w 1984658"/>
              <a:gd name="connsiteY40" fmla="*/ 1626914 h 2023209"/>
              <a:gd name="connsiteX41" fmla="*/ 0 w 1984658"/>
              <a:gd name="connsiteY41" fmla="*/ 1488003 h 2023209"/>
              <a:gd name="connsiteX42" fmla="*/ 393812 w 1984658"/>
              <a:gd name="connsiteY42" fmla="*/ 20436 h 2023209"/>
              <a:gd name="connsiteX43" fmla="*/ 0 w 1984658"/>
              <a:gd name="connsiteY43" fmla="*/ 580136 h 2023209"/>
              <a:gd name="connsiteX44" fmla="*/ 0 w 1984658"/>
              <a:gd name="connsiteY44" fmla="*/ 441226 h 2023209"/>
              <a:gd name="connsiteX45" fmla="*/ 277507 w 1984658"/>
              <a:gd name="connsiteY45" fmla="*/ 46822 h 2023209"/>
              <a:gd name="connsiteX46" fmla="*/ 393812 w 1984658"/>
              <a:gd name="connsiteY46" fmla="*/ 20436 h 2023209"/>
              <a:gd name="connsiteX47" fmla="*/ 791668 w 1984658"/>
              <a:gd name="connsiteY47" fmla="*/ 10622 h 2023209"/>
              <a:gd name="connsiteX48" fmla="*/ 880043 w 1984658"/>
              <a:gd name="connsiteY48" fmla="*/ 23927 h 2023209"/>
              <a:gd name="connsiteX49" fmla="*/ 0 w 1984658"/>
              <a:gd name="connsiteY49" fmla="*/ 1274678 h 2023209"/>
              <a:gd name="connsiteX50" fmla="*/ 0 w 1984658"/>
              <a:gd name="connsiteY50" fmla="*/ 1135771 h 2023209"/>
              <a:gd name="connsiteX51" fmla="*/ 652535 w 1984658"/>
              <a:gd name="connsiteY51" fmla="*/ 0 h 2023209"/>
              <a:gd name="connsiteX52" fmla="*/ 0 w 1984658"/>
              <a:gd name="connsiteY52" fmla="*/ 927407 h 2023209"/>
              <a:gd name="connsiteX53" fmla="*/ 0 w 1984658"/>
              <a:gd name="connsiteY53" fmla="*/ 788500 h 2023209"/>
              <a:gd name="connsiteX54" fmla="*/ 552661 w 1984658"/>
              <a:gd name="connsiteY54" fmla="*/ 3037 h 2023209"/>
              <a:gd name="connsiteX55" fmla="*/ 652535 w 1984658"/>
              <a:gd name="connsiteY55" fmla="*/ 0 h 20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84658" h="2023209">
                <a:moveTo>
                  <a:pt x="1984658" y="1450473"/>
                </a:moveTo>
                <a:cubicBezTo>
                  <a:pt x="1982409" y="1508237"/>
                  <a:pt x="1975493" y="1562717"/>
                  <a:pt x="1962955" y="1620223"/>
                </a:cubicBezTo>
                <a:lnTo>
                  <a:pt x="1679410" y="2023209"/>
                </a:lnTo>
                <a:lnTo>
                  <a:pt x="1581673" y="2023209"/>
                </a:lnTo>
                <a:close/>
                <a:moveTo>
                  <a:pt x="1967444" y="1127662"/>
                </a:moveTo>
                <a:cubicBezTo>
                  <a:pt x="1974363" y="1167440"/>
                  <a:pt x="1978946" y="1205574"/>
                  <a:pt x="1981888" y="1246045"/>
                </a:cubicBezTo>
                <a:lnTo>
                  <a:pt x="1435066" y="2023209"/>
                </a:lnTo>
                <a:lnTo>
                  <a:pt x="1337327" y="2023209"/>
                </a:lnTo>
                <a:close/>
                <a:moveTo>
                  <a:pt x="1899301" y="877239"/>
                </a:moveTo>
                <a:cubicBezTo>
                  <a:pt x="1908813" y="908368"/>
                  <a:pt x="1922303" y="938806"/>
                  <a:pt x="1930174" y="972271"/>
                </a:cubicBezTo>
                <a:lnTo>
                  <a:pt x="1190722" y="2023209"/>
                </a:lnTo>
                <a:lnTo>
                  <a:pt x="1092982" y="2023209"/>
                </a:lnTo>
                <a:close/>
                <a:moveTo>
                  <a:pt x="1799942" y="671179"/>
                </a:moveTo>
                <a:cubicBezTo>
                  <a:pt x="1814382" y="695305"/>
                  <a:pt x="1829516" y="723407"/>
                  <a:pt x="1842313" y="749868"/>
                </a:cubicBezTo>
                <a:lnTo>
                  <a:pt x="946375" y="2023209"/>
                </a:lnTo>
                <a:lnTo>
                  <a:pt x="848638" y="2023209"/>
                </a:lnTo>
                <a:close/>
                <a:moveTo>
                  <a:pt x="1675246" y="496168"/>
                </a:moveTo>
                <a:cubicBezTo>
                  <a:pt x="1695308" y="517267"/>
                  <a:pt x="1711391" y="539056"/>
                  <a:pt x="1729812" y="562488"/>
                </a:cubicBezTo>
                <a:lnTo>
                  <a:pt x="702031" y="2023209"/>
                </a:lnTo>
                <a:lnTo>
                  <a:pt x="600801" y="2023209"/>
                </a:lnTo>
                <a:close/>
                <a:moveTo>
                  <a:pt x="1534814" y="348484"/>
                </a:moveTo>
                <a:cubicBezTo>
                  <a:pt x="1556519" y="367247"/>
                  <a:pt x="1575889" y="384366"/>
                  <a:pt x="1593616" y="403822"/>
                </a:cubicBezTo>
                <a:lnTo>
                  <a:pt x="454197" y="2023209"/>
                </a:lnTo>
                <a:lnTo>
                  <a:pt x="356457" y="2023209"/>
                </a:lnTo>
                <a:close/>
                <a:moveTo>
                  <a:pt x="1376309" y="226486"/>
                </a:moveTo>
                <a:cubicBezTo>
                  <a:pt x="1387983" y="234700"/>
                  <a:pt x="1397321" y="241270"/>
                  <a:pt x="1408995" y="249484"/>
                </a:cubicBezTo>
                <a:cubicBezTo>
                  <a:pt x="1420670" y="257698"/>
                  <a:pt x="1430008" y="264268"/>
                  <a:pt x="1441682" y="272483"/>
                </a:cubicBezTo>
                <a:lnTo>
                  <a:pt x="209850" y="2023209"/>
                </a:lnTo>
                <a:lnTo>
                  <a:pt x="112113" y="2023209"/>
                </a:lnTo>
                <a:close/>
                <a:moveTo>
                  <a:pt x="1201375" y="127837"/>
                </a:moveTo>
                <a:cubicBezTo>
                  <a:pt x="1225674" y="137951"/>
                  <a:pt x="1248329" y="150401"/>
                  <a:pt x="1273320" y="164494"/>
                </a:cubicBezTo>
                <a:lnTo>
                  <a:pt x="0" y="1974185"/>
                </a:lnTo>
                <a:lnTo>
                  <a:pt x="0" y="1835278"/>
                </a:lnTo>
                <a:close/>
                <a:moveTo>
                  <a:pt x="84157" y="113258"/>
                </a:moveTo>
                <a:lnTo>
                  <a:pt x="0" y="232865"/>
                </a:lnTo>
                <a:lnTo>
                  <a:pt x="0" y="152248"/>
                </a:lnTo>
                <a:lnTo>
                  <a:pt x="6537" y="148537"/>
                </a:lnTo>
                <a:cubicBezTo>
                  <a:pt x="31711" y="135704"/>
                  <a:pt x="57350" y="124070"/>
                  <a:pt x="84157" y="113258"/>
                </a:cubicBezTo>
                <a:close/>
                <a:moveTo>
                  <a:pt x="1008368" y="54872"/>
                </a:moveTo>
                <a:cubicBezTo>
                  <a:pt x="1034310" y="62654"/>
                  <a:pt x="1060251" y="70433"/>
                  <a:pt x="1086886" y="82190"/>
                </a:cubicBezTo>
                <a:lnTo>
                  <a:pt x="0" y="1626914"/>
                </a:lnTo>
                <a:lnTo>
                  <a:pt x="0" y="1488003"/>
                </a:lnTo>
                <a:close/>
                <a:moveTo>
                  <a:pt x="393812" y="20436"/>
                </a:moveTo>
                <a:lnTo>
                  <a:pt x="0" y="580136"/>
                </a:lnTo>
                <a:lnTo>
                  <a:pt x="0" y="441226"/>
                </a:lnTo>
                <a:lnTo>
                  <a:pt x="277507" y="46822"/>
                </a:lnTo>
                <a:cubicBezTo>
                  <a:pt x="316593" y="35923"/>
                  <a:pt x="354034" y="27357"/>
                  <a:pt x="393812" y="20436"/>
                </a:cubicBezTo>
                <a:close/>
                <a:moveTo>
                  <a:pt x="791668" y="10622"/>
                </a:moveTo>
                <a:cubicBezTo>
                  <a:pt x="823230" y="15373"/>
                  <a:pt x="852458" y="18484"/>
                  <a:pt x="880043" y="23927"/>
                </a:cubicBezTo>
                <a:lnTo>
                  <a:pt x="0" y="1274678"/>
                </a:lnTo>
                <a:lnTo>
                  <a:pt x="0" y="1135771"/>
                </a:lnTo>
                <a:close/>
                <a:moveTo>
                  <a:pt x="652535" y="0"/>
                </a:moveTo>
                <a:lnTo>
                  <a:pt x="0" y="927407"/>
                </a:lnTo>
                <a:lnTo>
                  <a:pt x="0" y="788500"/>
                </a:lnTo>
                <a:lnTo>
                  <a:pt x="552661" y="3037"/>
                </a:lnTo>
                <a:cubicBezTo>
                  <a:pt x="586816" y="-858"/>
                  <a:pt x="620022" y="1560"/>
                  <a:pt x="652535" y="0"/>
                </a:cubicBezTo>
                <a:close/>
              </a:path>
            </a:pathLst>
          </a:custGeom>
          <a:solidFill>
            <a:srgbClr val="0B4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56" name="圆柱体 37"/>
          <p:cNvSpPr/>
          <p:nvPr userDrawn="1"/>
        </p:nvSpPr>
        <p:spPr>
          <a:xfrm rot="3117991">
            <a:off x="11149263" y="4138865"/>
            <a:ext cx="542777" cy="721894"/>
          </a:xfrm>
          <a:prstGeom prst="can">
            <a:avLst/>
          </a:prstGeom>
          <a:solidFill>
            <a:srgbClr val="FF617A"/>
          </a:solidFill>
          <a:ln>
            <a:solidFill>
              <a:srgbClr val="0B4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57" name="矩形: 圆角 41"/>
          <p:cNvSpPr/>
          <p:nvPr userDrawn="1"/>
        </p:nvSpPr>
        <p:spPr>
          <a:xfrm>
            <a:off x="360947" y="343197"/>
            <a:ext cx="11470106" cy="61716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8" name="组合 7"/>
          <p:cNvGrpSpPr/>
          <p:nvPr/>
        </p:nvGrpSpPr>
        <p:grpSpPr>
          <a:xfrm>
            <a:off x="504347" y="664903"/>
            <a:ext cx="473559" cy="351167"/>
            <a:chOff x="616641" y="611359"/>
            <a:chExt cx="682770" cy="506307"/>
          </a:xfrm>
        </p:grpSpPr>
        <p:sp>
          <p:nvSpPr>
            <p:cNvPr id="158" name="矩形: 圆角 6"/>
            <p:cNvSpPr/>
            <p:nvPr/>
          </p:nvSpPr>
          <p:spPr>
            <a:xfrm rot="2700000">
              <a:off x="793104" y="611359"/>
              <a:ext cx="506307" cy="506307"/>
            </a:xfrm>
            <a:prstGeom prst="roundRect">
              <a:avLst/>
            </a:prstGeom>
            <a:noFill/>
            <a:ln w="38100">
              <a:solidFill>
                <a:srgbClr val="0B4B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9" name="矩形: 圆角 4"/>
            <p:cNvSpPr/>
            <p:nvPr/>
          </p:nvSpPr>
          <p:spPr>
            <a:xfrm rot="2700000">
              <a:off x="616641" y="611359"/>
              <a:ext cx="506307" cy="506307"/>
            </a:xfrm>
            <a:prstGeom prst="roundRect">
              <a:avLst/>
            </a:prstGeom>
            <a:solidFill>
              <a:srgbClr val="FF6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60" name="矩形 3"/>
          <p:cNvSpPr/>
          <p:nvPr/>
        </p:nvSpPr>
        <p:spPr>
          <a:xfrm>
            <a:off x="1035685" y="579120"/>
            <a:ext cx="10566400" cy="52324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2800" b="1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sym typeface="宋体" panose="02010600030101010101" pitchFamily="2" charset="-122"/>
              </a:rPr>
              <a:t>数据标注的方法</a:t>
            </a:r>
            <a:endParaRPr lang="zh-CN" altLang="en-US" sz="2800" b="1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思源宋体 CN Heavy" panose="02020900000000000000" pitchFamily="18" charset="-122"/>
              <a:sym typeface="宋体" panose="02010600030101010101" pitchFamily="2" charset="-122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644267" y="1322224"/>
            <a:ext cx="10865571" cy="3348591"/>
            <a:chOff x="0" y="0"/>
            <a:chExt cx="21731142" cy="6697183"/>
          </a:xfrm>
        </p:grpSpPr>
        <p:grpSp>
          <p:nvGrpSpPr>
            <p:cNvPr id="3" name="Group 3"/>
            <p:cNvGrpSpPr/>
            <p:nvPr/>
          </p:nvGrpSpPr>
          <p:grpSpPr>
            <a:xfrm>
              <a:off x="4407094" y="1553639"/>
              <a:ext cx="3898100" cy="5143544"/>
              <a:chOff x="0" y="0"/>
              <a:chExt cx="1913890" cy="2525379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31750" y="31750"/>
                <a:ext cx="1850390" cy="2461879"/>
              </a:xfrm>
              <a:custGeom>
                <a:avLst/>
                <a:gdLst/>
                <a:ahLst/>
                <a:cxnLst/>
                <a:rect l="l" t="t" r="r" b="b"/>
                <a:pathLst>
                  <a:path w="1850390" h="2461879">
                    <a:moveTo>
                      <a:pt x="1757680" y="2461878"/>
                    </a:moveTo>
                    <a:lnTo>
                      <a:pt x="92710" y="2461878"/>
                    </a:lnTo>
                    <a:cubicBezTo>
                      <a:pt x="41910" y="2461878"/>
                      <a:pt x="0" y="2419969"/>
                      <a:pt x="0" y="236916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6410" y="0"/>
                    </a:lnTo>
                    <a:cubicBezTo>
                      <a:pt x="1807210" y="0"/>
                      <a:pt x="1849120" y="41910"/>
                      <a:pt x="1849120" y="92710"/>
                    </a:cubicBezTo>
                    <a:lnTo>
                      <a:pt x="1849120" y="2367898"/>
                    </a:lnTo>
                    <a:cubicBezTo>
                      <a:pt x="1850390" y="2419969"/>
                      <a:pt x="1808480" y="2461879"/>
                      <a:pt x="1757680" y="246187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0" y="0"/>
                <a:ext cx="1913890" cy="2525379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2525379">
                    <a:moveTo>
                      <a:pt x="1789430" y="59690"/>
                    </a:moveTo>
                    <a:cubicBezTo>
                      <a:pt x="1824990" y="59690"/>
                      <a:pt x="1854200" y="88900"/>
                      <a:pt x="1854200" y="124460"/>
                    </a:cubicBezTo>
                    <a:lnTo>
                      <a:pt x="1854200" y="2400919"/>
                    </a:lnTo>
                    <a:cubicBezTo>
                      <a:pt x="1854200" y="2436479"/>
                      <a:pt x="1824990" y="2465689"/>
                      <a:pt x="1789430" y="2465689"/>
                    </a:cubicBezTo>
                    <a:lnTo>
                      <a:pt x="124460" y="2465689"/>
                    </a:lnTo>
                    <a:cubicBezTo>
                      <a:pt x="88900" y="2465689"/>
                      <a:pt x="59690" y="2436479"/>
                      <a:pt x="59690" y="240091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89430" y="59690"/>
                    </a:lnTo>
                    <a:moveTo>
                      <a:pt x="178943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400919"/>
                    </a:lnTo>
                    <a:cubicBezTo>
                      <a:pt x="0" y="2469499"/>
                      <a:pt x="55880" y="2525379"/>
                      <a:pt x="124460" y="2525379"/>
                    </a:cubicBezTo>
                    <a:lnTo>
                      <a:pt x="1789430" y="2525379"/>
                    </a:lnTo>
                    <a:cubicBezTo>
                      <a:pt x="1858010" y="2525379"/>
                      <a:pt x="1913890" y="2469499"/>
                      <a:pt x="1913890" y="2400919"/>
                    </a:cubicBezTo>
                    <a:lnTo>
                      <a:pt x="1913890" y="124460"/>
                    </a:lnTo>
                    <a:cubicBezTo>
                      <a:pt x="1913890" y="55880"/>
                      <a:pt x="1858010" y="0"/>
                      <a:pt x="1789430" y="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>
              <a:off x="0" y="1553639"/>
              <a:ext cx="3898100" cy="5143544"/>
              <a:chOff x="0" y="0"/>
              <a:chExt cx="1913890" cy="252537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31750" y="31750"/>
                <a:ext cx="1850390" cy="2461879"/>
              </a:xfrm>
              <a:custGeom>
                <a:avLst/>
                <a:gdLst/>
                <a:ahLst/>
                <a:cxnLst/>
                <a:rect l="l" t="t" r="r" b="b"/>
                <a:pathLst>
                  <a:path w="1850390" h="2461879">
                    <a:moveTo>
                      <a:pt x="1757680" y="2461878"/>
                    </a:moveTo>
                    <a:lnTo>
                      <a:pt x="92710" y="2461878"/>
                    </a:lnTo>
                    <a:cubicBezTo>
                      <a:pt x="41910" y="2461878"/>
                      <a:pt x="0" y="2419969"/>
                      <a:pt x="0" y="236916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6410" y="0"/>
                    </a:lnTo>
                    <a:cubicBezTo>
                      <a:pt x="1807210" y="0"/>
                      <a:pt x="1849120" y="41910"/>
                      <a:pt x="1849120" y="92710"/>
                    </a:cubicBezTo>
                    <a:lnTo>
                      <a:pt x="1849120" y="2367898"/>
                    </a:lnTo>
                    <a:cubicBezTo>
                      <a:pt x="1850390" y="2419969"/>
                      <a:pt x="1808480" y="2461879"/>
                      <a:pt x="1757680" y="246187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Freeform 8"/>
              <p:cNvSpPr/>
              <p:nvPr/>
            </p:nvSpPr>
            <p:spPr>
              <a:xfrm>
                <a:off x="0" y="0"/>
                <a:ext cx="1913890" cy="2525379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2525379">
                    <a:moveTo>
                      <a:pt x="1789430" y="59690"/>
                    </a:moveTo>
                    <a:cubicBezTo>
                      <a:pt x="1824990" y="59690"/>
                      <a:pt x="1854200" y="88900"/>
                      <a:pt x="1854200" y="124460"/>
                    </a:cubicBezTo>
                    <a:lnTo>
                      <a:pt x="1854200" y="2400919"/>
                    </a:lnTo>
                    <a:cubicBezTo>
                      <a:pt x="1854200" y="2436479"/>
                      <a:pt x="1824990" y="2465689"/>
                      <a:pt x="1789430" y="2465689"/>
                    </a:cubicBezTo>
                    <a:lnTo>
                      <a:pt x="124460" y="2465689"/>
                    </a:lnTo>
                    <a:cubicBezTo>
                      <a:pt x="88900" y="2465689"/>
                      <a:pt x="59690" y="2436479"/>
                      <a:pt x="59690" y="240091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89430" y="59690"/>
                    </a:lnTo>
                    <a:moveTo>
                      <a:pt x="178943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400919"/>
                    </a:lnTo>
                    <a:cubicBezTo>
                      <a:pt x="0" y="2469499"/>
                      <a:pt x="55880" y="2525379"/>
                      <a:pt x="124460" y="2525379"/>
                    </a:cubicBezTo>
                    <a:lnTo>
                      <a:pt x="1789430" y="2525379"/>
                    </a:lnTo>
                    <a:cubicBezTo>
                      <a:pt x="1858010" y="2525379"/>
                      <a:pt x="1913890" y="2469499"/>
                      <a:pt x="1913890" y="2400919"/>
                    </a:cubicBezTo>
                    <a:lnTo>
                      <a:pt x="1913890" y="124460"/>
                    </a:lnTo>
                    <a:cubicBezTo>
                      <a:pt x="1913890" y="55880"/>
                      <a:pt x="1858010" y="0"/>
                      <a:pt x="1789430" y="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5100540" y="0"/>
              <a:ext cx="2511209" cy="2511209"/>
              <a:chOff x="0" y="0"/>
              <a:chExt cx="14400530" cy="14400530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grpSp>
          <p:nvGrpSpPr>
            <p:cNvPr id="12" name="Group 11"/>
            <p:cNvGrpSpPr/>
            <p:nvPr/>
          </p:nvGrpSpPr>
          <p:grpSpPr>
            <a:xfrm>
              <a:off x="693446" y="0"/>
              <a:ext cx="2511209" cy="2511209"/>
              <a:chOff x="0" y="0"/>
              <a:chExt cx="14400530" cy="14400530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5256254" y="155714"/>
              <a:ext cx="2199781" cy="21997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49160" y="155714"/>
              <a:ext cx="2199781" cy="219978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6" name="Group 15"/>
            <p:cNvGrpSpPr/>
            <p:nvPr/>
          </p:nvGrpSpPr>
          <p:grpSpPr>
            <a:xfrm>
              <a:off x="5417556" y="317016"/>
              <a:ext cx="1877177" cy="1877177"/>
              <a:chOff x="0" y="0"/>
              <a:chExt cx="495300" cy="495300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18" name="Freeform 1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9" name="Group 18"/>
            <p:cNvGrpSpPr/>
            <p:nvPr/>
          </p:nvGrpSpPr>
          <p:grpSpPr>
            <a:xfrm>
              <a:off x="1010462" y="317016"/>
              <a:ext cx="1877177" cy="1877177"/>
              <a:chOff x="0" y="0"/>
              <a:chExt cx="495300" cy="495300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21" name="Freeform 20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2" name="Group 21"/>
            <p:cNvGrpSpPr/>
            <p:nvPr/>
          </p:nvGrpSpPr>
          <p:grpSpPr>
            <a:xfrm>
              <a:off x="8875408" y="1553639"/>
              <a:ext cx="3898100" cy="5143544"/>
              <a:chOff x="0" y="0"/>
              <a:chExt cx="1913890" cy="2525379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1750" y="31750"/>
                <a:ext cx="1850390" cy="2461879"/>
              </a:xfrm>
              <a:custGeom>
                <a:avLst/>
                <a:gdLst/>
                <a:ahLst/>
                <a:cxnLst/>
                <a:rect l="l" t="t" r="r" b="b"/>
                <a:pathLst>
                  <a:path w="1850390" h="2461879">
                    <a:moveTo>
                      <a:pt x="1757680" y="2461878"/>
                    </a:moveTo>
                    <a:lnTo>
                      <a:pt x="92710" y="2461878"/>
                    </a:lnTo>
                    <a:cubicBezTo>
                      <a:pt x="41910" y="2461878"/>
                      <a:pt x="0" y="2419969"/>
                      <a:pt x="0" y="236916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6410" y="0"/>
                    </a:lnTo>
                    <a:cubicBezTo>
                      <a:pt x="1807210" y="0"/>
                      <a:pt x="1849120" y="41910"/>
                      <a:pt x="1849120" y="92710"/>
                    </a:cubicBezTo>
                    <a:lnTo>
                      <a:pt x="1849120" y="2367898"/>
                    </a:lnTo>
                    <a:cubicBezTo>
                      <a:pt x="1850390" y="2419969"/>
                      <a:pt x="1808480" y="2461879"/>
                      <a:pt x="1757680" y="246187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" name="Freeform 23"/>
              <p:cNvSpPr/>
              <p:nvPr/>
            </p:nvSpPr>
            <p:spPr>
              <a:xfrm>
                <a:off x="0" y="0"/>
                <a:ext cx="1913890" cy="2525379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2525379">
                    <a:moveTo>
                      <a:pt x="1789430" y="59690"/>
                    </a:moveTo>
                    <a:cubicBezTo>
                      <a:pt x="1824990" y="59690"/>
                      <a:pt x="1854200" y="88900"/>
                      <a:pt x="1854200" y="124460"/>
                    </a:cubicBezTo>
                    <a:lnTo>
                      <a:pt x="1854200" y="2400919"/>
                    </a:lnTo>
                    <a:cubicBezTo>
                      <a:pt x="1854200" y="2436479"/>
                      <a:pt x="1824990" y="2465689"/>
                      <a:pt x="1789430" y="2465689"/>
                    </a:cubicBezTo>
                    <a:lnTo>
                      <a:pt x="124460" y="2465689"/>
                    </a:lnTo>
                    <a:cubicBezTo>
                      <a:pt x="88900" y="2465689"/>
                      <a:pt x="59690" y="2436479"/>
                      <a:pt x="59690" y="240091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89430" y="59690"/>
                    </a:lnTo>
                    <a:moveTo>
                      <a:pt x="178943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400919"/>
                    </a:lnTo>
                    <a:cubicBezTo>
                      <a:pt x="0" y="2469499"/>
                      <a:pt x="55880" y="2525379"/>
                      <a:pt x="124460" y="2525379"/>
                    </a:cubicBezTo>
                    <a:lnTo>
                      <a:pt x="1789430" y="2525379"/>
                    </a:lnTo>
                    <a:cubicBezTo>
                      <a:pt x="1858010" y="2525379"/>
                      <a:pt x="1913890" y="2469499"/>
                      <a:pt x="1913890" y="2400919"/>
                    </a:cubicBezTo>
                    <a:lnTo>
                      <a:pt x="1913890" y="124460"/>
                    </a:lnTo>
                    <a:cubicBezTo>
                      <a:pt x="1913890" y="55880"/>
                      <a:pt x="1858010" y="0"/>
                      <a:pt x="1789430" y="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grpSp>
          <p:nvGrpSpPr>
            <p:cNvPr id="25" name="Group 24"/>
            <p:cNvGrpSpPr/>
            <p:nvPr/>
          </p:nvGrpSpPr>
          <p:grpSpPr>
            <a:xfrm>
              <a:off x="9568854" y="0"/>
              <a:ext cx="2511209" cy="2511209"/>
              <a:chOff x="0" y="0"/>
              <a:chExt cx="14400530" cy="14400530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9724568" y="155714"/>
              <a:ext cx="2199781" cy="219978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8" name="Group 27"/>
            <p:cNvGrpSpPr/>
            <p:nvPr/>
          </p:nvGrpSpPr>
          <p:grpSpPr>
            <a:xfrm>
              <a:off x="9885870" y="317016"/>
              <a:ext cx="1877177" cy="1877177"/>
              <a:chOff x="0" y="0"/>
              <a:chExt cx="495300" cy="495300"/>
            </a:xfrm>
          </p:grpSpPr>
          <p:sp>
            <p:nvSpPr>
              <p:cNvPr id="29" name="Freeform 28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30" name="Freeform 29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1" name="Group 30"/>
            <p:cNvGrpSpPr/>
            <p:nvPr/>
          </p:nvGrpSpPr>
          <p:grpSpPr>
            <a:xfrm>
              <a:off x="13364728" y="1553639"/>
              <a:ext cx="3898100" cy="5143544"/>
              <a:chOff x="0" y="0"/>
              <a:chExt cx="1913890" cy="2525379"/>
            </a:xfrm>
          </p:grpSpPr>
          <p:sp>
            <p:nvSpPr>
              <p:cNvPr id="32" name="Freeform 31"/>
              <p:cNvSpPr/>
              <p:nvPr/>
            </p:nvSpPr>
            <p:spPr>
              <a:xfrm>
                <a:off x="31750" y="31750"/>
                <a:ext cx="1850390" cy="2461879"/>
              </a:xfrm>
              <a:custGeom>
                <a:avLst/>
                <a:gdLst/>
                <a:ahLst/>
                <a:cxnLst/>
                <a:rect l="l" t="t" r="r" b="b"/>
                <a:pathLst>
                  <a:path w="1850390" h="2461879">
                    <a:moveTo>
                      <a:pt x="1757680" y="2461878"/>
                    </a:moveTo>
                    <a:lnTo>
                      <a:pt x="92710" y="2461878"/>
                    </a:lnTo>
                    <a:cubicBezTo>
                      <a:pt x="41910" y="2461878"/>
                      <a:pt x="0" y="2419969"/>
                      <a:pt x="0" y="236916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6410" y="0"/>
                    </a:lnTo>
                    <a:cubicBezTo>
                      <a:pt x="1807210" y="0"/>
                      <a:pt x="1849120" y="41910"/>
                      <a:pt x="1849120" y="92710"/>
                    </a:cubicBezTo>
                    <a:lnTo>
                      <a:pt x="1849120" y="2367898"/>
                    </a:lnTo>
                    <a:cubicBezTo>
                      <a:pt x="1850390" y="2419969"/>
                      <a:pt x="1808480" y="2461879"/>
                      <a:pt x="1757680" y="246187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3" name="Freeform 32"/>
              <p:cNvSpPr/>
              <p:nvPr/>
            </p:nvSpPr>
            <p:spPr>
              <a:xfrm>
                <a:off x="0" y="0"/>
                <a:ext cx="1913890" cy="2525379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2525379">
                    <a:moveTo>
                      <a:pt x="1789430" y="59690"/>
                    </a:moveTo>
                    <a:cubicBezTo>
                      <a:pt x="1824990" y="59690"/>
                      <a:pt x="1854200" y="88900"/>
                      <a:pt x="1854200" y="124460"/>
                    </a:cubicBezTo>
                    <a:lnTo>
                      <a:pt x="1854200" y="2400919"/>
                    </a:lnTo>
                    <a:cubicBezTo>
                      <a:pt x="1854200" y="2436479"/>
                      <a:pt x="1824990" y="2465689"/>
                      <a:pt x="1789430" y="2465689"/>
                    </a:cubicBezTo>
                    <a:lnTo>
                      <a:pt x="124460" y="2465689"/>
                    </a:lnTo>
                    <a:cubicBezTo>
                      <a:pt x="88900" y="2465689"/>
                      <a:pt x="59690" y="2436479"/>
                      <a:pt x="59690" y="240091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89430" y="59690"/>
                    </a:lnTo>
                    <a:moveTo>
                      <a:pt x="178943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400919"/>
                    </a:lnTo>
                    <a:cubicBezTo>
                      <a:pt x="0" y="2469499"/>
                      <a:pt x="55880" y="2525379"/>
                      <a:pt x="124460" y="2525379"/>
                    </a:cubicBezTo>
                    <a:lnTo>
                      <a:pt x="1789430" y="2525379"/>
                    </a:lnTo>
                    <a:cubicBezTo>
                      <a:pt x="1858010" y="2525379"/>
                      <a:pt x="1913890" y="2469499"/>
                      <a:pt x="1913890" y="2400919"/>
                    </a:cubicBezTo>
                    <a:lnTo>
                      <a:pt x="1913890" y="124460"/>
                    </a:lnTo>
                    <a:cubicBezTo>
                      <a:pt x="1913890" y="55880"/>
                      <a:pt x="1858010" y="0"/>
                      <a:pt x="1789430" y="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grpSp>
          <p:nvGrpSpPr>
            <p:cNvPr id="34" name="Group 33"/>
            <p:cNvGrpSpPr/>
            <p:nvPr/>
          </p:nvGrpSpPr>
          <p:grpSpPr>
            <a:xfrm>
              <a:off x="14058174" y="0"/>
              <a:ext cx="2511209" cy="2511209"/>
              <a:chOff x="0" y="0"/>
              <a:chExt cx="14400530" cy="14400530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4213888" y="155714"/>
              <a:ext cx="2199781" cy="219978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7" name="Group 36"/>
            <p:cNvGrpSpPr/>
            <p:nvPr/>
          </p:nvGrpSpPr>
          <p:grpSpPr>
            <a:xfrm>
              <a:off x="14375190" y="317016"/>
              <a:ext cx="1877177" cy="1877177"/>
              <a:chOff x="0" y="0"/>
              <a:chExt cx="495300" cy="495300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E9E8FD"/>
              </a:solidFill>
            </p:spPr>
          </p:sp>
          <p:sp>
            <p:nvSpPr>
              <p:cNvPr id="39" name="Freeform 3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0" name="Group 39"/>
            <p:cNvGrpSpPr/>
            <p:nvPr/>
          </p:nvGrpSpPr>
          <p:grpSpPr>
            <a:xfrm>
              <a:off x="17833042" y="1553639"/>
              <a:ext cx="3898100" cy="5143544"/>
              <a:chOff x="0" y="0"/>
              <a:chExt cx="1913890" cy="2525379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31750" y="31750"/>
                <a:ext cx="1850390" cy="2461879"/>
              </a:xfrm>
              <a:custGeom>
                <a:avLst/>
                <a:gdLst/>
                <a:ahLst/>
                <a:cxnLst/>
                <a:rect l="l" t="t" r="r" b="b"/>
                <a:pathLst>
                  <a:path w="1850390" h="2461879">
                    <a:moveTo>
                      <a:pt x="1757680" y="2461878"/>
                    </a:moveTo>
                    <a:lnTo>
                      <a:pt x="92710" y="2461878"/>
                    </a:lnTo>
                    <a:cubicBezTo>
                      <a:pt x="41910" y="2461878"/>
                      <a:pt x="0" y="2419969"/>
                      <a:pt x="0" y="236916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6410" y="0"/>
                    </a:lnTo>
                    <a:cubicBezTo>
                      <a:pt x="1807210" y="0"/>
                      <a:pt x="1849120" y="41910"/>
                      <a:pt x="1849120" y="92710"/>
                    </a:cubicBezTo>
                    <a:lnTo>
                      <a:pt x="1849120" y="2367898"/>
                    </a:lnTo>
                    <a:cubicBezTo>
                      <a:pt x="1850390" y="2419969"/>
                      <a:pt x="1808480" y="2461879"/>
                      <a:pt x="1757680" y="246187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2" name="Freeform 41"/>
              <p:cNvSpPr/>
              <p:nvPr/>
            </p:nvSpPr>
            <p:spPr>
              <a:xfrm>
                <a:off x="0" y="0"/>
                <a:ext cx="1913890" cy="2525379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2525379">
                    <a:moveTo>
                      <a:pt x="1789430" y="59690"/>
                    </a:moveTo>
                    <a:cubicBezTo>
                      <a:pt x="1824990" y="59690"/>
                      <a:pt x="1854200" y="88900"/>
                      <a:pt x="1854200" y="124460"/>
                    </a:cubicBezTo>
                    <a:lnTo>
                      <a:pt x="1854200" y="2400919"/>
                    </a:lnTo>
                    <a:cubicBezTo>
                      <a:pt x="1854200" y="2436479"/>
                      <a:pt x="1824990" y="2465689"/>
                      <a:pt x="1789430" y="2465689"/>
                    </a:cubicBezTo>
                    <a:lnTo>
                      <a:pt x="124460" y="2465689"/>
                    </a:lnTo>
                    <a:cubicBezTo>
                      <a:pt x="88900" y="2465689"/>
                      <a:pt x="59690" y="2436479"/>
                      <a:pt x="59690" y="240091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89430" y="59690"/>
                    </a:lnTo>
                    <a:moveTo>
                      <a:pt x="178943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400919"/>
                    </a:lnTo>
                    <a:cubicBezTo>
                      <a:pt x="0" y="2469499"/>
                      <a:pt x="55880" y="2525379"/>
                      <a:pt x="124460" y="2525379"/>
                    </a:cubicBezTo>
                    <a:lnTo>
                      <a:pt x="1789430" y="2525379"/>
                    </a:lnTo>
                    <a:cubicBezTo>
                      <a:pt x="1858010" y="2525379"/>
                      <a:pt x="1913890" y="2469499"/>
                      <a:pt x="1913890" y="2400919"/>
                    </a:cubicBezTo>
                    <a:lnTo>
                      <a:pt x="1913890" y="124460"/>
                    </a:lnTo>
                    <a:cubicBezTo>
                      <a:pt x="1913890" y="55880"/>
                      <a:pt x="1858010" y="0"/>
                      <a:pt x="1789430" y="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grpSp>
          <p:nvGrpSpPr>
            <p:cNvPr id="43" name="Group 42"/>
            <p:cNvGrpSpPr/>
            <p:nvPr/>
          </p:nvGrpSpPr>
          <p:grpSpPr>
            <a:xfrm>
              <a:off x="18526488" y="0"/>
              <a:ext cx="2511209" cy="2511209"/>
              <a:chOff x="0" y="0"/>
              <a:chExt cx="14400530" cy="14400530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8682202" y="155714"/>
              <a:ext cx="2199781" cy="219978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18843504" y="317016"/>
              <a:ext cx="1877177" cy="1877177"/>
              <a:chOff x="0" y="0"/>
              <a:chExt cx="495300" cy="495300"/>
            </a:xfrm>
          </p:grpSpPr>
          <p:sp>
            <p:nvSpPr>
              <p:cNvPr id="47" name="Freeform 4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E9E8FD"/>
              </a:solidFill>
            </p:spPr>
          </p:sp>
          <p:sp>
            <p:nvSpPr>
              <p:cNvPr id="48" name="Freeform 4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9" name="Group 48"/>
            <p:cNvGrpSpPr/>
            <p:nvPr/>
          </p:nvGrpSpPr>
          <p:grpSpPr>
            <a:xfrm>
              <a:off x="17262829" y="3453475"/>
              <a:ext cx="872210" cy="1121169"/>
              <a:chOff x="0" y="0"/>
              <a:chExt cx="632315" cy="812800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0" y="0"/>
                <a:ext cx="632315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2315" h="812800">
                    <a:moveTo>
                      <a:pt x="632315" y="406400"/>
                    </a:moveTo>
                    <a:lnTo>
                      <a:pt x="225915" y="0"/>
                    </a:lnTo>
                    <a:lnTo>
                      <a:pt x="225915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225915" y="609600"/>
                    </a:lnTo>
                    <a:lnTo>
                      <a:pt x="225915" y="812800"/>
                    </a:lnTo>
                    <a:lnTo>
                      <a:pt x="632315" y="40640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51" name="TextBox 50"/>
              <p:cNvSpPr txBox="1"/>
              <p:nvPr/>
            </p:nvSpPr>
            <p:spPr>
              <a:xfrm>
                <a:off x="0" y="155575"/>
                <a:ext cx="711200" cy="454025"/>
              </a:xfrm>
              <a:prstGeom prst="rect">
                <a:avLst/>
              </a:prstGeom>
            </p:spPr>
            <p:txBody>
              <a:bodyPr lIns="33867" tIns="33867" rIns="33867" bIns="33867" rtlCol="0" anchor="ctr">
                <a:normAutofit/>
              </a:bodyPr>
              <a:lstStyle/>
              <a:p/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2773508" y="3453475"/>
              <a:ext cx="872210" cy="1121169"/>
              <a:chOff x="0" y="0"/>
              <a:chExt cx="632315" cy="812800"/>
            </a:xfrm>
          </p:grpSpPr>
          <p:sp>
            <p:nvSpPr>
              <p:cNvPr id="53" name="Freeform 52"/>
              <p:cNvSpPr/>
              <p:nvPr/>
            </p:nvSpPr>
            <p:spPr>
              <a:xfrm>
                <a:off x="0" y="0"/>
                <a:ext cx="632315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2315" h="812800">
                    <a:moveTo>
                      <a:pt x="632315" y="406400"/>
                    </a:moveTo>
                    <a:lnTo>
                      <a:pt x="225915" y="0"/>
                    </a:lnTo>
                    <a:lnTo>
                      <a:pt x="225915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225915" y="609600"/>
                    </a:lnTo>
                    <a:lnTo>
                      <a:pt x="225915" y="812800"/>
                    </a:lnTo>
                    <a:lnTo>
                      <a:pt x="632315" y="40640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54" name="TextBox 53"/>
              <p:cNvSpPr txBox="1"/>
              <p:nvPr/>
            </p:nvSpPr>
            <p:spPr>
              <a:xfrm>
                <a:off x="0" y="155575"/>
                <a:ext cx="711200" cy="454025"/>
              </a:xfrm>
              <a:prstGeom prst="rect">
                <a:avLst/>
              </a:prstGeom>
            </p:spPr>
            <p:txBody>
              <a:bodyPr lIns="33867" tIns="33867" rIns="33867" bIns="33867" rtlCol="0" anchor="ctr">
                <a:normAutofit/>
              </a:bodyPr>
              <a:lstStyle/>
              <a:p/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8305195" y="3453475"/>
              <a:ext cx="872210" cy="1121169"/>
              <a:chOff x="0" y="0"/>
              <a:chExt cx="632315" cy="812800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0" y="0"/>
                <a:ext cx="632315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2315" h="812800">
                    <a:moveTo>
                      <a:pt x="632315" y="406400"/>
                    </a:moveTo>
                    <a:lnTo>
                      <a:pt x="225915" y="0"/>
                    </a:lnTo>
                    <a:lnTo>
                      <a:pt x="225915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225915" y="609600"/>
                    </a:lnTo>
                    <a:lnTo>
                      <a:pt x="225915" y="812800"/>
                    </a:lnTo>
                    <a:lnTo>
                      <a:pt x="632315" y="40640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0" y="155575"/>
                <a:ext cx="711200" cy="454025"/>
              </a:xfrm>
              <a:prstGeom prst="rect">
                <a:avLst/>
              </a:prstGeom>
            </p:spPr>
            <p:txBody>
              <a:bodyPr lIns="33867" tIns="33867" rIns="33867" bIns="33867" rtlCol="0" anchor="ctr">
                <a:normAutofit/>
              </a:bodyPr>
              <a:lstStyle/>
              <a:p/>
            </p:txBody>
          </p:sp>
        </p:grpSp>
        <p:grpSp>
          <p:nvGrpSpPr>
            <p:cNvPr id="59" name="Group 57"/>
            <p:cNvGrpSpPr/>
            <p:nvPr/>
          </p:nvGrpSpPr>
          <p:grpSpPr>
            <a:xfrm>
              <a:off x="3898100" y="3453475"/>
              <a:ext cx="872210" cy="1121169"/>
              <a:chOff x="0" y="0"/>
              <a:chExt cx="632315" cy="812800"/>
            </a:xfrm>
          </p:grpSpPr>
          <p:sp>
            <p:nvSpPr>
              <p:cNvPr id="60" name="Freeform 58"/>
              <p:cNvSpPr/>
              <p:nvPr/>
            </p:nvSpPr>
            <p:spPr>
              <a:xfrm>
                <a:off x="0" y="0"/>
                <a:ext cx="632315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2315" h="812800">
                    <a:moveTo>
                      <a:pt x="632315" y="406400"/>
                    </a:moveTo>
                    <a:lnTo>
                      <a:pt x="225915" y="0"/>
                    </a:lnTo>
                    <a:lnTo>
                      <a:pt x="225915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225915" y="609600"/>
                    </a:lnTo>
                    <a:lnTo>
                      <a:pt x="225915" y="812800"/>
                    </a:lnTo>
                    <a:lnTo>
                      <a:pt x="632315" y="40640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61" name="TextBox 59"/>
              <p:cNvSpPr txBox="1"/>
              <p:nvPr/>
            </p:nvSpPr>
            <p:spPr>
              <a:xfrm>
                <a:off x="0" y="155575"/>
                <a:ext cx="711200" cy="454025"/>
              </a:xfrm>
              <a:prstGeom prst="rect">
                <a:avLst/>
              </a:prstGeom>
            </p:spPr>
            <p:txBody>
              <a:bodyPr lIns="33867" tIns="33867" rIns="33867" bIns="33867" rtlCol="0" anchor="ctr">
                <a:normAutofit/>
              </a:bodyPr>
              <a:lstStyle/>
              <a:p/>
            </p:txBody>
          </p:sp>
        </p:grpSp>
      </p:grpSp>
      <p:grpSp>
        <p:nvGrpSpPr>
          <p:cNvPr id="62" name="Group 60"/>
          <p:cNvGrpSpPr/>
          <p:nvPr/>
        </p:nvGrpSpPr>
        <p:grpSpPr>
          <a:xfrm>
            <a:off x="10007175" y="4100850"/>
            <a:ext cx="1089675" cy="283527"/>
            <a:chOff x="0" y="0"/>
            <a:chExt cx="1561908" cy="406400"/>
          </a:xfrm>
        </p:grpSpPr>
        <p:sp>
          <p:nvSpPr>
            <p:cNvPr id="63" name="Freeform 61"/>
            <p:cNvSpPr/>
            <p:nvPr/>
          </p:nvSpPr>
          <p:spPr>
            <a:xfrm>
              <a:off x="203200" y="-326"/>
              <a:ext cx="1155508" cy="407051"/>
            </a:xfrm>
            <a:custGeom>
              <a:avLst/>
              <a:gdLst/>
              <a:ahLst/>
              <a:cxnLst/>
              <a:rect l="l" t="t" r="r" b="b"/>
              <a:pathLst>
                <a:path w="1155508" h="407051">
                  <a:moveTo>
                    <a:pt x="1155508" y="326"/>
                  </a:moveTo>
                  <a:cubicBezTo>
                    <a:pt x="1082695" y="0"/>
                    <a:pt x="1015273" y="38659"/>
                    <a:pt x="978773" y="101663"/>
                  </a:cubicBezTo>
                  <a:cubicBezTo>
                    <a:pt x="942272" y="164667"/>
                    <a:pt x="942272" y="242385"/>
                    <a:pt x="978773" y="305389"/>
                  </a:cubicBezTo>
                  <a:cubicBezTo>
                    <a:pt x="1015273" y="368393"/>
                    <a:pt x="1082695" y="407052"/>
                    <a:pt x="1155508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id="64" name="TextBox 62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33867" tIns="33867" rIns="33867" bIns="33867" rtlCol="0" anchor="ctr">
              <a:normAutofit/>
            </a:bodyPr>
            <a:lstStyle/>
            <a:p/>
          </p:txBody>
        </p:sp>
      </p:grpSp>
      <p:grpSp>
        <p:nvGrpSpPr>
          <p:cNvPr id="65" name="Group 63"/>
          <p:cNvGrpSpPr/>
          <p:nvPr/>
        </p:nvGrpSpPr>
        <p:grpSpPr>
          <a:xfrm>
            <a:off x="220528" y="5144583"/>
            <a:ext cx="11763645" cy="744094"/>
            <a:chOff x="0" y="0"/>
            <a:chExt cx="23527290" cy="1488188"/>
          </a:xfrm>
        </p:grpSpPr>
        <p:grpSp>
          <p:nvGrpSpPr>
            <p:cNvPr id="66" name="Group 64"/>
            <p:cNvGrpSpPr/>
            <p:nvPr/>
          </p:nvGrpSpPr>
          <p:grpSpPr>
            <a:xfrm>
              <a:off x="17909503" y="716288"/>
              <a:ext cx="5049484" cy="771901"/>
              <a:chOff x="0" y="0"/>
              <a:chExt cx="1285779" cy="196553"/>
            </a:xfrm>
          </p:grpSpPr>
          <p:sp>
            <p:nvSpPr>
              <p:cNvPr id="67" name="Freeform 65"/>
              <p:cNvSpPr/>
              <p:nvPr/>
            </p:nvSpPr>
            <p:spPr>
              <a:xfrm>
                <a:off x="0" y="0"/>
                <a:ext cx="1285779" cy="196553"/>
              </a:xfrm>
              <a:custGeom>
                <a:avLst/>
                <a:gdLst/>
                <a:ahLst/>
                <a:cxnLst/>
                <a:rect l="l" t="t" r="r" b="b"/>
                <a:pathLst>
                  <a:path w="1285779" h="196553">
                    <a:moveTo>
                      <a:pt x="27990" y="0"/>
                    </a:moveTo>
                    <a:lnTo>
                      <a:pt x="1257789" y="0"/>
                    </a:lnTo>
                    <a:cubicBezTo>
                      <a:pt x="1265212" y="0"/>
                      <a:pt x="1272332" y="2949"/>
                      <a:pt x="1277581" y="8198"/>
                    </a:cubicBezTo>
                    <a:cubicBezTo>
                      <a:pt x="1282830" y="13447"/>
                      <a:pt x="1285779" y="20567"/>
                      <a:pt x="1285779" y="27990"/>
                    </a:cubicBezTo>
                    <a:lnTo>
                      <a:pt x="1285779" y="168563"/>
                    </a:lnTo>
                    <a:cubicBezTo>
                      <a:pt x="1285779" y="175987"/>
                      <a:pt x="1282830" y="183106"/>
                      <a:pt x="1277581" y="188355"/>
                    </a:cubicBezTo>
                    <a:cubicBezTo>
                      <a:pt x="1272332" y="193604"/>
                      <a:pt x="1265212" y="196553"/>
                      <a:pt x="1257789" y="196553"/>
                    </a:cubicBezTo>
                    <a:lnTo>
                      <a:pt x="27990" y="196553"/>
                    </a:lnTo>
                    <a:cubicBezTo>
                      <a:pt x="20567" y="196553"/>
                      <a:pt x="13447" y="193604"/>
                      <a:pt x="8198" y="188355"/>
                    </a:cubicBezTo>
                    <a:cubicBezTo>
                      <a:pt x="2949" y="183106"/>
                      <a:pt x="0" y="175987"/>
                      <a:pt x="0" y="168563"/>
                    </a:cubicBezTo>
                    <a:lnTo>
                      <a:pt x="0" y="27990"/>
                    </a:lnTo>
                    <a:cubicBezTo>
                      <a:pt x="0" y="20567"/>
                      <a:pt x="2949" y="13447"/>
                      <a:pt x="8198" y="8198"/>
                    </a:cubicBezTo>
                    <a:cubicBezTo>
                      <a:pt x="13447" y="2949"/>
                      <a:pt x="20567" y="0"/>
                      <a:pt x="27990" y="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68" name="TextBox 6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>
                <a:normAutofit/>
              </a:bodyPr>
              <a:lstStyle/>
              <a:p/>
            </p:txBody>
          </p:sp>
        </p:grpSp>
        <p:grpSp>
          <p:nvGrpSpPr>
            <p:cNvPr id="69" name="Group 67"/>
            <p:cNvGrpSpPr/>
            <p:nvPr/>
          </p:nvGrpSpPr>
          <p:grpSpPr>
            <a:xfrm>
              <a:off x="21983489" y="716288"/>
              <a:ext cx="1543801" cy="771901"/>
              <a:chOff x="0" y="0"/>
              <a:chExt cx="812800" cy="406400"/>
            </a:xfrm>
          </p:grpSpPr>
          <p:sp>
            <p:nvSpPr>
              <p:cNvPr id="70" name="Freeform 68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lnTo>
                      <a:pt x="0" y="0"/>
                    </a:lnTo>
                    <a:lnTo>
                      <a:pt x="0" y="406400"/>
                    </a:lnTo>
                    <a:lnTo>
                      <a:pt x="609600" y="406400"/>
                    </a:lnTo>
                    <a:lnTo>
                      <a:pt x="812800" y="203200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71" name="TextBox 69"/>
              <p:cNvSpPr txBox="1"/>
              <p:nvPr/>
            </p:nvSpPr>
            <p:spPr>
              <a:xfrm>
                <a:off x="0" y="-38100"/>
                <a:ext cx="698500" cy="444500"/>
              </a:xfrm>
              <a:prstGeom prst="rect">
                <a:avLst/>
              </a:prstGeom>
            </p:spPr>
            <p:txBody>
              <a:bodyPr lIns="33867" tIns="33867" rIns="33867" bIns="33867" rtlCol="0" anchor="ctr">
                <a:normAutofit/>
              </a:bodyPr>
              <a:lstStyle/>
              <a:p/>
            </p:txBody>
          </p:sp>
        </p:grpSp>
        <p:grpSp>
          <p:nvGrpSpPr>
            <p:cNvPr id="72" name="Group 70"/>
            <p:cNvGrpSpPr/>
            <p:nvPr/>
          </p:nvGrpSpPr>
          <p:grpSpPr>
            <a:xfrm>
              <a:off x="20186735" y="0"/>
              <a:ext cx="1063323" cy="1063323"/>
              <a:chOff x="0" y="0"/>
              <a:chExt cx="495300" cy="495300"/>
            </a:xfrm>
          </p:grpSpPr>
          <p:sp>
            <p:nvSpPr>
              <p:cNvPr id="73" name="Freeform 71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74" name="Freeform 72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75" name="Group 73"/>
            <p:cNvGrpSpPr/>
            <p:nvPr/>
          </p:nvGrpSpPr>
          <p:grpSpPr>
            <a:xfrm>
              <a:off x="13441189" y="716288"/>
              <a:ext cx="5049484" cy="771901"/>
              <a:chOff x="0" y="0"/>
              <a:chExt cx="1285779" cy="196553"/>
            </a:xfrm>
          </p:grpSpPr>
          <p:sp>
            <p:nvSpPr>
              <p:cNvPr id="76" name="Freeform 74"/>
              <p:cNvSpPr/>
              <p:nvPr/>
            </p:nvSpPr>
            <p:spPr>
              <a:xfrm>
                <a:off x="0" y="0"/>
                <a:ext cx="1285779" cy="196553"/>
              </a:xfrm>
              <a:custGeom>
                <a:avLst/>
                <a:gdLst/>
                <a:ahLst/>
                <a:cxnLst/>
                <a:rect l="l" t="t" r="r" b="b"/>
                <a:pathLst>
                  <a:path w="1285779" h="196553">
                    <a:moveTo>
                      <a:pt x="27990" y="0"/>
                    </a:moveTo>
                    <a:lnTo>
                      <a:pt x="1257789" y="0"/>
                    </a:lnTo>
                    <a:cubicBezTo>
                      <a:pt x="1265212" y="0"/>
                      <a:pt x="1272332" y="2949"/>
                      <a:pt x="1277581" y="8198"/>
                    </a:cubicBezTo>
                    <a:cubicBezTo>
                      <a:pt x="1282830" y="13447"/>
                      <a:pt x="1285779" y="20567"/>
                      <a:pt x="1285779" y="27990"/>
                    </a:cubicBezTo>
                    <a:lnTo>
                      <a:pt x="1285779" y="168563"/>
                    </a:lnTo>
                    <a:cubicBezTo>
                      <a:pt x="1285779" y="175987"/>
                      <a:pt x="1282830" y="183106"/>
                      <a:pt x="1277581" y="188355"/>
                    </a:cubicBezTo>
                    <a:cubicBezTo>
                      <a:pt x="1272332" y="193604"/>
                      <a:pt x="1265212" y="196553"/>
                      <a:pt x="1257789" y="196553"/>
                    </a:cubicBezTo>
                    <a:lnTo>
                      <a:pt x="27990" y="196553"/>
                    </a:lnTo>
                    <a:cubicBezTo>
                      <a:pt x="20567" y="196553"/>
                      <a:pt x="13447" y="193604"/>
                      <a:pt x="8198" y="188355"/>
                    </a:cubicBezTo>
                    <a:cubicBezTo>
                      <a:pt x="2949" y="183106"/>
                      <a:pt x="0" y="175987"/>
                      <a:pt x="0" y="168563"/>
                    </a:cubicBezTo>
                    <a:lnTo>
                      <a:pt x="0" y="27990"/>
                    </a:lnTo>
                    <a:cubicBezTo>
                      <a:pt x="0" y="20567"/>
                      <a:pt x="2949" y="13447"/>
                      <a:pt x="8198" y="8198"/>
                    </a:cubicBezTo>
                    <a:cubicBezTo>
                      <a:pt x="13447" y="2949"/>
                      <a:pt x="20567" y="0"/>
                      <a:pt x="27990" y="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77" name="TextBox 7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>
                <a:normAutofit/>
              </a:bodyPr>
              <a:lstStyle/>
              <a:p/>
            </p:txBody>
          </p:sp>
        </p:grpSp>
        <p:grpSp>
          <p:nvGrpSpPr>
            <p:cNvPr id="78" name="Group 76"/>
            <p:cNvGrpSpPr/>
            <p:nvPr/>
          </p:nvGrpSpPr>
          <p:grpSpPr>
            <a:xfrm>
              <a:off x="17515176" y="716288"/>
              <a:ext cx="1543801" cy="771901"/>
              <a:chOff x="0" y="0"/>
              <a:chExt cx="812800" cy="406400"/>
            </a:xfrm>
          </p:grpSpPr>
          <p:sp>
            <p:nvSpPr>
              <p:cNvPr id="79" name="Freeform 77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lnTo>
                      <a:pt x="0" y="0"/>
                    </a:lnTo>
                    <a:lnTo>
                      <a:pt x="0" y="406400"/>
                    </a:lnTo>
                    <a:lnTo>
                      <a:pt x="609600" y="406400"/>
                    </a:lnTo>
                    <a:lnTo>
                      <a:pt x="812800" y="203200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80" name="TextBox 78"/>
              <p:cNvSpPr txBox="1"/>
              <p:nvPr/>
            </p:nvSpPr>
            <p:spPr>
              <a:xfrm>
                <a:off x="0" y="-38100"/>
                <a:ext cx="698500" cy="444500"/>
              </a:xfrm>
              <a:prstGeom prst="rect">
                <a:avLst/>
              </a:prstGeom>
            </p:spPr>
            <p:txBody>
              <a:bodyPr lIns="33867" tIns="33867" rIns="33867" bIns="33867" rtlCol="0" anchor="ctr">
                <a:normAutofit/>
              </a:bodyPr>
              <a:lstStyle/>
              <a:p/>
            </p:txBody>
          </p:sp>
        </p:grpSp>
        <p:grpSp>
          <p:nvGrpSpPr>
            <p:cNvPr id="81" name="Group 79"/>
            <p:cNvGrpSpPr/>
            <p:nvPr/>
          </p:nvGrpSpPr>
          <p:grpSpPr>
            <a:xfrm>
              <a:off x="15718422" y="0"/>
              <a:ext cx="1063323" cy="1063323"/>
              <a:chOff x="0" y="0"/>
              <a:chExt cx="495300" cy="495300"/>
            </a:xfrm>
          </p:grpSpPr>
          <p:sp>
            <p:nvSpPr>
              <p:cNvPr id="82" name="Freeform 8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83" name="Freeform 8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84" name="Group 82"/>
            <p:cNvGrpSpPr/>
            <p:nvPr/>
          </p:nvGrpSpPr>
          <p:grpSpPr>
            <a:xfrm>
              <a:off x="8951869" y="716288"/>
              <a:ext cx="5049484" cy="771901"/>
              <a:chOff x="0" y="0"/>
              <a:chExt cx="1285779" cy="196553"/>
            </a:xfrm>
          </p:grpSpPr>
          <p:sp>
            <p:nvSpPr>
              <p:cNvPr id="85" name="Freeform 83"/>
              <p:cNvSpPr/>
              <p:nvPr/>
            </p:nvSpPr>
            <p:spPr>
              <a:xfrm>
                <a:off x="0" y="0"/>
                <a:ext cx="1285779" cy="196553"/>
              </a:xfrm>
              <a:custGeom>
                <a:avLst/>
                <a:gdLst/>
                <a:ahLst/>
                <a:cxnLst/>
                <a:rect l="l" t="t" r="r" b="b"/>
                <a:pathLst>
                  <a:path w="1285779" h="196553">
                    <a:moveTo>
                      <a:pt x="27990" y="0"/>
                    </a:moveTo>
                    <a:lnTo>
                      <a:pt x="1257789" y="0"/>
                    </a:lnTo>
                    <a:cubicBezTo>
                      <a:pt x="1265212" y="0"/>
                      <a:pt x="1272332" y="2949"/>
                      <a:pt x="1277581" y="8198"/>
                    </a:cubicBezTo>
                    <a:cubicBezTo>
                      <a:pt x="1282830" y="13447"/>
                      <a:pt x="1285779" y="20567"/>
                      <a:pt x="1285779" y="27990"/>
                    </a:cubicBezTo>
                    <a:lnTo>
                      <a:pt x="1285779" y="168563"/>
                    </a:lnTo>
                    <a:cubicBezTo>
                      <a:pt x="1285779" y="175987"/>
                      <a:pt x="1282830" y="183106"/>
                      <a:pt x="1277581" y="188355"/>
                    </a:cubicBezTo>
                    <a:cubicBezTo>
                      <a:pt x="1272332" y="193604"/>
                      <a:pt x="1265212" y="196553"/>
                      <a:pt x="1257789" y="196553"/>
                    </a:cubicBezTo>
                    <a:lnTo>
                      <a:pt x="27990" y="196553"/>
                    </a:lnTo>
                    <a:cubicBezTo>
                      <a:pt x="20567" y="196553"/>
                      <a:pt x="13447" y="193604"/>
                      <a:pt x="8198" y="188355"/>
                    </a:cubicBezTo>
                    <a:cubicBezTo>
                      <a:pt x="2949" y="183106"/>
                      <a:pt x="0" y="175987"/>
                      <a:pt x="0" y="168563"/>
                    </a:cubicBezTo>
                    <a:lnTo>
                      <a:pt x="0" y="27990"/>
                    </a:lnTo>
                    <a:cubicBezTo>
                      <a:pt x="0" y="20567"/>
                      <a:pt x="2949" y="13447"/>
                      <a:pt x="8198" y="8198"/>
                    </a:cubicBezTo>
                    <a:cubicBezTo>
                      <a:pt x="13447" y="2949"/>
                      <a:pt x="20567" y="0"/>
                      <a:pt x="27990" y="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86" name="TextBox 8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>
                <a:normAutofit/>
              </a:bodyPr>
              <a:lstStyle/>
              <a:p/>
            </p:txBody>
          </p:sp>
        </p:grpSp>
        <p:grpSp>
          <p:nvGrpSpPr>
            <p:cNvPr id="87" name="Group 85"/>
            <p:cNvGrpSpPr/>
            <p:nvPr/>
          </p:nvGrpSpPr>
          <p:grpSpPr>
            <a:xfrm>
              <a:off x="13025855" y="716288"/>
              <a:ext cx="1543801" cy="771901"/>
              <a:chOff x="0" y="0"/>
              <a:chExt cx="812800" cy="406400"/>
            </a:xfrm>
          </p:grpSpPr>
          <p:sp>
            <p:nvSpPr>
              <p:cNvPr id="88" name="Freeform 86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lnTo>
                      <a:pt x="0" y="0"/>
                    </a:lnTo>
                    <a:lnTo>
                      <a:pt x="0" y="406400"/>
                    </a:lnTo>
                    <a:lnTo>
                      <a:pt x="609600" y="406400"/>
                    </a:lnTo>
                    <a:lnTo>
                      <a:pt x="812800" y="203200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89" name="TextBox 87"/>
              <p:cNvSpPr txBox="1"/>
              <p:nvPr/>
            </p:nvSpPr>
            <p:spPr>
              <a:xfrm>
                <a:off x="0" y="-38100"/>
                <a:ext cx="698500" cy="444500"/>
              </a:xfrm>
              <a:prstGeom prst="rect">
                <a:avLst/>
              </a:prstGeom>
            </p:spPr>
            <p:txBody>
              <a:bodyPr lIns="33867" tIns="33867" rIns="33867" bIns="33867" rtlCol="0" anchor="ctr">
                <a:normAutofit/>
              </a:bodyPr>
              <a:lstStyle/>
              <a:p/>
            </p:txBody>
          </p:sp>
        </p:grpSp>
        <p:grpSp>
          <p:nvGrpSpPr>
            <p:cNvPr id="90" name="Group 88"/>
            <p:cNvGrpSpPr/>
            <p:nvPr/>
          </p:nvGrpSpPr>
          <p:grpSpPr>
            <a:xfrm>
              <a:off x="11229101" y="0"/>
              <a:ext cx="1063323" cy="1063323"/>
              <a:chOff x="0" y="0"/>
              <a:chExt cx="495300" cy="495300"/>
            </a:xfrm>
          </p:grpSpPr>
          <p:sp>
            <p:nvSpPr>
              <p:cNvPr id="91" name="Freeform 89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92" name="Freeform 90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3" name="Group 91"/>
            <p:cNvGrpSpPr/>
            <p:nvPr/>
          </p:nvGrpSpPr>
          <p:grpSpPr>
            <a:xfrm>
              <a:off x="4483555" y="716288"/>
              <a:ext cx="5049484" cy="771901"/>
              <a:chOff x="0" y="0"/>
              <a:chExt cx="1285779" cy="196553"/>
            </a:xfrm>
          </p:grpSpPr>
          <p:sp>
            <p:nvSpPr>
              <p:cNvPr id="94" name="Freeform 92"/>
              <p:cNvSpPr/>
              <p:nvPr/>
            </p:nvSpPr>
            <p:spPr>
              <a:xfrm>
                <a:off x="0" y="0"/>
                <a:ext cx="1285779" cy="196553"/>
              </a:xfrm>
              <a:custGeom>
                <a:avLst/>
                <a:gdLst/>
                <a:ahLst/>
                <a:cxnLst/>
                <a:rect l="l" t="t" r="r" b="b"/>
                <a:pathLst>
                  <a:path w="1285779" h="196553">
                    <a:moveTo>
                      <a:pt x="27990" y="0"/>
                    </a:moveTo>
                    <a:lnTo>
                      <a:pt x="1257789" y="0"/>
                    </a:lnTo>
                    <a:cubicBezTo>
                      <a:pt x="1265212" y="0"/>
                      <a:pt x="1272332" y="2949"/>
                      <a:pt x="1277581" y="8198"/>
                    </a:cubicBezTo>
                    <a:cubicBezTo>
                      <a:pt x="1282830" y="13447"/>
                      <a:pt x="1285779" y="20567"/>
                      <a:pt x="1285779" y="27990"/>
                    </a:cubicBezTo>
                    <a:lnTo>
                      <a:pt x="1285779" y="168563"/>
                    </a:lnTo>
                    <a:cubicBezTo>
                      <a:pt x="1285779" y="175987"/>
                      <a:pt x="1282830" y="183106"/>
                      <a:pt x="1277581" y="188355"/>
                    </a:cubicBezTo>
                    <a:cubicBezTo>
                      <a:pt x="1272332" y="193604"/>
                      <a:pt x="1265212" y="196553"/>
                      <a:pt x="1257789" y="196553"/>
                    </a:cubicBezTo>
                    <a:lnTo>
                      <a:pt x="27990" y="196553"/>
                    </a:lnTo>
                    <a:cubicBezTo>
                      <a:pt x="20567" y="196553"/>
                      <a:pt x="13447" y="193604"/>
                      <a:pt x="8198" y="188355"/>
                    </a:cubicBezTo>
                    <a:cubicBezTo>
                      <a:pt x="2949" y="183106"/>
                      <a:pt x="0" y="175987"/>
                      <a:pt x="0" y="168563"/>
                    </a:cubicBezTo>
                    <a:lnTo>
                      <a:pt x="0" y="27990"/>
                    </a:lnTo>
                    <a:cubicBezTo>
                      <a:pt x="0" y="20567"/>
                      <a:pt x="2949" y="13447"/>
                      <a:pt x="8198" y="8198"/>
                    </a:cubicBezTo>
                    <a:cubicBezTo>
                      <a:pt x="13447" y="2949"/>
                      <a:pt x="20567" y="0"/>
                      <a:pt x="27990" y="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95" name="TextBox 9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>
                <a:normAutofit/>
              </a:bodyPr>
              <a:lstStyle/>
              <a:p/>
            </p:txBody>
          </p:sp>
        </p:grpSp>
        <p:grpSp>
          <p:nvGrpSpPr>
            <p:cNvPr id="96" name="Group 94"/>
            <p:cNvGrpSpPr/>
            <p:nvPr/>
          </p:nvGrpSpPr>
          <p:grpSpPr>
            <a:xfrm>
              <a:off x="8557542" y="716288"/>
              <a:ext cx="1543801" cy="771901"/>
              <a:chOff x="0" y="0"/>
              <a:chExt cx="812800" cy="406400"/>
            </a:xfrm>
          </p:grpSpPr>
          <p:sp>
            <p:nvSpPr>
              <p:cNvPr id="97" name="Freeform 95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lnTo>
                      <a:pt x="0" y="0"/>
                    </a:lnTo>
                    <a:lnTo>
                      <a:pt x="0" y="406400"/>
                    </a:lnTo>
                    <a:lnTo>
                      <a:pt x="609600" y="406400"/>
                    </a:lnTo>
                    <a:lnTo>
                      <a:pt x="812800" y="203200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98" name="TextBox 96"/>
              <p:cNvSpPr txBox="1"/>
              <p:nvPr/>
            </p:nvSpPr>
            <p:spPr>
              <a:xfrm>
                <a:off x="0" y="-38100"/>
                <a:ext cx="698500" cy="444500"/>
              </a:xfrm>
              <a:prstGeom prst="rect">
                <a:avLst/>
              </a:prstGeom>
            </p:spPr>
            <p:txBody>
              <a:bodyPr lIns="33867" tIns="33867" rIns="33867" bIns="33867" rtlCol="0" anchor="ctr">
                <a:normAutofit/>
              </a:bodyPr>
              <a:lstStyle/>
              <a:p/>
            </p:txBody>
          </p:sp>
        </p:grpSp>
        <p:grpSp>
          <p:nvGrpSpPr>
            <p:cNvPr id="99" name="Group 97"/>
            <p:cNvGrpSpPr/>
            <p:nvPr/>
          </p:nvGrpSpPr>
          <p:grpSpPr>
            <a:xfrm>
              <a:off x="0" y="716288"/>
              <a:ext cx="5049484" cy="771901"/>
              <a:chOff x="0" y="0"/>
              <a:chExt cx="1285779" cy="196553"/>
            </a:xfrm>
          </p:grpSpPr>
          <p:sp>
            <p:nvSpPr>
              <p:cNvPr id="100" name="Freeform 98"/>
              <p:cNvSpPr/>
              <p:nvPr/>
            </p:nvSpPr>
            <p:spPr>
              <a:xfrm>
                <a:off x="0" y="0"/>
                <a:ext cx="1285779" cy="196553"/>
              </a:xfrm>
              <a:custGeom>
                <a:avLst/>
                <a:gdLst/>
                <a:ahLst/>
                <a:cxnLst/>
                <a:rect l="l" t="t" r="r" b="b"/>
                <a:pathLst>
                  <a:path w="1285779" h="196553">
                    <a:moveTo>
                      <a:pt x="27990" y="0"/>
                    </a:moveTo>
                    <a:lnTo>
                      <a:pt x="1257789" y="0"/>
                    </a:lnTo>
                    <a:cubicBezTo>
                      <a:pt x="1265212" y="0"/>
                      <a:pt x="1272332" y="2949"/>
                      <a:pt x="1277581" y="8198"/>
                    </a:cubicBezTo>
                    <a:cubicBezTo>
                      <a:pt x="1282830" y="13447"/>
                      <a:pt x="1285779" y="20567"/>
                      <a:pt x="1285779" y="27990"/>
                    </a:cubicBezTo>
                    <a:lnTo>
                      <a:pt x="1285779" y="168563"/>
                    </a:lnTo>
                    <a:cubicBezTo>
                      <a:pt x="1285779" y="175987"/>
                      <a:pt x="1282830" y="183106"/>
                      <a:pt x="1277581" y="188355"/>
                    </a:cubicBezTo>
                    <a:cubicBezTo>
                      <a:pt x="1272332" y="193604"/>
                      <a:pt x="1265212" y="196553"/>
                      <a:pt x="1257789" y="196553"/>
                    </a:cubicBezTo>
                    <a:lnTo>
                      <a:pt x="27990" y="196553"/>
                    </a:lnTo>
                    <a:cubicBezTo>
                      <a:pt x="20567" y="196553"/>
                      <a:pt x="13447" y="193604"/>
                      <a:pt x="8198" y="188355"/>
                    </a:cubicBezTo>
                    <a:cubicBezTo>
                      <a:pt x="2949" y="183106"/>
                      <a:pt x="0" y="175987"/>
                      <a:pt x="0" y="168563"/>
                    </a:cubicBezTo>
                    <a:lnTo>
                      <a:pt x="0" y="27990"/>
                    </a:lnTo>
                    <a:cubicBezTo>
                      <a:pt x="0" y="20567"/>
                      <a:pt x="2949" y="13447"/>
                      <a:pt x="8198" y="8198"/>
                    </a:cubicBezTo>
                    <a:cubicBezTo>
                      <a:pt x="13447" y="2949"/>
                      <a:pt x="20567" y="0"/>
                      <a:pt x="27990" y="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101" name="TextBox 9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>
                <a:normAutofit/>
              </a:bodyPr>
              <a:lstStyle/>
              <a:p/>
            </p:txBody>
          </p:sp>
        </p:grpSp>
        <p:grpSp>
          <p:nvGrpSpPr>
            <p:cNvPr id="102" name="Group 100"/>
            <p:cNvGrpSpPr/>
            <p:nvPr/>
          </p:nvGrpSpPr>
          <p:grpSpPr>
            <a:xfrm>
              <a:off x="4073987" y="716288"/>
              <a:ext cx="1543801" cy="771901"/>
              <a:chOff x="0" y="0"/>
              <a:chExt cx="812800" cy="406400"/>
            </a:xfrm>
          </p:grpSpPr>
          <p:sp>
            <p:nvSpPr>
              <p:cNvPr id="103" name="Freeform 101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lnTo>
                      <a:pt x="0" y="0"/>
                    </a:lnTo>
                    <a:lnTo>
                      <a:pt x="0" y="406400"/>
                    </a:lnTo>
                    <a:lnTo>
                      <a:pt x="609600" y="406400"/>
                    </a:lnTo>
                    <a:lnTo>
                      <a:pt x="812800" y="203200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104" name="TextBox 102"/>
              <p:cNvSpPr txBox="1"/>
              <p:nvPr/>
            </p:nvSpPr>
            <p:spPr>
              <a:xfrm>
                <a:off x="0" y="-38100"/>
                <a:ext cx="698500" cy="444500"/>
              </a:xfrm>
              <a:prstGeom prst="rect">
                <a:avLst/>
              </a:prstGeom>
            </p:spPr>
            <p:txBody>
              <a:bodyPr lIns="33867" tIns="33867" rIns="33867" bIns="33867" rtlCol="0" anchor="ctr">
                <a:normAutofit/>
              </a:bodyPr>
              <a:lstStyle/>
              <a:p/>
            </p:txBody>
          </p:sp>
        </p:grpSp>
        <p:grpSp>
          <p:nvGrpSpPr>
            <p:cNvPr id="105" name="Group 103"/>
            <p:cNvGrpSpPr/>
            <p:nvPr/>
          </p:nvGrpSpPr>
          <p:grpSpPr>
            <a:xfrm>
              <a:off x="2277232" y="0"/>
              <a:ext cx="1063323" cy="1063323"/>
              <a:chOff x="0" y="0"/>
              <a:chExt cx="495300" cy="495300"/>
            </a:xfrm>
          </p:grpSpPr>
          <p:sp>
            <p:nvSpPr>
              <p:cNvPr id="106" name="Freeform 10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107" name="Freeform 105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08" name="Group 106"/>
            <p:cNvGrpSpPr/>
            <p:nvPr/>
          </p:nvGrpSpPr>
          <p:grpSpPr>
            <a:xfrm>
              <a:off x="6760788" y="0"/>
              <a:ext cx="1063323" cy="1063323"/>
              <a:chOff x="0" y="0"/>
              <a:chExt cx="495300" cy="495300"/>
            </a:xfrm>
          </p:grpSpPr>
          <p:sp>
            <p:nvSpPr>
              <p:cNvPr id="109" name="Freeform 10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id="110" name="Freeform 10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111" name="Group 109"/>
          <p:cNvGrpSpPr/>
          <p:nvPr/>
        </p:nvGrpSpPr>
        <p:grpSpPr>
          <a:xfrm>
            <a:off x="7773019" y="4100850"/>
            <a:ext cx="1089675" cy="283527"/>
            <a:chOff x="0" y="0"/>
            <a:chExt cx="1561908" cy="406400"/>
          </a:xfrm>
        </p:grpSpPr>
        <p:sp>
          <p:nvSpPr>
            <p:cNvPr id="112" name="Freeform 110"/>
            <p:cNvSpPr/>
            <p:nvPr/>
          </p:nvSpPr>
          <p:spPr>
            <a:xfrm>
              <a:off x="203200" y="-326"/>
              <a:ext cx="1155508" cy="407051"/>
            </a:xfrm>
            <a:custGeom>
              <a:avLst/>
              <a:gdLst/>
              <a:ahLst/>
              <a:cxnLst/>
              <a:rect l="l" t="t" r="r" b="b"/>
              <a:pathLst>
                <a:path w="1155508" h="407051">
                  <a:moveTo>
                    <a:pt x="1155508" y="326"/>
                  </a:moveTo>
                  <a:cubicBezTo>
                    <a:pt x="1082695" y="0"/>
                    <a:pt x="1015273" y="38659"/>
                    <a:pt x="978773" y="101663"/>
                  </a:cubicBezTo>
                  <a:cubicBezTo>
                    <a:pt x="942272" y="164667"/>
                    <a:pt x="942272" y="242385"/>
                    <a:pt x="978773" y="305389"/>
                  </a:cubicBezTo>
                  <a:cubicBezTo>
                    <a:pt x="1015273" y="368393"/>
                    <a:pt x="1082695" y="407052"/>
                    <a:pt x="1155508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id="113" name="TextBox 111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33867" tIns="33867" rIns="33867" bIns="33867" rtlCol="0" anchor="ctr">
              <a:normAutofit/>
            </a:bodyPr>
            <a:lstStyle/>
            <a:p/>
          </p:txBody>
        </p:sp>
      </p:grpSp>
      <p:grpSp>
        <p:nvGrpSpPr>
          <p:cNvPr id="114" name="Group 112"/>
          <p:cNvGrpSpPr/>
          <p:nvPr/>
        </p:nvGrpSpPr>
        <p:grpSpPr>
          <a:xfrm>
            <a:off x="5528358" y="4100850"/>
            <a:ext cx="1089675" cy="283527"/>
            <a:chOff x="0" y="0"/>
            <a:chExt cx="1561908" cy="406400"/>
          </a:xfrm>
        </p:grpSpPr>
        <p:sp>
          <p:nvSpPr>
            <p:cNvPr id="115" name="Freeform 113"/>
            <p:cNvSpPr/>
            <p:nvPr/>
          </p:nvSpPr>
          <p:spPr>
            <a:xfrm>
              <a:off x="203200" y="-326"/>
              <a:ext cx="1155508" cy="407051"/>
            </a:xfrm>
            <a:custGeom>
              <a:avLst/>
              <a:gdLst/>
              <a:ahLst/>
              <a:cxnLst/>
              <a:rect l="l" t="t" r="r" b="b"/>
              <a:pathLst>
                <a:path w="1155508" h="407051">
                  <a:moveTo>
                    <a:pt x="1155508" y="326"/>
                  </a:moveTo>
                  <a:cubicBezTo>
                    <a:pt x="1082695" y="0"/>
                    <a:pt x="1015273" y="38659"/>
                    <a:pt x="978773" y="101663"/>
                  </a:cubicBezTo>
                  <a:cubicBezTo>
                    <a:pt x="942272" y="164667"/>
                    <a:pt x="942272" y="242385"/>
                    <a:pt x="978773" y="305389"/>
                  </a:cubicBezTo>
                  <a:cubicBezTo>
                    <a:pt x="1015273" y="368393"/>
                    <a:pt x="1082695" y="407052"/>
                    <a:pt x="1155508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id="116" name="TextBox 114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33867" tIns="33867" rIns="33867" bIns="33867" rtlCol="0" anchor="ctr">
              <a:normAutofit/>
            </a:bodyPr>
            <a:lstStyle/>
            <a:p/>
          </p:txBody>
        </p:sp>
      </p:grpSp>
      <p:grpSp>
        <p:nvGrpSpPr>
          <p:cNvPr id="117" name="Group 115"/>
          <p:cNvGrpSpPr/>
          <p:nvPr/>
        </p:nvGrpSpPr>
        <p:grpSpPr>
          <a:xfrm>
            <a:off x="3294201" y="4100850"/>
            <a:ext cx="1089675" cy="283527"/>
            <a:chOff x="0" y="0"/>
            <a:chExt cx="1561908" cy="406400"/>
          </a:xfrm>
        </p:grpSpPr>
        <p:sp>
          <p:nvSpPr>
            <p:cNvPr id="118" name="Freeform 116"/>
            <p:cNvSpPr/>
            <p:nvPr/>
          </p:nvSpPr>
          <p:spPr>
            <a:xfrm>
              <a:off x="203200" y="-326"/>
              <a:ext cx="1155508" cy="407051"/>
            </a:xfrm>
            <a:custGeom>
              <a:avLst/>
              <a:gdLst/>
              <a:ahLst/>
              <a:cxnLst/>
              <a:rect l="l" t="t" r="r" b="b"/>
              <a:pathLst>
                <a:path w="1155508" h="407051">
                  <a:moveTo>
                    <a:pt x="1155508" y="326"/>
                  </a:moveTo>
                  <a:cubicBezTo>
                    <a:pt x="1082695" y="0"/>
                    <a:pt x="1015273" y="38659"/>
                    <a:pt x="978773" y="101663"/>
                  </a:cubicBezTo>
                  <a:cubicBezTo>
                    <a:pt x="942272" y="164667"/>
                    <a:pt x="942272" y="242385"/>
                    <a:pt x="978773" y="305389"/>
                  </a:cubicBezTo>
                  <a:cubicBezTo>
                    <a:pt x="1015273" y="368393"/>
                    <a:pt x="1082695" y="407052"/>
                    <a:pt x="1155508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id="119" name="TextBox 117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33867" tIns="33867" rIns="33867" bIns="33867" rtlCol="0" anchor="ctr">
              <a:normAutofit/>
            </a:bodyPr>
            <a:lstStyle/>
            <a:p/>
          </p:txBody>
        </p:sp>
      </p:grpSp>
      <p:grpSp>
        <p:nvGrpSpPr>
          <p:cNvPr id="120" name="Group 118"/>
          <p:cNvGrpSpPr/>
          <p:nvPr/>
        </p:nvGrpSpPr>
        <p:grpSpPr>
          <a:xfrm>
            <a:off x="1090654" y="4100850"/>
            <a:ext cx="1089675" cy="283527"/>
            <a:chOff x="0" y="0"/>
            <a:chExt cx="1561908" cy="406400"/>
          </a:xfrm>
        </p:grpSpPr>
        <p:sp>
          <p:nvSpPr>
            <p:cNvPr id="121" name="Freeform 119"/>
            <p:cNvSpPr/>
            <p:nvPr/>
          </p:nvSpPr>
          <p:spPr>
            <a:xfrm>
              <a:off x="203200" y="-326"/>
              <a:ext cx="1155508" cy="407051"/>
            </a:xfrm>
            <a:custGeom>
              <a:avLst/>
              <a:gdLst/>
              <a:ahLst/>
              <a:cxnLst/>
              <a:rect l="l" t="t" r="r" b="b"/>
              <a:pathLst>
                <a:path w="1155508" h="407051">
                  <a:moveTo>
                    <a:pt x="1155508" y="326"/>
                  </a:moveTo>
                  <a:cubicBezTo>
                    <a:pt x="1082695" y="0"/>
                    <a:pt x="1015273" y="38659"/>
                    <a:pt x="978773" y="101663"/>
                  </a:cubicBezTo>
                  <a:cubicBezTo>
                    <a:pt x="942272" y="164667"/>
                    <a:pt x="942272" y="242385"/>
                    <a:pt x="978773" y="305389"/>
                  </a:cubicBezTo>
                  <a:cubicBezTo>
                    <a:pt x="1015273" y="368393"/>
                    <a:pt x="1082695" y="407052"/>
                    <a:pt x="1155508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id="122" name="TextBox 120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33867" tIns="33867" rIns="33867" bIns="33867" rtlCol="0" anchor="ctr">
              <a:normAutofit/>
            </a:bodyPr>
            <a:lstStyle/>
            <a:p/>
          </p:txBody>
        </p:sp>
      </p:grpSp>
      <p:pic>
        <p:nvPicPr>
          <p:cNvPr id="123" name="Picture 1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29735" y="1757149"/>
            <a:ext cx="378112" cy="399159"/>
          </a:xfrm>
          <a:prstGeom prst="rect">
            <a:avLst/>
          </a:prstGeom>
          <a:ln>
            <a:noFill/>
          </a:ln>
        </p:spPr>
      </p:pic>
      <p:pic>
        <p:nvPicPr>
          <p:cNvPr id="124" name="Picture 12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40739" y="1750446"/>
            <a:ext cx="231512" cy="399159"/>
          </a:xfrm>
          <a:prstGeom prst="rect">
            <a:avLst/>
          </a:prstGeom>
          <a:ln>
            <a:noFill/>
          </a:ln>
        </p:spPr>
      </p:pic>
      <p:pic>
        <p:nvPicPr>
          <p:cNvPr id="125" name="Picture 12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49785" y="1777299"/>
            <a:ext cx="302742" cy="345453"/>
          </a:xfrm>
          <a:prstGeom prst="rect">
            <a:avLst/>
          </a:prstGeom>
          <a:ln>
            <a:noFill/>
          </a:ln>
        </p:spPr>
      </p:pic>
      <p:pic>
        <p:nvPicPr>
          <p:cNvPr id="126" name="Picture 12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372211" y="1758772"/>
            <a:ext cx="359603" cy="373173"/>
          </a:xfrm>
          <a:prstGeom prst="rect">
            <a:avLst/>
          </a:prstGeom>
          <a:ln>
            <a:noFill/>
          </a:ln>
        </p:spPr>
      </p:pic>
      <p:pic>
        <p:nvPicPr>
          <p:cNvPr id="127" name="Picture 12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650066" y="1817971"/>
            <a:ext cx="344545" cy="277515"/>
          </a:xfrm>
          <a:prstGeom prst="rect">
            <a:avLst/>
          </a:prstGeom>
          <a:ln>
            <a:noFill/>
          </a:ln>
        </p:spPr>
      </p:pic>
      <p:sp>
        <p:nvSpPr>
          <p:cNvPr id="128" name="TextBox 126"/>
          <p:cNvSpPr txBox="1"/>
          <p:nvPr/>
        </p:nvSpPr>
        <p:spPr>
          <a:xfrm>
            <a:off x="10313895" y="5270492"/>
            <a:ext cx="531661" cy="251607"/>
          </a:xfrm>
          <a:prstGeom prst="rect">
            <a:avLst/>
          </a:prstGeom>
        </p:spPr>
        <p:txBody>
          <a:bodyPr lIns="0" tIns="0" rIns="0" bIns="0" rtlCol="0" anchor="t">
            <a:normAutofit fontScale="90000"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z="1465" spc="58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05</a:t>
            </a:r>
            <a:endParaRPr lang="zh-CN" sz="1465" spc="58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9" name="TextBox 127"/>
          <p:cNvSpPr txBox="1"/>
          <p:nvPr/>
        </p:nvSpPr>
        <p:spPr>
          <a:xfrm>
            <a:off x="10066018" y="4099408"/>
            <a:ext cx="938589" cy="251607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z="1110" spc="58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Step.05</a:t>
            </a:r>
            <a:endParaRPr lang="zh-CN" sz="1110" spc="58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0" name="TextBox 128"/>
          <p:cNvSpPr txBox="1"/>
          <p:nvPr/>
        </p:nvSpPr>
        <p:spPr>
          <a:xfrm>
            <a:off x="9784495" y="2697765"/>
            <a:ext cx="1501635" cy="250518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z="1465" spc="58">
                <a:solidFill>
                  <a:srgbClr val="000000"/>
                </a:solidFill>
                <a:latin typeface="宋体" panose="02010600030101010101" pitchFamily="2" charset="-122"/>
                <a:ea typeface="思源黑体-粗体 Bold"/>
                <a:sym typeface="宋体" panose="02010600030101010101" pitchFamily="2" charset="-122"/>
              </a:rPr>
              <a:t>关键点标注</a:t>
            </a:r>
            <a:endParaRPr lang="zh-CN" sz="1465" spc="58">
              <a:solidFill>
                <a:srgbClr val="000000"/>
              </a:solidFill>
              <a:latin typeface="宋体" panose="02010600030101010101" pitchFamily="2" charset="-122"/>
              <a:ea typeface="思源黑体-粗体 Bold"/>
              <a:sym typeface="宋体" panose="02010600030101010101" pitchFamily="2" charset="-122"/>
            </a:endParaRPr>
          </a:p>
        </p:txBody>
      </p:sp>
      <p:sp>
        <p:nvSpPr>
          <p:cNvPr id="131" name="TextBox 129"/>
          <p:cNvSpPr txBox="1"/>
          <p:nvPr/>
        </p:nvSpPr>
        <p:spPr>
          <a:xfrm>
            <a:off x="9784495" y="3021781"/>
            <a:ext cx="1501635" cy="949042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pc="42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对图像中的关键点进行标注，例如人脸关键点检测</a:t>
            </a:r>
            <a:endParaRPr lang="zh-CN" spc="42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2" name="TextBox 130"/>
          <p:cNvSpPr txBox="1"/>
          <p:nvPr/>
        </p:nvSpPr>
        <p:spPr>
          <a:xfrm>
            <a:off x="8079738" y="5270492"/>
            <a:ext cx="531661" cy="251607"/>
          </a:xfrm>
          <a:prstGeom prst="rect">
            <a:avLst/>
          </a:prstGeom>
        </p:spPr>
        <p:txBody>
          <a:bodyPr lIns="0" tIns="0" rIns="0" bIns="0" rtlCol="0" anchor="t">
            <a:normAutofit fontScale="90000"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z="1465" spc="58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04</a:t>
            </a:r>
            <a:endParaRPr lang="zh-CN" sz="1465" spc="58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" name="TextBox 131"/>
          <p:cNvSpPr txBox="1"/>
          <p:nvPr/>
        </p:nvSpPr>
        <p:spPr>
          <a:xfrm>
            <a:off x="7831862" y="4099408"/>
            <a:ext cx="938589" cy="251607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z="1110" spc="58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Step.04</a:t>
            </a:r>
            <a:endParaRPr lang="zh-CN" sz="1110" spc="58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4" name="TextBox 132"/>
          <p:cNvSpPr txBox="1"/>
          <p:nvPr/>
        </p:nvSpPr>
        <p:spPr>
          <a:xfrm>
            <a:off x="7550339" y="2697765"/>
            <a:ext cx="1501635" cy="250518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z="1465" spc="58">
                <a:solidFill>
                  <a:srgbClr val="000000"/>
                </a:solidFill>
                <a:latin typeface="宋体" panose="02010600030101010101" pitchFamily="2" charset="-122"/>
                <a:ea typeface="思源黑体-粗体 Bold"/>
                <a:sym typeface="宋体" panose="02010600030101010101" pitchFamily="2" charset="-122"/>
              </a:rPr>
              <a:t>轮廓标注</a:t>
            </a:r>
            <a:endParaRPr lang="zh-CN" sz="1465" spc="58">
              <a:solidFill>
                <a:srgbClr val="000000"/>
              </a:solidFill>
              <a:latin typeface="宋体" panose="02010600030101010101" pitchFamily="2" charset="-122"/>
              <a:ea typeface="思源黑体-粗体 Bold"/>
              <a:sym typeface="宋体" panose="02010600030101010101" pitchFamily="2" charset="-122"/>
            </a:endParaRPr>
          </a:p>
        </p:txBody>
      </p:sp>
      <p:sp>
        <p:nvSpPr>
          <p:cNvPr id="135" name="TextBox 133"/>
          <p:cNvSpPr txBox="1"/>
          <p:nvPr/>
        </p:nvSpPr>
        <p:spPr>
          <a:xfrm>
            <a:off x="7550339" y="3021781"/>
            <a:ext cx="1501635" cy="949042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pc="42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对图像中的目标进行轮廓的标注，例如语义分割任务</a:t>
            </a:r>
            <a:endParaRPr lang="zh-CN" spc="42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6" name="TextBox 134"/>
          <p:cNvSpPr txBox="1"/>
          <p:nvPr/>
        </p:nvSpPr>
        <p:spPr>
          <a:xfrm>
            <a:off x="5835078" y="5270492"/>
            <a:ext cx="531661" cy="251607"/>
          </a:xfrm>
          <a:prstGeom prst="rect">
            <a:avLst/>
          </a:prstGeom>
        </p:spPr>
        <p:txBody>
          <a:bodyPr lIns="0" tIns="0" rIns="0" bIns="0" rtlCol="0" anchor="t">
            <a:normAutofit fontScale="90000"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z="1465" spc="58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03</a:t>
            </a:r>
            <a:endParaRPr lang="zh-CN" sz="1465" spc="58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7" name="TextBox 135"/>
          <p:cNvSpPr txBox="1"/>
          <p:nvPr/>
        </p:nvSpPr>
        <p:spPr>
          <a:xfrm>
            <a:off x="5587202" y="4099408"/>
            <a:ext cx="938589" cy="251607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z="1110" spc="58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Step.03</a:t>
            </a:r>
            <a:endParaRPr lang="zh-CN" sz="1110" spc="58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8" name="TextBox 136"/>
          <p:cNvSpPr txBox="1"/>
          <p:nvPr/>
        </p:nvSpPr>
        <p:spPr>
          <a:xfrm>
            <a:off x="5305679" y="2697765"/>
            <a:ext cx="1501635" cy="250518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z="1465" spc="58">
                <a:solidFill>
                  <a:srgbClr val="000000"/>
                </a:solidFill>
                <a:latin typeface="宋体" panose="02010600030101010101" pitchFamily="2" charset="-122"/>
                <a:ea typeface="思源黑体-粗体 Bold"/>
                <a:sym typeface="宋体" panose="02010600030101010101" pitchFamily="2" charset="-122"/>
              </a:rPr>
              <a:t>边界框标注</a:t>
            </a:r>
            <a:endParaRPr lang="zh-CN" sz="1465" spc="58">
              <a:solidFill>
                <a:srgbClr val="000000"/>
              </a:solidFill>
              <a:latin typeface="宋体" panose="02010600030101010101" pitchFamily="2" charset="-122"/>
              <a:ea typeface="思源黑体-粗体 Bold"/>
              <a:sym typeface="宋体" panose="02010600030101010101" pitchFamily="2" charset="-122"/>
            </a:endParaRPr>
          </a:p>
        </p:txBody>
      </p:sp>
      <p:sp>
        <p:nvSpPr>
          <p:cNvPr id="139" name="TextBox 137"/>
          <p:cNvSpPr txBox="1"/>
          <p:nvPr/>
        </p:nvSpPr>
        <p:spPr>
          <a:xfrm>
            <a:off x="5305679" y="3021781"/>
            <a:ext cx="1501635" cy="949042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pc="42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对图像中的目标进行边界框的标注，例如目标检测</a:t>
            </a:r>
            <a:endParaRPr lang="zh-CN" spc="42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0" name="TextBox 138"/>
          <p:cNvSpPr txBox="1"/>
          <p:nvPr/>
        </p:nvSpPr>
        <p:spPr>
          <a:xfrm>
            <a:off x="1359144" y="5270492"/>
            <a:ext cx="531661" cy="251607"/>
          </a:xfrm>
          <a:prstGeom prst="rect">
            <a:avLst/>
          </a:prstGeom>
        </p:spPr>
        <p:txBody>
          <a:bodyPr lIns="0" tIns="0" rIns="0" bIns="0" rtlCol="0" anchor="t">
            <a:normAutofit fontScale="90000"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z="1465" spc="58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01</a:t>
            </a:r>
            <a:endParaRPr lang="zh-CN" sz="1465" spc="58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1" name="TextBox 139"/>
          <p:cNvSpPr txBox="1"/>
          <p:nvPr/>
        </p:nvSpPr>
        <p:spPr>
          <a:xfrm>
            <a:off x="3600922" y="5270492"/>
            <a:ext cx="531661" cy="251607"/>
          </a:xfrm>
          <a:prstGeom prst="rect">
            <a:avLst/>
          </a:prstGeom>
        </p:spPr>
        <p:txBody>
          <a:bodyPr lIns="0" tIns="0" rIns="0" bIns="0" rtlCol="0" anchor="t">
            <a:normAutofit fontScale="90000"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z="1465" spc="58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02</a:t>
            </a:r>
            <a:endParaRPr lang="zh-CN" sz="1465" spc="58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2" name="TextBox 140"/>
          <p:cNvSpPr txBox="1"/>
          <p:nvPr/>
        </p:nvSpPr>
        <p:spPr>
          <a:xfrm>
            <a:off x="3353045" y="4099408"/>
            <a:ext cx="938589" cy="251607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z="1110" spc="58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Step.02</a:t>
            </a:r>
            <a:endParaRPr lang="zh-CN" sz="1110" spc="58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" name="TextBox 141"/>
          <p:cNvSpPr txBox="1"/>
          <p:nvPr/>
        </p:nvSpPr>
        <p:spPr>
          <a:xfrm>
            <a:off x="1149498" y="4099408"/>
            <a:ext cx="938589" cy="251607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z="1110" spc="58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Step.01</a:t>
            </a:r>
            <a:endParaRPr lang="zh-CN" sz="1110" spc="58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4" name="TextBox 142"/>
          <p:cNvSpPr txBox="1"/>
          <p:nvPr/>
        </p:nvSpPr>
        <p:spPr>
          <a:xfrm>
            <a:off x="3071522" y="2697765"/>
            <a:ext cx="1501635" cy="250518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z="1465" spc="58">
                <a:solidFill>
                  <a:srgbClr val="000000"/>
                </a:solidFill>
                <a:latin typeface="宋体" panose="02010600030101010101" pitchFamily="2" charset="-122"/>
                <a:ea typeface="思源黑体-粗体 Bold"/>
                <a:sym typeface="宋体" panose="02010600030101010101" pitchFamily="2" charset="-122"/>
              </a:rPr>
              <a:t>实体标注</a:t>
            </a:r>
            <a:endParaRPr lang="zh-CN" sz="1465" spc="58">
              <a:solidFill>
                <a:srgbClr val="000000"/>
              </a:solidFill>
              <a:latin typeface="宋体" panose="02010600030101010101" pitchFamily="2" charset="-122"/>
              <a:ea typeface="思源黑体-粗体 Bold"/>
              <a:sym typeface="宋体" panose="02010600030101010101" pitchFamily="2" charset="-122"/>
            </a:endParaRPr>
          </a:p>
        </p:txBody>
      </p:sp>
      <p:sp>
        <p:nvSpPr>
          <p:cNvPr id="145" name="TextBox 143"/>
          <p:cNvSpPr txBox="1"/>
          <p:nvPr/>
        </p:nvSpPr>
        <p:spPr>
          <a:xfrm>
            <a:off x="867975" y="2697765"/>
            <a:ext cx="1501635" cy="250518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z="1465" spc="58">
                <a:solidFill>
                  <a:srgbClr val="000000"/>
                </a:solidFill>
                <a:latin typeface="宋体" panose="02010600030101010101" pitchFamily="2" charset="-122"/>
                <a:ea typeface="思源黑体-粗体 Bold"/>
                <a:sym typeface="宋体" panose="02010600030101010101" pitchFamily="2" charset="-122"/>
              </a:rPr>
              <a:t>标签标注</a:t>
            </a:r>
            <a:endParaRPr lang="zh-CN" sz="1465" spc="58">
              <a:solidFill>
                <a:srgbClr val="000000"/>
              </a:solidFill>
              <a:latin typeface="宋体" panose="02010600030101010101" pitchFamily="2" charset="-122"/>
              <a:ea typeface="思源黑体-粗体 Bold"/>
              <a:sym typeface="宋体" panose="02010600030101010101" pitchFamily="2" charset="-122"/>
            </a:endParaRPr>
          </a:p>
        </p:txBody>
      </p:sp>
      <p:sp>
        <p:nvSpPr>
          <p:cNvPr id="161" name="TextBox 144"/>
          <p:cNvSpPr txBox="1"/>
          <p:nvPr/>
        </p:nvSpPr>
        <p:spPr>
          <a:xfrm>
            <a:off x="3071522" y="3021781"/>
            <a:ext cx="1501635" cy="949042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pc="42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对文本中的实体进行标注，例如人名、地名、时间等</a:t>
            </a:r>
            <a:endParaRPr lang="zh-CN" spc="42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2" name="TextBox 145"/>
          <p:cNvSpPr txBox="1"/>
          <p:nvPr/>
        </p:nvSpPr>
        <p:spPr>
          <a:xfrm>
            <a:off x="867975" y="3021781"/>
            <a:ext cx="1501635" cy="949042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pc="42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对数据进行分类或者回归，给出相应的标签作为标注。例如，对图像进行分类，标注不同的物体类型</a:t>
            </a:r>
            <a:endParaRPr lang="zh-CN" spc="42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5"/>
  <p:tag name="KSO_WM_UNIT_FILL_TYPE" val="1"/>
  <p:tag name="KSO_WM_UNIT_ID" val="diagram20174766_2*l_i*1_1"/>
  <p:tag name="KSO_WM_UNIT_INDEX" val="1_1"/>
  <p:tag name="KSO_WM_UNIT_LAYERLEVEL" val="1_1"/>
  <p:tag name="KSO_WM_UNIT_TEXT_FILL_FORE_SCHEMECOLOR_INDEX" val="2"/>
  <p:tag name="KSO_WM_UNIT_TEXT_FILL_TYPE" val="1"/>
  <p:tag name="KSO_WM_UNIT_TYPE" val="l_i"/>
</p:tagLst>
</file>

<file path=ppt/tags/tag10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9"/>
  <p:tag name="KSO_WM_UNIT_INDEX" val="1_9"/>
  <p:tag name="KSO_WM_UNIT_LAYERLEVEL" val="1_1"/>
  <p:tag name="KSO_WM_UNIT_LINE_FILL_TYPE" val="2"/>
  <p:tag name="KSO_WM_UNIT_LINE_FORE_SCHEMECOLOR_INDEX" val="14"/>
  <p:tag name="KSO_WM_UNIT_TYPE" val="l_i"/>
</p:tagLst>
</file>

<file path=ppt/tags/tag100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3"/>
  <p:tag name="KSO_WM_UNIT_INDEX" val="1_13"/>
  <p:tag name="KSO_WM_UNIT_LAYERLEVEL" val="1_1"/>
  <p:tag name="KSO_WM_UNIT_LINE_FILL_TYPE" val="2"/>
  <p:tag name="KSO_WM_UNIT_LINE_FORE_SCHEMECOLOR_INDEX" val="14"/>
  <p:tag name="KSO_WM_UNIT_TYPE" val="l_i"/>
</p:tagLst>
</file>

<file path=ppt/tags/tag101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4"/>
  <p:tag name="KSO_WM_UNIT_INDEX" val="1_14"/>
  <p:tag name="KSO_WM_UNIT_LAYERLEVEL" val="1_1"/>
  <p:tag name="KSO_WM_UNIT_LINE_FILL_TYPE" val="2"/>
  <p:tag name="KSO_WM_UNIT_LINE_FORE_SCHEMECOLOR_INDEX" val="14"/>
  <p:tag name="KSO_WM_UNIT_TYPE" val="l_i"/>
</p:tagLst>
</file>

<file path=ppt/tags/tag10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5"/>
  <p:tag name="KSO_WM_UNIT_INDEX" val="1_15"/>
  <p:tag name="KSO_WM_UNIT_LAYERLEVEL" val="1_1"/>
  <p:tag name="KSO_WM_UNIT_LINE_FILL_TYPE" val="2"/>
  <p:tag name="KSO_WM_UNIT_LINE_FORE_SCHEMECOLOR_INDEX" val="14"/>
  <p:tag name="KSO_WM_UNIT_TYPE" val="l_i"/>
</p:tagLst>
</file>

<file path=ppt/tags/tag103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6"/>
  <p:tag name="KSO_WM_UNIT_INDEX" val="1_16"/>
  <p:tag name="KSO_WM_UNIT_LAYERLEVEL" val="1_1"/>
  <p:tag name="KSO_WM_UNIT_LINE_FILL_TYPE" val="2"/>
  <p:tag name="KSO_WM_UNIT_LINE_FORE_SCHEMECOLOR_INDEX" val="14"/>
  <p:tag name="KSO_WM_UNIT_TYPE" val="l_i"/>
</p:tagLst>
</file>

<file path=ppt/tags/tag104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7"/>
  <p:tag name="KSO_WM_UNIT_INDEX" val="1_17"/>
  <p:tag name="KSO_WM_UNIT_LAYERLEVEL" val="1_1"/>
  <p:tag name="KSO_WM_UNIT_LINE_FILL_TYPE" val="2"/>
  <p:tag name="KSO_WM_UNIT_LINE_FORE_SCHEMECOLOR_INDEX" val="14"/>
  <p:tag name="KSO_WM_UNIT_TYPE" val="l_i"/>
</p:tagLst>
</file>

<file path=ppt/tags/tag105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8"/>
  <p:tag name="KSO_WM_UNIT_INDEX" val="1_18"/>
  <p:tag name="KSO_WM_UNIT_LAYERLEVEL" val="1_1"/>
  <p:tag name="KSO_WM_UNIT_LINE_FILL_TYPE" val="2"/>
  <p:tag name="KSO_WM_UNIT_LINE_FORE_SCHEMECOLOR_INDEX" val="14"/>
  <p:tag name="KSO_WM_UNIT_TYPE" val="l_i"/>
</p:tagLst>
</file>

<file path=ppt/tags/tag106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9"/>
  <p:tag name="KSO_WM_UNIT_INDEX" val="1_19"/>
  <p:tag name="KSO_WM_UNIT_LAYERLEVEL" val="1_1"/>
  <p:tag name="KSO_WM_UNIT_LINE_FILL_TYPE" val="2"/>
  <p:tag name="KSO_WM_UNIT_LINE_FORE_SCHEMECOLOR_INDEX" val="14"/>
  <p:tag name="KSO_WM_UNIT_TYPE" val="l_i"/>
</p:tagLst>
</file>

<file path=ppt/tags/tag107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0"/>
  <p:tag name="KSO_WM_UNIT_INDEX" val="1_20"/>
  <p:tag name="KSO_WM_UNIT_LAYERLEVEL" val="1_1"/>
  <p:tag name="KSO_WM_UNIT_TEXT_FILL_FORE_SCHEMECOLOR_INDEX" val="2"/>
  <p:tag name="KSO_WM_UNIT_TEXT_FILL_TYPE" val="1"/>
  <p:tag name="KSO_WM_UNIT_TYPE" val="l_i"/>
</p:tagLst>
</file>

<file path=ppt/tags/tag108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1"/>
  <p:tag name="KSO_WM_UNIT_INDEX" val="1_21"/>
  <p:tag name="KSO_WM_UNIT_LAYERLEVEL" val="1_1"/>
  <p:tag name="KSO_WM_UNIT_TEXT_FILL_FORE_SCHEMECOLOR_INDEX" val="2"/>
  <p:tag name="KSO_WM_UNIT_TEXT_FILL_TYPE" val="1"/>
  <p:tag name="KSO_WM_UNIT_TYPE" val="l_i"/>
</p:tagLst>
</file>

<file path=ppt/tags/tag109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2"/>
  <p:tag name="KSO_WM_UNIT_INDEX" val="1_22"/>
  <p:tag name="KSO_WM_UNIT_LAYERLEVEL" val="1_1"/>
  <p:tag name="KSO_WM_UNIT_TEXT_FILL_FORE_SCHEMECOLOR_INDEX" val="2"/>
  <p:tag name="KSO_WM_UNIT_TEXT_FILL_TYPE" val="1"/>
  <p:tag name="KSO_WM_UNIT_TYPE" val="l_i"/>
</p:tagLst>
</file>

<file path=ppt/tags/tag11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0"/>
  <p:tag name="KSO_WM_UNIT_INDEX" val="1_10"/>
  <p:tag name="KSO_WM_UNIT_LAYERLEVEL" val="1_1"/>
  <p:tag name="KSO_WM_UNIT_LINE_FILL_TYPE" val="2"/>
  <p:tag name="KSO_WM_UNIT_LINE_FORE_SCHEMECOLOR_INDEX" val="14"/>
  <p:tag name="KSO_WM_UNIT_TYPE" val="l_i"/>
</p:tagLst>
</file>

<file path=ppt/tags/tag110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3"/>
  <p:tag name="KSO_WM_UNIT_INDEX" val="1_23"/>
  <p:tag name="KSO_WM_UNIT_LAYERLEVEL" val="1_1"/>
  <p:tag name="KSO_WM_UNIT_TEXT_FILL_FORE_SCHEMECOLOR_INDEX" val="2"/>
  <p:tag name="KSO_WM_UNIT_TEXT_FILL_TYPE" val="1"/>
  <p:tag name="KSO_WM_UNIT_TYPE" val="l_i"/>
</p:tagLst>
</file>

<file path=ppt/tags/tag111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4"/>
  <p:tag name="KSO_WM_UNIT_INDEX" val="1_24"/>
  <p:tag name="KSO_WM_UNIT_LAYERLEVEL" val="1_1"/>
  <p:tag name="KSO_WM_UNIT_TEXT_FILL_FORE_SCHEMECOLOR_INDEX" val="2"/>
  <p:tag name="KSO_WM_UNIT_TEXT_FILL_TYPE" val="1"/>
  <p:tag name="KSO_WM_UNIT_TYPE" val="l_i"/>
</p:tagLst>
</file>

<file path=ppt/tags/tag11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5"/>
  <p:tag name="KSO_WM_UNIT_INDEX" val="1_25"/>
  <p:tag name="KSO_WM_UNIT_LAYERLEVEL" val="1_1"/>
  <p:tag name="KSO_WM_UNIT_TEXT_FILL_FORE_SCHEMECOLOR_INDEX" val="2"/>
  <p:tag name="KSO_WM_UNIT_TEXT_FILL_TYPE" val="1"/>
  <p:tag name="KSO_WM_UNIT_TYPE" val="l_i"/>
</p:tagLst>
</file>

<file path=ppt/tags/tag113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5"/>
  <p:tag name="KSO_WM_UNIT_FILL_TYPE" val="1"/>
  <p:tag name="KSO_WM_UNIT_ID" val="diagram20174766_2*l_i*1_26"/>
  <p:tag name="KSO_WM_UNIT_INDEX" val="1_26"/>
  <p:tag name="KSO_WM_UNIT_LAYERLEVEL" val="1_1"/>
  <p:tag name="KSO_WM_UNIT_TEXT_FILL_FORE_SCHEMECOLOR_INDEX" val="2"/>
  <p:tag name="KSO_WM_UNIT_TEXT_FILL_TYPE" val="1"/>
  <p:tag name="KSO_WM_UNIT_TYPE" val="l_i"/>
</p:tagLst>
</file>

<file path=ppt/tags/tag114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5"/>
  <p:tag name="KSO_WM_UNIT_FILL_TYPE" val="1"/>
  <p:tag name="KSO_WM_UNIT_ID" val="diagram20174766_2*l_i*1_27"/>
  <p:tag name="KSO_WM_UNIT_INDEX" val="1_27"/>
  <p:tag name="KSO_WM_UNIT_LAYERLEVEL" val="1_1"/>
  <p:tag name="KSO_WM_UNIT_TEXT_FILL_FORE_SCHEMECOLOR_INDEX" val="2"/>
  <p:tag name="KSO_WM_UNIT_TEXT_FILL_TYPE" val="1"/>
  <p:tag name="KSO_WM_UNIT_TYPE" val="l_i"/>
</p:tagLst>
</file>

<file path=ppt/tags/tag115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8"/>
  <p:tag name="KSO_WM_UNIT_INDEX" val="1_28"/>
  <p:tag name="KSO_WM_UNIT_LAYERLEVEL" val="1_1"/>
  <p:tag name="KSO_WM_UNIT_TEXT_FILL_FORE_SCHEMECOLOR_INDEX" val="2"/>
  <p:tag name="KSO_WM_UNIT_TEXT_FILL_TYPE" val="1"/>
  <p:tag name="KSO_WM_UNIT_TYPE" val="l_i"/>
</p:tagLst>
</file>

<file path=ppt/tags/tag116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9"/>
  <p:tag name="KSO_WM_UNIT_INDEX" val="1_29"/>
  <p:tag name="KSO_WM_UNIT_LAYERLEVEL" val="1_1"/>
  <p:tag name="KSO_WM_UNIT_TEXT_FILL_FORE_SCHEMECOLOR_INDEX" val="2"/>
  <p:tag name="KSO_WM_UNIT_TEXT_FILL_TYPE" val="1"/>
  <p:tag name="KSO_WM_UNIT_TYPE" val="l_i"/>
</p:tagLst>
</file>

<file path=ppt/tags/tag117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0"/>
  <p:tag name="KSO_WM_UNIT_INDEX" val="1_30"/>
  <p:tag name="KSO_WM_UNIT_LAYERLEVEL" val="1_1"/>
  <p:tag name="KSO_WM_UNIT_TEXT_FILL_FORE_SCHEMECOLOR_INDEX" val="2"/>
  <p:tag name="KSO_WM_UNIT_TEXT_FILL_TYPE" val="1"/>
  <p:tag name="KSO_WM_UNIT_TYPE" val="l_i"/>
</p:tagLst>
</file>

<file path=ppt/tags/tag118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1"/>
  <p:tag name="KSO_WM_UNIT_INDEX" val="1_31"/>
  <p:tag name="KSO_WM_UNIT_LAYERLEVEL" val="1_1"/>
  <p:tag name="KSO_WM_UNIT_TEXT_FILL_FORE_SCHEMECOLOR_INDEX" val="2"/>
  <p:tag name="KSO_WM_UNIT_TEXT_FILL_TYPE" val="1"/>
  <p:tag name="KSO_WM_UNIT_TYPE" val="l_i"/>
</p:tagLst>
</file>

<file path=ppt/tags/tag119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2"/>
  <p:tag name="KSO_WM_UNIT_INDEX" val="1_32"/>
  <p:tag name="KSO_WM_UNIT_LAYERLEVEL" val="1_1"/>
  <p:tag name="KSO_WM_UNIT_TEXT_FILL_FORE_SCHEMECOLOR_INDEX" val="2"/>
  <p:tag name="KSO_WM_UNIT_TEXT_FILL_TYPE" val="1"/>
  <p:tag name="KSO_WM_UNIT_TYPE" val="l_i"/>
</p:tagLst>
</file>

<file path=ppt/tags/tag1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1"/>
  <p:tag name="KSO_WM_UNIT_INDEX" val="1_11"/>
  <p:tag name="KSO_WM_UNIT_LAYERLEVEL" val="1_1"/>
  <p:tag name="KSO_WM_UNIT_LINE_FILL_TYPE" val="2"/>
  <p:tag name="KSO_WM_UNIT_LINE_FORE_SCHEMECOLOR_INDEX" val="14"/>
  <p:tag name="KSO_WM_UNIT_TYPE" val="l_i"/>
</p:tagLst>
</file>

<file path=ppt/tags/tag120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3"/>
  <p:tag name="KSO_WM_UNIT_INDEX" val="1_33"/>
  <p:tag name="KSO_WM_UNIT_LAYERLEVEL" val="1_1"/>
  <p:tag name="KSO_WM_UNIT_TEXT_FILL_FORE_SCHEMECOLOR_INDEX" val="2"/>
  <p:tag name="KSO_WM_UNIT_TEXT_FILL_TYPE" val="1"/>
  <p:tag name="KSO_WM_UNIT_TYPE" val="l_i"/>
</p:tagLst>
</file>

<file path=ppt/tags/tag121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4"/>
  <p:tag name="KSO_WM_UNIT_INDEX" val="1_34"/>
  <p:tag name="KSO_WM_UNIT_LAYERLEVEL" val="1_1"/>
  <p:tag name="KSO_WM_UNIT_TEXT_FILL_FORE_SCHEMECOLOR_INDEX" val="2"/>
  <p:tag name="KSO_WM_UNIT_TEXT_FILL_TYPE" val="1"/>
  <p:tag name="KSO_WM_UNIT_TYPE" val="l_i"/>
</p:tagLst>
</file>

<file path=ppt/tags/tag12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5"/>
  <p:tag name="KSO_WM_UNIT_INDEX" val="1_35"/>
  <p:tag name="KSO_WM_UNIT_LAYERLEVEL" val="1_1"/>
  <p:tag name="KSO_WM_UNIT_TEXT_FILL_FORE_SCHEMECOLOR_INDEX" val="2"/>
  <p:tag name="KSO_WM_UNIT_TEXT_FILL_TYPE" val="1"/>
  <p:tag name="KSO_WM_UNIT_TYPE" val="l_i"/>
</p:tagLst>
</file>

<file path=ppt/tags/tag123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6"/>
  <p:tag name="KSO_WM_UNIT_INDEX" val="1_36"/>
  <p:tag name="KSO_WM_UNIT_LAYERLEVEL" val="1_1"/>
  <p:tag name="KSO_WM_UNIT_TEXT_FILL_FORE_SCHEMECOLOR_INDEX" val="2"/>
  <p:tag name="KSO_WM_UNIT_TEXT_FILL_TYPE" val="1"/>
  <p:tag name="KSO_WM_UNIT_TYPE" val="l_i"/>
</p:tagLst>
</file>

<file path=ppt/tags/tag124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7"/>
  <p:tag name="KSO_WM_UNIT_INDEX" val="1_37"/>
  <p:tag name="KSO_WM_UNIT_LAYERLEVEL" val="1_1"/>
  <p:tag name="KSO_WM_UNIT_TEXT_FILL_FORE_SCHEMECOLOR_INDEX" val="2"/>
  <p:tag name="KSO_WM_UNIT_TEXT_FILL_TYPE" val="1"/>
  <p:tag name="KSO_WM_UNIT_TYPE" val="l_i"/>
</p:tagLst>
</file>

<file path=ppt/tags/tag125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8"/>
  <p:tag name="KSO_WM_UNIT_INDEX" val="1_38"/>
  <p:tag name="KSO_WM_UNIT_LAYERLEVEL" val="1_1"/>
  <p:tag name="KSO_WM_UNIT_TEXT_FILL_FORE_SCHEMECOLOR_INDEX" val="2"/>
  <p:tag name="KSO_WM_UNIT_TEXT_FILL_TYPE" val="1"/>
  <p:tag name="KSO_WM_UNIT_TYPE" val="l_i"/>
</p:tagLst>
</file>

<file path=ppt/tags/tag126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39"/>
  <p:tag name="KSO_WM_UNIT_INDEX" val="1_39"/>
  <p:tag name="KSO_WM_UNIT_LAYERLEVEL" val="1_1"/>
  <p:tag name="KSO_WM_UNIT_LINE_FILL_TYPE" val="2"/>
  <p:tag name="KSO_WM_UNIT_LINE_FORE_SCHEMECOLOR_INDEX" val="14"/>
  <p:tag name="KSO_WM_UNIT_TEXT_FILL_FORE_SCHEMECOLOR_INDEX" val="2"/>
  <p:tag name="KSO_WM_UNIT_TEXT_FILL_TYPE" val="1"/>
  <p:tag name="KSO_WM_UNIT_TYPE" val="l_i"/>
</p:tagLst>
</file>

<file path=ppt/tags/tag127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h_i*1_2_1"/>
  <p:tag name="KSO_WM_UNIT_INDEX" val="1_2_1"/>
  <p:tag name="KSO_WM_UNIT_LAYERLEVEL" val="1_1_1"/>
  <p:tag name="KSO_WM_UNIT_TEXT_FILL_FORE_SCHEMECOLOR_INDEX" val="2"/>
  <p:tag name="KSO_WM_UNIT_TEXT_FILL_TYPE" val="1"/>
  <p:tag name="KSO_WM_UNIT_TYPE" val="l_h_i"/>
</p:tagLst>
</file>

<file path=ppt/tags/tag128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h_i*1_1_1"/>
  <p:tag name="KSO_WM_UNIT_INDEX" val="1_1_1"/>
  <p:tag name="KSO_WM_UNIT_LAYERLEVEL" val="1_1_1"/>
  <p:tag name="KSO_WM_UNIT_TEXT_FILL_FORE_SCHEMECOLOR_INDEX" val="2"/>
  <p:tag name="KSO_WM_UNIT_TEXT_FILL_TYPE" val="1"/>
  <p:tag name="KSO_WM_UNIT_TYPE" val="l_h_i"/>
</p:tagLst>
</file>

<file path=ppt/tags/tag129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CLEAR" val="0"/>
  <p:tag name="KSO_WM_UNIT_COMPATIBLE" val="0"/>
  <p:tag name="KSO_WM_UNIT_HIGHLIGHT" val="0"/>
  <p:tag name="KSO_WM_UNIT_ID" val="diagram20174766_2*l_h_f*1_2_1"/>
  <p:tag name="KSO_WM_UNIT_INDEX" val="1_2_1"/>
  <p:tag name="KSO_WM_UNIT_LAYERLEVEL" val="1_1_1"/>
  <p:tag name="KSO_WM_UNIT_PRESET_TEXT_INDEX" val="2"/>
  <p:tag name="KSO_WM_UNIT_PRESET_TEXT_LEN" val="30"/>
  <p:tag name="KSO_WM_UNIT_TEXT_FILL_FORE_SCHEMECOLOR_INDEX" val="13"/>
  <p:tag name="KSO_WM_UNIT_TEXT_FILL_TYPE" val="1"/>
  <p:tag name="KSO_WM_UNIT_TYPE" val="l_h_f"/>
  <p:tag name="KSO_WM_UNIT_VALUE" val="30"/>
</p:tagLst>
</file>

<file path=ppt/tags/tag13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2"/>
  <p:tag name="KSO_WM_UNIT_INDEX" val="1_12"/>
  <p:tag name="KSO_WM_UNIT_LAYERLEVEL" val="1_1"/>
  <p:tag name="KSO_WM_UNIT_LINE_FILL_TYPE" val="2"/>
  <p:tag name="KSO_WM_UNIT_LINE_FORE_SCHEMECOLOR_INDEX" val="14"/>
  <p:tag name="KSO_WM_UNIT_TYPE" val="l_i"/>
</p:tagLst>
</file>

<file path=ppt/tags/tag130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CLEAR" val="0"/>
  <p:tag name="KSO_WM_UNIT_COMPATIBLE" val="0"/>
  <p:tag name="KSO_WM_UNIT_HIGHLIGHT" val="0"/>
  <p:tag name="KSO_WM_UNIT_ID" val="diagram20174766_2*l_h_f*1_1_1"/>
  <p:tag name="KSO_WM_UNIT_INDEX" val="1_1_1"/>
  <p:tag name="KSO_WM_UNIT_LAYERLEVEL" val="1_1_1"/>
  <p:tag name="KSO_WM_UNIT_PRESET_TEXT_INDEX" val="2"/>
  <p:tag name="KSO_WM_UNIT_PRESET_TEXT_LEN" val="30"/>
  <p:tag name="KSO_WM_UNIT_TEXT_FILL_FORE_SCHEMECOLOR_INDEX" val="13"/>
  <p:tag name="KSO_WM_UNIT_TEXT_FILL_TYPE" val="1"/>
  <p:tag name="KSO_WM_UNIT_TYPE" val="l_h_f"/>
  <p:tag name="KSO_WM_UNIT_VALUE" val="30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3"/>
  <p:tag name="KSO_WM_UNIT_INDEX" val="1_13"/>
  <p:tag name="KSO_WM_UNIT_LAYERLEVEL" val="1_1"/>
  <p:tag name="KSO_WM_UNIT_LINE_FILL_TYPE" val="2"/>
  <p:tag name="KSO_WM_UNIT_LINE_FORE_SCHEMECOLOR_INDEX" val="14"/>
  <p:tag name="KSO_WM_UNIT_TYPE" val="l_i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4"/>
  <p:tag name="KSO_WM_UNIT_INDEX" val="1_14"/>
  <p:tag name="KSO_WM_UNIT_LAYERLEVEL" val="1_1"/>
  <p:tag name="KSO_WM_UNIT_LINE_FILL_TYPE" val="2"/>
  <p:tag name="KSO_WM_UNIT_LINE_FORE_SCHEMECOLOR_INDEX" val="14"/>
  <p:tag name="KSO_WM_UNIT_TYPE" val="l_i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5"/>
  <p:tag name="KSO_WM_UNIT_INDEX" val="1_15"/>
  <p:tag name="KSO_WM_UNIT_LAYERLEVEL" val="1_1"/>
  <p:tag name="KSO_WM_UNIT_LINE_FILL_TYPE" val="2"/>
  <p:tag name="KSO_WM_UNIT_LINE_FORE_SCHEMECOLOR_INDEX" val="14"/>
  <p:tag name="KSO_WM_UNIT_TYPE" val="l_i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6"/>
  <p:tag name="KSO_WM_UNIT_INDEX" val="1_16"/>
  <p:tag name="KSO_WM_UNIT_LAYERLEVEL" val="1_1"/>
  <p:tag name="KSO_WM_UNIT_LINE_FILL_TYPE" val="2"/>
  <p:tag name="KSO_WM_UNIT_LINE_FORE_SCHEMECOLOR_INDEX" val="14"/>
  <p:tag name="KSO_WM_UNIT_TYPE" val="l_i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MH" val="20151108132714"/>
  <p:tag name="MH_LIBRARY" val="GRAPHIC"/>
  <p:tag name="MH_ORDER" val="3"/>
  <p:tag name="MH_TYPE" val="Other"/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7"/>
  <p:tag name="KSO_WM_UNIT_INDEX" val="1_17"/>
  <p:tag name="KSO_WM_UNIT_LAYERLEVEL" val="1_1"/>
  <p:tag name="KSO_WM_UNIT_LINE_FILL_TYPE" val="2"/>
  <p:tag name="KSO_WM_UNIT_LINE_FORE_SCHEMECOLOR_INDEX" val="14"/>
  <p:tag name="KSO_WM_UNIT_TYPE" val="l_i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MH" val="20151108132714"/>
  <p:tag name="MH_LIBRARY" val="GRAPHIC"/>
  <p:tag name="MH_ORDER" val="3"/>
  <p:tag name="MH_TYPE" val="Other"/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8"/>
  <p:tag name="KSO_WM_UNIT_INDEX" val="1_18"/>
  <p:tag name="KSO_WM_UNIT_LAYERLEVEL" val="1_1"/>
  <p:tag name="KSO_WM_UNIT_LINE_FILL_TYPE" val="2"/>
  <p:tag name="KSO_WM_UNIT_LINE_FORE_SCHEMECOLOR_INDEX" val="14"/>
  <p:tag name="KSO_WM_UNIT_TYPE" val="l_i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"/>
  <p:tag name="KSO_WM_UNIT_INDEX" val="1_2"/>
  <p:tag name="KSO_WM_UNIT_LAYERLEVEL" val="1_1"/>
  <p:tag name="KSO_WM_UNIT_TEXT_FILL_FORE_SCHEMECOLOR_INDEX" val="2"/>
  <p:tag name="KSO_WM_UNIT_TEXT_FILL_TYPE" val="1"/>
  <p:tag name="KSO_WM_UNIT_TYPE" val="l_i"/>
</p:tagLst>
</file>

<file path=ppt/tags/tag20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9"/>
  <p:tag name="KSO_WM_UNIT_INDEX" val="1_19"/>
  <p:tag name="KSO_WM_UNIT_LAYERLEVEL" val="1_1"/>
  <p:tag name="KSO_WM_UNIT_LINE_FILL_TYPE" val="2"/>
  <p:tag name="KSO_WM_UNIT_LINE_FORE_SCHEMECOLOR_INDEX" val="14"/>
  <p:tag name="KSO_WM_UNIT_TYPE" val="l_i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0"/>
  <p:tag name="KSO_WM_UNIT_INDEX" val="1_20"/>
  <p:tag name="KSO_WM_UNIT_LAYERLEVEL" val="1_1"/>
  <p:tag name="KSO_WM_UNIT_TEXT_FILL_FORE_SCHEMECOLOR_INDEX" val="2"/>
  <p:tag name="KSO_WM_UNIT_TEXT_FILL_TYPE" val="1"/>
  <p:tag name="KSO_WM_UNIT_TYPE" val="l_i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5"/>
  <p:tag name="KSO_WM_UNIT_FILL_TYPE" val="1"/>
  <p:tag name="KSO_WM_UNIT_ID" val="diagram20174766_2*l_i*1_1"/>
  <p:tag name="KSO_WM_UNIT_INDEX" val="1_1"/>
  <p:tag name="KSO_WM_UNIT_LAYERLEVEL" val="1_1"/>
  <p:tag name="KSO_WM_UNIT_TEXT_FILL_FORE_SCHEMECOLOR_INDEX" val="2"/>
  <p:tag name="KSO_WM_UNIT_TEXT_FILL_TYPE" val="1"/>
  <p:tag name="KSO_WM_UNIT_TYPE" val="l_i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COMMONDATA" val="eyJoZGlkIjoiNTVmOGNlOGFiNmVmYTk5MTc3NzBmMmQ4MjUyMWIzYzgifQ=="/>
</p:tagLst>
</file>

<file path=ppt/tags/tag23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"/>
  <p:tag name="KSO_WM_UNIT_INDEX" val="1_2"/>
  <p:tag name="KSO_WM_UNIT_LAYERLEVEL" val="1_1"/>
  <p:tag name="KSO_WM_UNIT_TEXT_FILL_FORE_SCHEMECOLOR_INDEX" val="2"/>
  <p:tag name="KSO_WM_UNIT_TEXT_FILL_TYPE" val="1"/>
  <p:tag name="KSO_WM_UNIT_TYPE" val="l_i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TEMPLATE_CATEGORY" val="diagram"/>
  <p:tag name="KSO_WM_TEMPLATE_INDEX" val="20174766"/>
  <p:tag name="KSO_WM_UNIT_ID" val="diagram20174766_2*i*2"/>
  <p:tag name="KSO_WM_UNIT_INDEX" val="2"/>
  <p:tag name="KSO_WM_UNIT_TYPE" val="i"/>
</p:tagLst>
</file>

<file path=ppt/tags/tag25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3"/>
  <p:tag name="KSO_WM_UNIT_INDEX" val="1_3"/>
  <p:tag name="KSO_WM_UNIT_LAYERLEVEL" val="1_1"/>
  <p:tag name="KSO_WM_UNIT_LINE_FILL_TYPE" val="2"/>
  <p:tag name="KSO_WM_UNIT_LINE_FORE_SCHEMECOLOR_INDEX" val="14"/>
  <p:tag name="KSO_WM_UNIT_TEXT_FILL_FORE_SCHEMECOLOR_INDEX" val="2"/>
  <p:tag name="KSO_WM_UNIT_TEXT_FILL_TYPE" val="1"/>
  <p:tag name="KSO_WM_UNIT_TYPE" val="l_i"/>
</p:tagLst>
</file>

<file path=ppt/tags/tag26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4"/>
  <p:tag name="KSO_WM_UNIT_INDEX" val="1_4"/>
  <p:tag name="KSO_WM_UNIT_LAYERLEVEL" val="1_1"/>
  <p:tag name="KSO_WM_UNIT_LINE_FILL_TYPE" val="2"/>
  <p:tag name="KSO_WM_UNIT_LINE_FORE_SCHEMECOLOR_INDEX" val="14"/>
  <p:tag name="KSO_WM_UNIT_TYPE" val="l_i"/>
</p:tagLst>
</file>

<file path=ppt/tags/tag27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5"/>
  <p:tag name="KSO_WM_UNIT_INDEX" val="1_5"/>
  <p:tag name="KSO_WM_UNIT_LAYERLEVEL" val="1_1"/>
  <p:tag name="KSO_WM_UNIT_LINE_FILL_TYPE" val="2"/>
  <p:tag name="KSO_WM_UNIT_LINE_FORE_SCHEMECOLOR_INDEX" val="14"/>
  <p:tag name="KSO_WM_UNIT_TYPE" val="l_i"/>
</p:tagLst>
</file>

<file path=ppt/tags/tag28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6"/>
  <p:tag name="KSO_WM_UNIT_INDEX" val="1_6"/>
  <p:tag name="KSO_WM_UNIT_LAYERLEVEL" val="1_1"/>
  <p:tag name="KSO_WM_UNIT_LINE_FILL_TYPE" val="2"/>
  <p:tag name="KSO_WM_UNIT_LINE_FORE_SCHEMECOLOR_INDEX" val="14"/>
  <p:tag name="KSO_WM_UNIT_TYPE" val="l_i"/>
</p:tagLst>
</file>

<file path=ppt/tags/tag29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7"/>
  <p:tag name="KSO_WM_UNIT_INDEX" val="1_7"/>
  <p:tag name="KSO_WM_UNIT_LAYERLEVEL" val="1_1"/>
  <p:tag name="KSO_WM_UNIT_LINE_FILL_TYPE" val="2"/>
  <p:tag name="KSO_WM_UNIT_LINE_FORE_SCHEMECOLOR_INDEX" val="14"/>
  <p:tag name="KSO_WM_UNIT_TYPE" val="l_i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TEMPLATE_CATEGORY" val="diagram"/>
  <p:tag name="KSO_WM_TEMPLATE_INDEX" val="20174766"/>
  <p:tag name="KSO_WM_UNIT_ID" val="diagram20174766_2*i*2"/>
  <p:tag name="KSO_WM_UNIT_INDEX" val="2"/>
  <p:tag name="KSO_WM_UNIT_TYPE" val="i"/>
</p:tagLst>
</file>

<file path=ppt/tags/tag30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8"/>
  <p:tag name="KSO_WM_UNIT_INDEX" val="1_8"/>
  <p:tag name="KSO_WM_UNIT_LAYERLEVEL" val="1_1"/>
  <p:tag name="KSO_WM_UNIT_LINE_FILL_TYPE" val="2"/>
  <p:tag name="KSO_WM_UNIT_LINE_FORE_SCHEMECOLOR_INDEX" val="14"/>
  <p:tag name="KSO_WM_UNIT_TYPE" val="l_i"/>
</p:tagLst>
</file>

<file path=ppt/tags/tag31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9"/>
  <p:tag name="KSO_WM_UNIT_INDEX" val="1_9"/>
  <p:tag name="KSO_WM_UNIT_LAYERLEVEL" val="1_1"/>
  <p:tag name="KSO_WM_UNIT_LINE_FILL_TYPE" val="2"/>
  <p:tag name="KSO_WM_UNIT_LINE_FORE_SCHEMECOLOR_INDEX" val="14"/>
  <p:tag name="KSO_WM_UNIT_TYPE" val="l_i"/>
</p:tagLst>
</file>

<file path=ppt/tags/tag3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0"/>
  <p:tag name="KSO_WM_UNIT_INDEX" val="1_10"/>
  <p:tag name="KSO_WM_UNIT_LAYERLEVEL" val="1_1"/>
  <p:tag name="KSO_WM_UNIT_LINE_FILL_TYPE" val="2"/>
  <p:tag name="KSO_WM_UNIT_LINE_FORE_SCHEMECOLOR_INDEX" val="14"/>
  <p:tag name="KSO_WM_UNIT_TYPE" val="l_i"/>
</p:tagLst>
</file>

<file path=ppt/tags/tag33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1"/>
  <p:tag name="KSO_WM_UNIT_INDEX" val="1_11"/>
  <p:tag name="KSO_WM_UNIT_LAYERLEVEL" val="1_1"/>
  <p:tag name="KSO_WM_UNIT_LINE_FILL_TYPE" val="2"/>
  <p:tag name="KSO_WM_UNIT_LINE_FORE_SCHEMECOLOR_INDEX" val="14"/>
  <p:tag name="KSO_WM_UNIT_TYPE" val="l_i"/>
</p:tagLst>
</file>

<file path=ppt/tags/tag34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2"/>
  <p:tag name="KSO_WM_UNIT_INDEX" val="1_12"/>
  <p:tag name="KSO_WM_UNIT_LAYERLEVEL" val="1_1"/>
  <p:tag name="KSO_WM_UNIT_LINE_FILL_TYPE" val="2"/>
  <p:tag name="KSO_WM_UNIT_LINE_FORE_SCHEMECOLOR_INDEX" val="14"/>
  <p:tag name="KSO_WM_UNIT_TYPE" val="l_i"/>
</p:tagLst>
</file>

<file path=ppt/tags/tag35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3"/>
  <p:tag name="KSO_WM_UNIT_INDEX" val="1_13"/>
  <p:tag name="KSO_WM_UNIT_LAYERLEVEL" val="1_1"/>
  <p:tag name="KSO_WM_UNIT_LINE_FILL_TYPE" val="2"/>
  <p:tag name="KSO_WM_UNIT_LINE_FORE_SCHEMECOLOR_INDEX" val="14"/>
  <p:tag name="KSO_WM_UNIT_TYPE" val="l_i"/>
</p:tagLst>
</file>

<file path=ppt/tags/tag36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4"/>
  <p:tag name="KSO_WM_UNIT_INDEX" val="1_14"/>
  <p:tag name="KSO_WM_UNIT_LAYERLEVEL" val="1_1"/>
  <p:tag name="KSO_WM_UNIT_LINE_FILL_TYPE" val="2"/>
  <p:tag name="KSO_WM_UNIT_LINE_FORE_SCHEMECOLOR_INDEX" val="14"/>
  <p:tag name="KSO_WM_UNIT_TYPE" val="l_i"/>
</p:tagLst>
</file>

<file path=ppt/tags/tag37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5"/>
  <p:tag name="KSO_WM_UNIT_INDEX" val="1_15"/>
  <p:tag name="KSO_WM_UNIT_LAYERLEVEL" val="1_1"/>
  <p:tag name="KSO_WM_UNIT_LINE_FILL_TYPE" val="2"/>
  <p:tag name="KSO_WM_UNIT_LINE_FORE_SCHEMECOLOR_INDEX" val="14"/>
  <p:tag name="KSO_WM_UNIT_TYPE" val="l_i"/>
</p:tagLst>
</file>

<file path=ppt/tags/tag38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6"/>
  <p:tag name="KSO_WM_UNIT_INDEX" val="1_16"/>
  <p:tag name="KSO_WM_UNIT_LAYERLEVEL" val="1_1"/>
  <p:tag name="KSO_WM_UNIT_LINE_FILL_TYPE" val="2"/>
  <p:tag name="KSO_WM_UNIT_LINE_FORE_SCHEMECOLOR_INDEX" val="14"/>
  <p:tag name="KSO_WM_UNIT_TYPE" val="l_i"/>
</p:tagLst>
</file>

<file path=ppt/tags/tag39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7"/>
  <p:tag name="KSO_WM_UNIT_INDEX" val="1_17"/>
  <p:tag name="KSO_WM_UNIT_LAYERLEVEL" val="1_1"/>
  <p:tag name="KSO_WM_UNIT_LINE_FILL_TYPE" val="2"/>
  <p:tag name="KSO_WM_UNIT_LINE_FORE_SCHEMECOLOR_INDEX" val="14"/>
  <p:tag name="KSO_WM_UNIT_TYPE" val="l_i"/>
</p:tagLst>
</file>

<file path=ppt/tags/tag4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3"/>
  <p:tag name="KSO_WM_UNIT_INDEX" val="1_3"/>
  <p:tag name="KSO_WM_UNIT_LAYERLEVEL" val="1_1"/>
  <p:tag name="KSO_WM_UNIT_LINE_FILL_TYPE" val="2"/>
  <p:tag name="KSO_WM_UNIT_LINE_FORE_SCHEMECOLOR_INDEX" val="14"/>
  <p:tag name="KSO_WM_UNIT_TEXT_FILL_FORE_SCHEMECOLOR_INDEX" val="2"/>
  <p:tag name="KSO_WM_UNIT_TEXT_FILL_TYPE" val="1"/>
  <p:tag name="KSO_WM_UNIT_TYPE" val="l_i"/>
</p:tagLst>
</file>

<file path=ppt/tags/tag40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8"/>
  <p:tag name="KSO_WM_UNIT_INDEX" val="1_18"/>
  <p:tag name="KSO_WM_UNIT_LAYERLEVEL" val="1_1"/>
  <p:tag name="KSO_WM_UNIT_LINE_FILL_TYPE" val="2"/>
  <p:tag name="KSO_WM_UNIT_LINE_FORE_SCHEMECOLOR_INDEX" val="14"/>
  <p:tag name="KSO_WM_UNIT_TYPE" val="l_i"/>
</p:tagLst>
</file>

<file path=ppt/tags/tag41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9"/>
  <p:tag name="KSO_WM_UNIT_INDEX" val="1_19"/>
  <p:tag name="KSO_WM_UNIT_LAYERLEVEL" val="1_1"/>
  <p:tag name="KSO_WM_UNIT_LINE_FILL_TYPE" val="2"/>
  <p:tag name="KSO_WM_UNIT_LINE_FORE_SCHEMECOLOR_INDEX" val="14"/>
  <p:tag name="KSO_WM_UNIT_TYPE" val="l_i"/>
</p:tagLst>
</file>

<file path=ppt/tags/tag4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0"/>
  <p:tag name="KSO_WM_UNIT_INDEX" val="1_20"/>
  <p:tag name="KSO_WM_UNIT_LAYERLEVEL" val="1_1"/>
  <p:tag name="KSO_WM_UNIT_TEXT_FILL_FORE_SCHEMECOLOR_INDEX" val="2"/>
  <p:tag name="KSO_WM_UNIT_TEXT_FILL_TYPE" val="1"/>
  <p:tag name="KSO_WM_UNIT_TYPE" val="l_i"/>
</p:tagLst>
</file>

<file path=ppt/tags/tag43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1"/>
  <p:tag name="KSO_WM_UNIT_INDEX" val="1_21"/>
  <p:tag name="KSO_WM_UNIT_LAYERLEVEL" val="1_1"/>
  <p:tag name="KSO_WM_UNIT_TEXT_FILL_FORE_SCHEMECOLOR_INDEX" val="2"/>
  <p:tag name="KSO_WM_UNIT_TEXT_FILL_TYPE" val="1"/>
  <p:tag name="KSO_WM_UNIT_TYPE" val="l_i"/>
</p:tagLst>
</file>

<file path=ppt/tags/tag44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2"/>
  <p:tag name="KSO_WM_UNIT_INDEX" val="1_22"/>
  <p:tag name="KSO_WM_UNIT_LAYERLEVEL" val="1_1"/>
  <p:tag name="KSO_WM_UNIT_TEXT_FILL_FORE_SCHEMECOLOR_INDEX" val="2"/>
  <p:tag name="KSO_WM_UNIT_TEXT_FILL_TYPE" val="1"/>
  <p:tag name="KSO_WM_UNIT_TYPE" val="l_i"/>
</p:tagLst>
</file>

<file path=ppt/tags/tag45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3"/>
  <p:tag name="KSO_WM_UNIT_INDEX" val="1_23"/>
  <p:tag name="KSO_WM_UNIT_LAYERLEVEL" val="1_1"/>
  <p:tag name="KSO_WM_UNIT_TEXT_FILL_FORE_SCHEMECOLOR_INDEX" val="2"/>
  <p:tag name="KSO_WM_UNIT_TEXT_FILL_TYPE" val="1"/>
  <p:tag name="KSO_WM_UNIT_TYPE" val="l_i"/>
</p:tagLst>
</file>

<file path=ppt/tags/tag46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4"/>
  <p:tag name="KSO_WM_UNIT_INDEX" val="1_24"/>
  <p:tag name="KSO_WM_UNIT_LAYERLEVEL" val="1_1"/>
  <p:tag name="KSO_WM_UNIT_TEXT_FILL_FORE_SCHEMECOLOR_INDEX" val="2"/>
  <p:tag name="KSO_WM_UNIT_TEXT_FILL_TYPE" val="1"/>
  <p:tag name="KSO_WM_UNIT_TYPE" val="l_i"/>
</p:tagLst>
</file>

<file path=ppt/tags/tag47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5"/>
  <p:tag name="KSO_WM_UNIT_INDEX" val="1_25"/>
  <p:tag name="KSO_WM_UNIT_LAYERLEVEL" val="1_1"/>
  <p:tag name="KSO_WM_UNIT_TEXT_FILL_FORE_SCHEMECOLOR_INDEX" val="2"/>
  <p:tag name="KSO_WM_UNIT_TEXT_FILL_TYPE" val="1"/>
  <p:tag name="KSO_WM_UNIT_TYPE" val="l_i"/>
</p:tagLst>
</file>

<file path=ppt/tags/tag48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5"/>
  <p:tag name="KSO_WM_UNIT_FILL_TYPE" val="1"/>
  <p:tag name="KSO_WM_UNIT_ID" val="diagram20174766_2*l_i*1_26"/>
  <p:tag name="KSO_WM_UNIT_INDEX" val="1_26"/>
  <p:tag name="KSO_WM_UNIT_LAYERLEVEL" val="1_1"/>
  <p:tag name="KSO_WM_UNIT_TEXT_FILL_FORE_SCHEMECOLOR_INDEX" val="2"/>
  <p:tag name="KSO_WM_UNIT_TEXT_FILL_TYPE" val="1"/>
  <p:tag name="KSO_WM_UNIT_TYPE" val="l_i"/>
</p:tagLst>
</file>

<file path=ppt/tags/tag49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5"/>
  <p:tag name="KSO_WM_UNIT_FILL_TYPE" val="1"/>
  <p:tag name="KSO_WM_UNIT_ID" val="diagram20174766_2*l_i*1_27"/>
  <p:tag name="KSO_WM_UNIT_INDEX" val="1_27"/>
  <p:tag name="KSO_WM_UNIT_LAYERLEVEL" val="1_1"/>
  <p:tag name="KSO_WM_UNIT_TEXT_FILL_FORE_SCHEMECOLOR_INDEX" val="2"/>
  <p:tag name="KSO_WM_UNIT_TEXT_FILL_TYPE" val="1"/>
  <p:tag name="KSO_WM_UNIT_TYPE" val="l_i"/>
</p:tagLst>
</file>

<file path=ppt/tags/tag5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4"/>
  <p:tag name="KSO_WM_UNIT_INDEX" val="1_4"/>
  <p:tag name="KSO_WM_UNIT_LAYERLEVEL" val="1_1"/>
  <p:tag name="KSO_WM_UNIT_LINE_FILL_TYPE" val="2"/>
  <p:tag name="KSO_WM_UNIT_LINE_FORE_SCHEMECOLOR_INDEX" val="14"/>
  <p:tag name="KSO_WM_UNIT_TYPE" val="l_i"/>
</p:tagLst>
</file>

<file path=ppt/tags/tag50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8"/>
  <p:tag name="KSO_WM_UNIT_INDEX" val="1_28"/>
  <p:tag name="KSO_WM_UNIT_LAYERLEVEL" val="1_1"/>
  <p:tag name="KSO_WM_UNIT_TEXT_FILL_FORE_SCHEMECOLOR_INDEX" val="2"/>
  <p:tag name="KSO_WM_UNIT_TEXT_FILL_TYPE" val="1"/>
  <p:tag name="KSO_WM_UNIT_TYPE" val="l_i"/>
</p:tagLst>
</file>

<file path=ppt/tags/tag51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9"/>
  <p:tag name="KSO_WM_UNIT_INDEX" val="1_29"/>
  <p:tag name="KSO_WM_UNIT_LAYERLEVEL" val="1_1"/>
  <p:tag name="KSO_WM_UNIT_TEXT_FILL_FORE_SCHEMECOLOR_INDEX" val="2"/>
  <p:tag name="KSO_WM_UNIT_TEXT_FILL_TYPE" val="1"/>
  <p:tag name="KSO_WM_UNIT_TYPE" val="l_i"/>
</p:tagLst>
</file>

<file path=ppt/tags/tag5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0"/>
  <p:tag name="KSO_WM_UNIT_INDEX" val="1_30"/>
  <p:tag name="KSO_WM_UNIT_LAYERLEVEL" val="1_1"/>
  <p:tag name="KSO_WM_UNIT_TEXT_FILL_FORE_SCHEMECOLOR_INDEX" val="2"/>
  <p:tag name="KSO_WM_UNIT_TEXT_FILL_TYPE" val="1"/>
  <p:tag name="KSO_WM_UNIT_TYPE" val="l_i"/>
</p:tagLst>
</file>

<file path=ppt/tags/tag53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1"/>
  <p:tag name="KSO_WM_UNIT_INDEX" val="1_31"/>
  <p:tag name="KSO_WM_UNIT_LAYERLEVEL" val="1_1"/>
  <p:tag name="KSO_WM_UNIT_TEXT_FILL_FORE_SCHEMECOLOR_INDEX" val="2"/>
  <p:tag name="KSO_WM_UNIT_TEXT_FILL_TYPE" val="1"/>
  <p:tag name="KSO_WM_UNIT_TYPE" val="l_i"/>
</p:tagLst>
</file>

<file path=ppt/tags/tag54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2"/>
  <p:tag name="KSO_WM_UNIT_INDEX" val="1_32"/>
  <p:tag name="KSO_WM_UNIT_LAYERLEVEL" val="1_1"/>
  <p:tag name="KSO_WM_UNIT_TEXT_FILL_FORE_SCHEMECOLOR_INDEX" val="2"/>
  <p:tag name="KSO_WM_UNIT_TEXT_FILL_TYPE" val="1"/>
  <p:tag name="KSO_WM_UNIT_TYPE" val="l_i"/>
</p:tagLst>
</file>

<file path=ppt/tags/tag55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3"/>
  <p:tag name="KSO_WM_UNIT_INDEX" val="1_33"/>
  <p:tag name="KSO_WM_UNIT_LAYERLEVEL" val="1_1"/>
  <p:tag name="KSO_WM_UNIT_TEXT_FILL_FORE_SCHEMECOLOR_INDEX" val="2"/>
  <p:tag name="KSO_WM_UNIT_TEXT_FILL_TYPE" val="1"/>
  <p:tag name="KSO_WM_UNIT_TYPE" val="l_i"/>
</p:tagLst>
</file>

<file path=ppt/tags/tag56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4"/>
  <p:tag name="KSO_WM_UNIT_INDEX" val="1_34"/>
  <p:tag name="KSO_WM_UNIT_LAYERLEVEL" val="1_1"/>
  <p:tag name="KSO_WM_UNIT_TEXT_FILL_FORE_SCHEMECOLOR_INDEX" val="2"/>
  <p:tag name="KSO_WM_UNIT_TEXT_FILL_TYPE" val="1"/>
  <p:tag name="KSO_WM_UNIT_TYPE" val="l_i"/>
</p:tagLst>
</file>

<file path=ppt/tags/tag57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5"/>
  <p:tag name="KSO_WM_UNIT_INDEX" val="1_35"/>
  <p:tag name="KSO_WM_UNIT_LAYERLEVEL" val="1_1"/>
  <p:tag name="KSO_WM_UNIT_TEXT_FILL_FORE_SCHEMECOLOR_INDEX" val="2"/>
  <p:tag name="KSO_WM_UNIT_TEXT_FILL_TYPE" val="1"/>
  <p:tag name="KSO_WM_UNIT_TYPE" val="l_i"/>
</p:tagLst>
</file>

<file path=ppt/tags/tag58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6"/>
  <p:tag name="KSO_WM_UNIT_INDEX" val="1_36"/>
  <p:tag name="KSO_WM_UNIT_LAYERLEVEL" val="1_1"/>
  <p:tag name="KSO_WM_UNIT_TEXT_FILL_FORE_SCHEMECOLOR_INDEX" val="2"/>
  <p:tag name="KSO_WM_UNIT_TEXT_FILL_TYPE" val="1"/>
  <p:tag name="KSO_WM_UNIT_TYPE" val="l_i"/>
</p:tagLst>
</file>

<file path=ppt/tags/tag59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7"/>
  <p:tag name="KSO_WM_UNIT_INDEX" val="1_37"/>
  <p:tag name="KSO_WM_UNIT_LAYERLEVEL" val="1_1"/>
  <p:tag name="KSO_WM_UNIT_TEXT_FILL_FORE_SCHEMECOLOR_INDEX" val="2"/>
  <p:tag name="KSO_WM_UNIT_TEXT_FILL_TYPE" val="1"/>
  <p:tag name="KSO_WM_UNIT_TYPE" val="l_i"/>
</p:tagLst>
</file>

<file path=ppt/tags/tag6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5"/>
  <p:tag name="KSO_WM_UNIT_INDEX" val="1_5"/>
  <p:tag name="KSO_WM_UNIT_LAYERLEVEL" val="1_1"/>
  <p:tag name="KSO_WM_UNIT_LINE_FILL_TYPE" val="2"/>
  <p:tag name="KSO_WM_UNIT_LINE_FORE_SCHEMECOLOR_INDEX" val="14"/>
  <p:tag name="KSO_WM_UNIT_TYPE" val="l_i"/>
</p:tagLst>
</file>

<file path=ppt/tags/tag60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38"/>
  <p:tag name="KSO_WM_UNIT_INDEX" val="1_38"/>
  <p:tag name="KSO_WM_UNIT_LAYERLEVEL" val="1_1"/>
  <p:tag name="KSO_WM_UNIT_TEXT_FILL_FORE_SCHEMECOLOR_INDEX" val="2"/>
  <p:tag name="KSO_WM_UNIT_TEXT_FILL_TYPE" val="1"/>
  <p:tag name="KSO_WM_UNIT_TYPE" val="l_i"/>
</p:tagLst>
</file>

<file path=ppt/tags/tag61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39"/>
  <p:tag name="KSO_WM_UNIT_INDEX" val="1_39"/>
  <p:tag name="KSO_WM_UNIT_LAYERLEVEL" val="1_1"/>
  <p:tag name="KSO_WM_UNIT_LINE_FILL_TYPE" val="2"/>
  <p:tag name="KSO_WM_UNIT_LINE_FORE_SCHEMECOLOR_INDEX" val="14"/>
  <p:tag name="KSO_WM_UNIT_TEXT_FILL_FORE_SCHEMECOLOR_INDEX" val="2"/>
  <p:tag name="KSO_WM_UNIT_TEXT_FILL_TYPE" val="1"/>
  <p:tag name="KSO_WM_UNIT_TYPE" val="l_i"/>
</p:tagLst>
</file>

<file path=ppt/tags/tag6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h_i*1_2_1"/>
  <p:tag name="KSO_WM_UNIT_INDEX" val="1_2_1"/>
  <p:tag name="KSO_WM_UNIT_LAYERLEVEL" val="1_1_1"/>
  <p:tag name="KSO_WM_UNIT_TEXT_FILL_FORE_SCHEMECOLOR_INDEX" val="2"/>
  <p:tag name="KSO_WM_UNIT_TEXT_FILL_TYPE" val="1"/>
  <p:tag name="KSO_WM_UNIT_TYPE" val="l_h_i"/>
</p:tagLst>
</file>

<file path=ppt/tags/tag63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h_i*1_1_1"/>
  <p:tag name="KSO_WM_UNIT_INDEX" val="1_1_1"/>
  <p:tag name="KSO_WM_UNIT_LAYERLEVEL" val="1_1_1"/>
  <p:tag name="KSO_WM_UNIT_TEXT_FILL_FORE_SCHEMECOLOR_INDEX" val="2"/>
  <p:tag name="KSO_WM_UNIT_TEXT_FILL_TYPE" val="1"/>
  <p:tag name="KSO_WM_UNIT_TYPE" val="l_h_i"/>
</p:tagLst>
</file>

<file path=ppt/tags/tag64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CLEAR" val="0"/>
  <p:tag name="KSO_WM_UNIT_COMPATIBLE" val="0"/>
  <p:tag name="KSO_WM_UNIT_HIGHLIGHT" val="0"/>
  <p:tag name="KSO_WM_UNIT_ID" val="diagram20174766_2*l_h_f*1_2_1"/>
  <p:tag name="KSO_WM_UNIT_INDEX" val="1_2_1"/>
  <p:tag name="KSO_WM_UNIT_LAYERLEVEL" val="1_1_1"/>
  <p:tag name="KSO_WM_UNIT_PRESET_TEXT_INDEX" val="2"/>
  <p:tag name="KSO_WM_UNIT_PRESET_TEXT_LEN" val="30"/>
  <p:tag name="KSO_WM_UNIT_TEXT_FILL_FORE_SCHEMECOLOR_INDEX" val="13"/>
  <p:tag name="KSO_WM_UNIT_TEXT_FILL_TYPE" val="1"/>
  <p:tag name="KSO_WM_UNIT_TYPE" val="l_h_f"/>
  <p:tag name="KSO_WM_UNIT_VALUE" val="30"/>
</p:tagLst>
</file>

<file path=ppt/tags/tag65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CLEAR" val="0"/>
  <p:tag name="KSO_WM_UNIT_COMPATIBLE" val="0"/>
  <p:tag name="KSO_WM_UNIT_HIGHLIGHT" val="0"/>
  <p:tag name="KSO_WM_UNIT_ID" val="diagram20174766_2*l_h_f*1_1_1"/>
  <p:tag name="KSO_WM_UNIT_INDEX" val="1_1_1"/>
  <p:tag name="KSO_WM_UNIT_LAYERLEVEL" val="1_1_1"/>
  <p:tag name="KSO_WM_UNIT_PRESET_TEXT_INDEX" val="2"/>
  <p:tag name="KSO_WM_UNIT_PRESET_TEXT_LEN" val="30"/>
  <p:tag name="KSO_WM_UNIT_TEXT_FILL_FORE_SCHEMECOLOR_INDEX" val="13"/>
  <p:tag name="KSO_WM_UNIT_TEXT_FILL_TYPE" val="1"/>
  <p:tag name="KSO_WM_UNIT_TYPE" val="l_h_f"/>
  <p:tag name="KSO_WM_UNIT_VALUE" val="30"/>
</p:tagLst>
</file>

<file path=ppt/tags/tag66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5"/>
  <p:tag name="KSO_WM_UNIT_FILL_TYPE" val="1"/>
  <p:tag name="KSO_WM_UNIT_ID" val="diagram20174766_2*l_i*1_1"/>
  <p:tag name="KSO_WM_UNIT_INDEX" val="1_1"/>
  <p:tag name="KSO_WM_UNIT_LAYERLEVEL" val="1_1"/>
  <p:tag name="KSO_WM_UNIT_TEXT_FILL_FORE_SCHEMECOLOR_INDEX" val="2"/>
  <p:tag name="KSO_WM_UNIT_TEXT_FILL_TYPE" val="1"/>
  <p:tag name="KSO_WM_UNIT_TYPE" val="l_i"/>
</p:tagLst>
</file>

<file path=ppt/tags/tag67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"/>
  <p:tag name="KSO_WM_UNIT_INDEX" val="1_2"/>
  <p:tag name="KSO_WM_UNIT_LAYERLEVEL" val="1_1"/>
  <p:tag name="KSO_WM_UNIT_TEXT_FILL_FORE_SCHEMECOLOR_INDEX" val="2"/>
  <p:tag name="KSO_WM_UNIT_TEXT_FILL_TYPE" val="1"/>
  <p:tag name="KSO_WM_UNIT_TYPE" val="l_i"/>
</p:tagLst>
</file>

<file path=ppt/tags/tag68.xml><?xml version="1.0" encoding="utf-8"?>
<p:tagLst xmlns:p="http://schemas.openxmlformats.org/presentationml/2006/main">
  <p:tag name="KSO_WM_BEAUTIFY_FLAG" val="#wm#"/>
  <p:tag name="KSO_WM_TAG_VERSION" val="1.0"/>
  <p:tag name="KSO_WM_TEMPLATE_CATEGORY" val="diagram"/>
  <p:tag name="KSO_WM_TEMPLATE_INDEX" val="20174766"/>
  <p:tag name="KSO_WM_UNIT_ID" val="diagram20174766_2*i*2"/>
  <p:tag name="KSO_WM_UNIT_INDEX" val="2"/>
  <p:tag name="KSO_WM_UNIT_TYPE" val="i"/>
</p:tagLst>
</file>

<file path=ppt/tags/tag69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3"/>
  <p:tag name="KSO_WM_UNIT_INDEX" val="1_3"/>
  <p:tag name="KSO_WM_UNIT_LAYERLEVEL" val="1_1"/>
  <p:tag name="KSO_WM_UNIT_LINE_FILL_TYPE" val="2"/>
  <p:tag name="KSO_WM_UNIT_LINE_FORE_SCHEMECOLOR_INDEX" val="14"/>
  <p:tag name="KSO_WM_UNIT_TEXT_FILL_FORE_SCHEMECOLOR_INDEX" val="2"/>
  <p:tag name="KSO_WM_UNIT_TEXT_FILL_TYPE" val="1"/>
  <p:tag name="KSO_WM_UNIT_TYPE" val="l_i"/>
</p:tagLst>
</file>

<file path=ppt/tags/tag7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6"/>
  <p:tag name="KSO_WM_UNIT_INDEX" val="1_6"/>
  <p:tag name="KSO_WM_UNIT_LAYERLEVEL" val="1_1"/>
  <p:tag name="KSO_WM_UNIT_LINE_FILL_TYPE" val="2"/>
  <p:tag name="KSO_WM_UNIT_LINE_FORE_SCHEMECOLOR_INDEX" val="14"/>
  <p:tag name="KSO_WM_UNIT_TYPE" val="l_i"/>
</p:tagLst>
</file>

<file path=ppt/tags/tag70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4"/>
  <p:tag name="KSO_WM_UNIT_INDEX" val="1_4"/>
  <p:tag name="KSO_WM_UNIT_LAYERLEVEL" val="1_1"/>
  <p:tag name="KSO_WM_UNIT_LINE_FILL_TYPE" val="2"/>
  <p:tag name="KSO_WM_UNIT_LINE_FORE_SCHEMECOLOR_INDEX" val="14"/>
  <p:tag name="KSO_WM_UNIT_TYPE" val="l_i"/>
</p:tagLst>
</file>

<file path=ppt/tags/tag71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5"/>
  <p:tag name="KSO_WM_UNIT_INDEX" val="1_5"/>
  <p:tag name="KSO_WM_UNIT_LAYERLEVEL" val="1_1"/>
  <p:tag name="KSO_WM_UNIT_LINE_FILL_TYPE" val="2"/>
  <p:tag name="KSO_WM_UNIT_LINE_FORE_SCHEMECOLOR_INDEX" val="14"/>
  <p:tag name="KSO_WM_UNIT_TYPE" val="l_i"/>
</p:tagLst>
</file>

<file path=ppt/tags/tag7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6"/>
  <p:tag name="KSO_WM_UNIT_INDEX" val="1_6"/>
  <p:tag name="KSO_WM_UNIT_LAYERLEVEL" val="1_1"/>
  <p:tag name="KSO_WM_UNIT_LINE_FILL_TYPE" val="2"/>
  <p:tag name="KSO_WM_UNIT_LINE_FORE_SCHEMECOLOR_INDEX" val="14"/>
  <p:tag name="KSO_WM_UNIT_TYPE" val="l_i"/>
</p:tagLst>
</file>

<file path=ppt/tags/tag73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7"/>
  <p:tag name="KSO_WM_UNIT_INDEX" val="1_7"/>
  <p:tag name="KSO_WM_UNIT_LAYERLEVEL" val="1_1"/>
  <p:tag name="KSO_WM_UNIT_LINE_FILL_TYPE" val="2"/>
  <p:tag name="KSO_WM_UNIT_LINE_FORE_SCHEMECOLOR_INDEX" val="14"/>
  <p:tag name="KSO_WM_UNIT_TYPE" val="l_i"/>
</p:tagLst>
</file>

<file path=ppt/tags/tag74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8"/>
  <p:tag name="KSO_WM_UNIT_INDEX" val="1_8"/>
  <p:tag name="KSO_WM_UNIT_LAYERLEVEL" val="1_1"/>
  <p:tag name="KSO_WM_UNIT_LINE_FILL_TYPE" val="2"/>
  <p:tag name="KSO_WM_UNIT_LINE_FORE_SCHEMECOLOR_INDEX" val="14"/>
  <p:tag name="KSO_WM_UNIT_TYPE" val="l_i"/>
</p:tagLst>
</file>

<file path=ppt/tags/tag75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9"/>
  <p:tag name="KSO_WM_UNIT_INDEX" val="1_9"/>
  <p:tag name="KSO_WM_UNIT_LAYERLEVEL" val="1_1"/>
  <p:tag name="KSO_WM_UNIT_LINE_FILL_TYPE" val="2"/>
  <p:tag name="KSO_WM_UNIT_LINE_FORE_SCHEMECOLOR_INDEX" val="14"/>
  <p:tag name="KSO_WM_UNIT_TYPE" val="l_i"/>
</p:tagLst>
</file>

<file path=ppt/tags/tag76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0"/>
  <p:tag name="KSO_WM_UNIT_INDEX" val="1_10"/>
  <p:tag name="KSO_WM_UNIT_LAYERLEVEL" val="1_1"/>
  <p:tag name="KSO_WM_UNIT_LINE_FILL_TYPE" val="2"/>
  <p:tag name="KSO_WM_UNIT_LINE_FORE_SCHEMECOLOR_INDEX" val="14"/>
  <p:tag name="KSO_WM_UNIT_TYPE" val="l_i"/>
</p:tagLst>
</file>

<file path=ppt/tags/tag77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1"/>
  <p:tag name="KSO_WM_UNIT_INDEX" val="1_11"/>
  <p:tag name="KSO_WM_UNIT_LAYERLEVEL" val="1_1"/>
  <p:tag name="KSO_WM_UNIT_LINE_FILL_TYPE" val="2"/>
  <p:tag name="KSO_WM_UNIT_LINE_FORE_SCHEMECOLOR_INDEX" val="14"/>
  <p:tag name="KSO_WM_UNIT_TYPE" val="l_i"/>
</p:tagLst>
</file>

<file path=ppt/tags/tag78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2"/>
  <p:tag name="KSO_WM_UNIT_INDEX" val="1_12"/>
  <p:tag name="KSO_WM_UNIT_LAYERLEVEL" val="1_1"/>
  <p:tag name="KSO_WM_UNIT_LINE_FILL_TYPE" val="2"/>
  <p:tag name="KSO_WM_UNIT_LINE_FORE_SCHEMECOLOR_INDEX" val="14"/>
  <p:tag name="KSO_WM_UNIT_TYPE" val="l_i"/>
</p:tagLst>
</file>

<file path=ppt/tags/tag79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3"/>
  <p:tag name="KSO_WM_UNIT_INDEX" val="1_13"/>
  <p:tag name="KSO_WM_UNIT_LAYERLEVEL" val="1_1"/>
  <p:tag name="KSO_WM_UNIT_LINE_FILL_TYPE" val="2"/>
  <p:tag name="KSO_WM_UNIT_LINE_FORE_SCHEMECOLOR_INDEX" val="14"/>
  <p:tag name="KSO_WM_UNIT_TYPE" val="l_i"/>
</p:tagLst>
</file>

<file path=ppt/tags/tag8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7"/>
  <p:tag name="KSO_WM_UNIT_INDEX" val="1_7"/>
  <p:tag name="KSO_WM_UNIT_LAYERLEVEL" val="1_1"/>
  <p:tag name="KSO_WM_UNIT_LINE_FILL_TYPE" val="2"/>
  <p:tag name="KSO_WM_UNIT_LINE_FORE_SCHEMECOLOR_INDEX" val="14"/>
  <p:tag name="KSO_WM_UNIT_TYPE" val="l_i"/>
</p:tagLst>
</file>

<file path=ppt/tags/tag80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4"/>
  <p:tag name="KSO_WM_UNIT_INDEX" val="1_14"/>
  <p:tag name="KSO_WM_UNIT_LAYERLEVEL" val="1_1"/>
  <p:tag name="KSO_WM_UNIT_LINE_FILL_TYPE" val="2"/>
  <p:tag name="KSO_WM_UNIT_LINE_FORE_SCHEMECOLOR_INDEX" val="14"/>
  <p:tag name="KSO_WM_UNIT_TYPE" val="l_i"/>
</p:tagLst>
</file>

<file path=ppt/tags/tag81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5"/>
  <p:tag name="KSO_WM_UNIT_INDEX" val="1_15"/>
  <p:tag name="KSO_WM_UNIT_LAYERLEVEL" val="1_1"/>
  <p:tag name="KSO_WM_UNIT_LINE_FILL_TYPE" val="2"/>
  <p:tag name="KSO_WM_UNIT_LINE_FORE_SCHEMECOLOR_INDEX" val="14"/>
  <p:tag name="KSO_WM_UNIT_TYPE" val="l_i"/>
</p:tagLst>
</file>

<file path=ppt/tags/tag8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6"/>
  <p:tag name="KSO_WM_UNIT_INDEX" val="1_16"/>
  <p:tag name="KSO_WM_UNIT_LAYERLEVEL" val="1_1"/>
  <p:tag name="KSO_WM_UNIT_LINE_FILL_TYPE" val="2"/>
  <p:tag name="KSO_WM_UNIT_LINE_FORE_SCHEMECOLOR_INDEX" val="14"/>
  <p:tag name="KSO_WM_UNIT_TYPE" val="l_i"/>
</p:tagLst>
</file>

<file path=ppt/tags/tag83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7"/>
  <p:tag name="KSO_WM_UNIT_INDEX" val="1_17"/>
  <p:tag name="KSO_WM_UNIT_LAYERLEVEL" val="1_1"/>
  <p:tag name="KSO_WM_UNIT_LINE_FILL_TYPE" val="2"/>
  <p:tag name="KSO_WM_UNIT_LINE_FORE_SCHEMECOLOR_INDEX" val="14"/>
  <p:tag name="KSO_WM_UNIT_TYPE" val="l_i"/>
</p:tagLst>
</file>

<file path=ppt/tags/tag84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8"/>
  <p:tag name="KSO_WM_UNIT_INDEX" val="1_18"/>
  <p:tag name="KSO_WM_UNIT_LAYERLEVEL" val="1_1"/>
  <p:tag name="KSO_WM_UNIT_LINE_FILL_TYPE" val="2"/>
  <p:tag name="KSO_WM_UNIT_LINE_FORE_SCHEMECOLOR_INDEX" val="14"/>
  <p:tag name="KSO_WM_UNIT_TYPE" val="l_i"/>
</p:tagLst>
</file>

<file path=ppt/tags/tag85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9"/>
  <p:tag name="KSO_WM_UNIT_INDEX" val="1_19"/>
  <p:tag name="KSO_WM_UNIT_LAYERLEVEL" val="1_1"/>
  <p:tag name="KSO_WM_UNIT_LINE_FILL_TYPE" val="2"/>
  <p:tag name="KSO_WM_UNIT_LINE_FORE_SCHEMECOLOR_INDEX" val="14"/>
  <p:tag name="KSO_WM_UNIT_TYPE" val="l_i"/>
</p:tagLst>
</file>

<file path=ppt/tags/tag86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0"/>
  <p:tag name="KSO_WM_UNIT_INDEX" val="1_20"/>
  <p:tag name="KSO_WM_UNIT_LAYERLEVEL" val="1_1"/>
  <p:tag name="KSO_WM_UNIT_TEXT_FILL_FORE_SCHEMECOLOR_INDEX" val="2"/>
  <p:tag name="KSO_WM_UNIT_TEXT_FILL_TYPE" val="1"/>
  <p:tag name="KSO_WM_UNIT_TYPE" val="l_i"/>
</p:tagLst>
</file>

<file path=ppt/tags/tag87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5"/>
  <p:tag name="KSO_WM_UNIT_FILL_TYPE" val="1"/>
  <p:tag name="KSO_WM_UNIT_ID" val="diagram20174766_2*l_i*1_1"/>
  <p:tag name="KSO_WM_UNIT_INDEX" val="1_1"/>
  <p:tag name="KSO_WM_UNIT_LAYERLEVEL" val="1_1"/>
  <p:tag name="KSO_WM_UNIT_TEXT_FILL_FORE_SCHEMECOLOR_INDEX" val="2"/>
  <p:tag name="KSO_WM_UNIT_TEXT_FILL_TYPE" val="1"/>
  <p:tag name="KSO_WM_UNIT_TYPE" val="l_i"/>
</p:tagLst>
</file>

<file path=ppt/tags/tag88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FILL_FORE_SCHEMECOLOR_INDEX" val="6"/>
  <p:tag name="KSO_WM_UNIT_FILL_TYPE" val="1"/>
  <p:tag name="KSO_WM_UNIT_ID" val="diagram20174766_2*l_i*1_2"/>
  <p:tag name="KSO_WM_UNIT_INDEX" val="1_2"/>
  <p:tag name="KSO_WM_UNIT_LAYERLEVEL" val="1_1"/>
  <p:tag name="KSO_WM_UNIT_TEXT_FILL_FORE_SCHEMECOLOR_INDEX" val="2"/>
  <p:tag name="KSO_WM_UNIT_TEXT_FILL_TYPE" val="1"/>
  <p:tag name="KSO_WM_UNIT_TYPE" val="l_i"/>
</p:tagLst>
</file>

<file path=ppt/tags/tag89.xml><?xml version="1.0" encoding="utf-8"?>
<p:tagLst xmlns:p="http://schemas.openxmlformats.org/presentationml/2006/main">
  <p:tag name="KSO_WM_BEAUTIFY_FLAG" val="#wm#"/>
  <p:tag name="KSO_WM_TAG_VERSION" val="1.0"/>
  <p:tag name="KSO_WM_TEMPLATE_CATEGORY" val="diagram"/>
  <p:tag name="KSO_WM_TEMPLATE_INDEX" val="20174766"/>
  <p:tag name="KSO_WM_UNIT_ID" val="diagram20174766_2*i*2"/>
  <p:tag name="KSO_WM_UNIT_INDEX" val="2"/>
  <p:tag name="KSO_WM_UNIT_TYPE" val="i"/>
</p:tagLst>
</file>

<file path=ppt/tags/tag9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8"/>
  <p:tag name="KSO_WM_UNIT_INDEX" val="1_8"/>
  <p:tag name="KSO_WM_UNIT_LAYERLEVEL" val="1_1"/>
  <p:tag name="KSO_WM_UNIT_LINE_FILL_TYPE" val="2"/>
  <p:tag name="KSO_WM_UNIT_LINE_FORE_SCHEMECOLOR_INDEX" val="14"/>
  <p:tag name="KSO_WM_UNIT_TYPE" val="l_i"/>
</p:tagLst>
</file>

<file path=ppt/tags/tag90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3"/>
  <p:tag name="KSO_WM_UNIT_INDEX" val="1_3"/>
  <p:tag name="KSO_WM_UNIT_LAYERLEVEL" val="1_1"/>
  <p:tag name="KSO_WM_UNIT_LINE_FILL_TYPE" val="2"/>
  <p:tag name="KSO_WM_UNIT_LINE_FORE_SCHEMECOLOR_INDEX" val="14"/>
  <p:tag name="KSO_WM_UNIT_TEXT_FILL_FORE_SCHEMECOLOR_INDEX" val="2"/>
  <p:tag name="KSO_WM_UNIT_TEXT_FILL_TYPE" val="1"/>
  <p:tag name="KSO_WM_UNIT_TYPE" val="l_i"/>
</p:tagLst>
</file>

<file path=ppt/tags/tag91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4"/>
  <p:tag name="KSO_WM_UNIT_INDEX" val="1_4"/>
  <p:tag name="KSO_WM_UNIT_LAYERLEVEL" val="1_1"/>
  <p:tag name="KSO_WM_UNIT_LINE_FILL_TYPE" val="2"/>
  <p:tag name="KSO_WM_UNIT_LINE_FORE_SCHEMECOLOR_INDEX" val="14"/>
  <p:tag name="KSO_WM_UNIT_TYPE" val="l_i"/>
</p:tagLst>
</file>

<file path=ppt/tags/tag9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5"/>
  <p:tag name="KSO_WM_UNIT_INDEX" val="1_5"/>
  <p:tag name="KSO_WM_UNIT_LAYERLEVEL" val="1_1"/>
  <p:tag name="KSO_WM_UNIT_LINE_FILL_TYPE" val="2"/>
  <p:tag name="KSO_WM_UNIT_LINE_FORE_SCHEMECOLOR_INDEX" val="14"/>
  <p:tag name="KSO_WM_UNIT_TYPE" val="l_i"/>
</p:tagLst>
</file>

<file path=ppt/tags/tag93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6"/>
  <p:tag name="KSO_WM_UNIT_INDEX" val="1_6"/>
  <p:tag name="KSO_WM_UNIT_LAYERLEVEL" val="1_1"/>
  <p:tag name="KSO_WM_UNIT_LINE_FILL_TYPE" val="2"/>
  <p:tag name="KSO_WM_UNIT_LINE_FORE_SCHEMECOLOR_INDEX" val="14"/>
  <p:tag name="KSO_WM_UNIT_TYPE" val="l_i"/>
</p:tagLst>
</file>

<file path=ppt/tags/tag94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7"/>
  <p:tag name="KSO_WM_UNIT_INDEX" val="1_7"/>
  <p:tag name="KSO_WM_UNIT_LAYERLEVEL" val="1_1"/>
  <p:tag name="KSO_WM_UNIT_LINE_FILL_TYPE" val="2"/>
  <p:tag name="KSO_WM_UNIT_LINE_FORE_SCHEMECOLOR_INDEX" val="14"/>
  <p:tag name="KSO_WM_UNIT_TYPE" val="l_i"/>
</p:tagLst>
</file>

<file path=ppt/tags/tag95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8"/>
  <p:tag name="KSO_WM_UNIT_INDEX" val="1_8"/>
  <p:tag name="KSO_WM_UNIT_LAYERLEVEL" val="1_1"/>
  <p:tag name="KSO_WM_UNIT_LINE_FILL_TYPE" val="2"/>
  <p:tag name="KSO_WM_UNIT_LINE_FORE_SCHEMECOLOR_INDEX" val="14"/>
  <p:tag name="KSO_WM_UNIT_TYPE" val="l_i"/>
</p:tagLst>
</file>

<file path=ppt/tags/tag96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9"/>
  <p:tag name="KSO_WM_UNIT_INDEX" val="1_9"/>
  <p:tag name="KSO_WM_UNIT_LAYERLEVEL" val="1_1"/>
  <p:tag name="KSO_WM_UNIT_LINE_FILL_TYPE" val="2"/>
  <p:tag name="KSO_WM_UNIT_LINE_FORE_SCHEMECOLOR_INDEX" val="14"/>
  <p:tag name="KSO_WM_UNIT_TYPE" val="l_i"/>
</p:tagLst>
</file>

<file path=ppt/tags/tag97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0"/>
  <p:tag name="KSO_WM_UNIT_INDEX" val="1_10"/>
  <p:tag name="KSO_WM_UNIT_LAYERLEVEL" val="1_1"/>
  <p:tag name="KSO_WM_UNIT_LINE_FILL_TYPE" val="2"/>
  <p:tag name="KSO_WM_UNIT_LINE_FORE_SCHEMECOLOR_INDEX" val="14"/>
  <p:tag name="KSO_WM_UNIT_TYPE" val="l_i"/>
</p:tagLst>
</file>

<file path=ppt/tags/tag98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1"/>
  <p:tag name="KSO_WM_UNIT_INDEX" val="1_11"/>
  <p:tag name="KSO_WM_UNIT_LAYERLEVEL" val="1_1"/>
  <p:tag name="KSO_WM_UNIT_LINE_FILL_TYPE" val="2"/>
  <p:tag name="KSO_WM_UNIT_LINE_FORE_SCHEMECOLOR_INDEX" val="14"/>
  <p:tag name="KSO_WM_UNIT_TYPE" val="l_i"/>
</p:tagLst>
</file>

<file path=ppt/tags/tag99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74766"/>
  <p:tag name="KSO_WM_UNIT_ID" val="diagram20174766_2*l_i*1_12"/>
  <p:tag name="KSO_WM_UNIT_INDEX" val="1_12"/>
  <p:tag name="KSO_WM_UNIT_LAYERLEVEL" val="1_1"/>
  <p:tag name="KSO_WM_UNIT_LINE_FILL_TYPE" val="2"/>
  <p:tag name="KSO_WM_UNIT_LINE_FORE_SCHEMECOLOR_INDEX" val="14"/>
  <p:tag name="KSO_WM_UNIT_TYPE" val="l_i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1907</Words>
  <Application>WPS 演示</Application>
  <PresentationFormat>全屏显示(4:3)</PresentationFormat>
  <Paragraphs>206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43" baseType="lpstr">
      <vt:lpstr>Arial</vt:lpstr>
      <vt:lpstr>宋体</vt:lpstr>
      <vt:lpstr>Wingdings</vt:lpstr>
      <vt:lpstr>思源宋体 CN</vt:lpstr>
      <vt:lpstr>思源黑体 CN Bold</vt:lpstr>
      <vt:lpstr>等线</vt:lpstr>
      <vt:lpstr>思源宋体 CN Heavy</vt:lpstr>
      <vt:lpstr>字魂35号-经典雅黑</vt:lpstr>
      <vt:lpstr>字魂100号-方方先锋体</vt:lpstr>
      <vt:lpstr>思源黑体 CN Normal</vt:lpstr>
      <vt:lpstr>思源黑体-超粗体 2 Heavy</vt:lpstr>
      <vt:lpstr>思源黑体-粗体 Bold</vt:lpstr>
      <vt:lpstr>MiSans</vt:lpstr>
      <vt:lpstr>微软雅黑</vt:lpstr>
      <vt:lpstr>Segoe UI Semilight</vt:lpstr>
      <vt:lpstr>Calibri</vt:lpstr>
      <vt:lpstr>思源黑体-超粗体 2</vt:lpstr>
      <vt:lpstr>Arial Unicode MS</vt:lpstr>
      <vt:lpstr>黑体</vt:lpstr>
      <vt:lpstr>Segoe Print</vt:lpstr>
      <vt:lpstr>思源等宽 N</vt:lpstr>
      <vt:lpstr>思源黑体 CN Normal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点此输入标题</vt:lpstr>
      <vt:lpstr>PowerPoint 演示文稿</vt:lpstr>
      <vt:lpstr>数据标注的挑战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7</cp:revision>
  <dcterms:created xsi:type="dcterms:W3CDTF">2023-07-31T11:02:00Z</dcterms:created>
  <dcterms:modified xsi:type="dcterms:W3CDTF">2023-08-30T14:31:16Z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328052646D2449CBB790A60E30125B87_12</vt:lpwstr>
  </property>
  <property fmtid="{D5CDD505-2E9C-101B-9397-08002B2CF9AE}" pid="3" name="KSOProductBuildVer">
    <vt:lpwstr>2052-12.1.0.15374</vt:lpwstr>
  </property>
</Properties>
</file>