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6" r:id="rId4"/>
    <p:sldId id="26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831386"/>
    <a:srgbClr val="0AB9DC"/>
    <a:srgbClr val="DA9AA8"/>
    <a:srgbClr val="FAE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FBDC-6316-4535-BC5B-43059C250210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C17C-29F3-4E36-8CF3-F9E8DA775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7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43408"/>
            <a:ext cx="7488074" cy="28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51520" y="4653136"/>
            <a:ext cx="8712968" cy="187220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rgbClr val="3BCCFF"/>
                </a:solidFill>
                <a:latin typeface="Century Gothic" pitchFamily="34" charset="0"/>
              </a:rPr>
              <a:t>DIVISIÓN DE FRACCIONES</a:t>
            </a:r>
            <a:endParaRPr lang="es-ES" sz="4800" b="1" dirty="0">
              <a:solidFill>
                <a:srgbClr val="3BCCFF"/>
              </a:solidFill>
              <a:latin typeface="Century Gothic" pitchFamily="34" charset="0"/>
            </a:endParaRPr>
          </a:p>
        </p:txBody>
      </p:sp>
      <p:pic>
        <p:nvPicPr>
          <p:cNvPr id="5" name="4 Imagen" descr="C:\Users\DANI\Downloads\Lobo-yupay-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3203848" y="2204864"/>
            <a:ext cx="2101896" cy="221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246366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ES" sz="1800" dirty="0" smtClean="0">
                <a:latin typeface="Century Gothic" pitchFamily="34" charset="0"/>
              </a:rPr>
              <a:t>Para </a:t>
            </a:r>
            <a:r>
              <a:rPr lang="es-ES" sz="1800" b="1" dirty="0" smtClean="0">
                <a:latin typeface="Century Gothic" pitchFamily="34" charset="0"/>
              </a:rPr>
              <a:t>DIVIDIR </a:t>
            </a:r>
            <a:r>
              <a:rPr lang="es-ES" sz="1800" dirty="0" smtClean="0">
                <a:latin typeface="Century Gothic" pitchFamily="34" charset="0"/>
              </a:rPr>
              <a:t>fracciones ten </a:t>
            </a:r>
            <a:r>
              <a:rPr lang="es-ES" sz="1800" dirty="0">
                <a:latin typeface="Century Gothic" pitchFamily="34" charset="0"/>
              </a:rPr>
              <a:t>en cuenta el siguiente </a:t>
            </a:r>
            <a:r>
              <a:rPr lang="es-ES" sz="1800" dirty="0" smtClean="0">
                <a:latin typeface="Century Gothic" pitchFamily="34" charset="0"/>
              </a:rPr>
              <a:t>procedimiento:</a:t>
            </a:r>
            <a:endParaRPr lang="es-ES" sz="1800" dirty="0">
              <a:latin typeface="Century Gothic" pitchFamily="34" charset="0"/>
            </a:endParaRPr>
          </a:p>
          <a:p>
            <a:pPr lvl="0" algn="just">
              <a:buAutoNum type="arabicPeriod"/>
            </a:pPr>
            <a:r>
              <a:rPr lang="es-ES" sz="1800" dirty="0" smtClean="0">
                <a:latin typeface="Century Gothic" pitchFamily="34" charset="0"/>
              </a:rPr>
              <a:t>Multiplica el numerador de la primera fracción con el denominador de la segunda fracción, el resultado de este producto es el </a:t>
            </a:r>
            <a:r>
              <a:rPr lang="es-ES" sz="1800" b="1" dirty="0" smtClean="0">
                <a:latin typeface="Century Gothic" pitchFamily="34" charset="0"/>
              </a:rPr>
              <a:t>numerador </a:t>
            </a:r>
            <a:r>
              <a:rPr lang="es-ES" sz="1800" dirty="0" smtClean="0">
                <a:latin typeface="Century Gothic" pitchFamily="34" charset="0"/>
              </a:rPr>
              <a:t>de la fracción resultante.</a:t>
            </a:r>
          </a:p>
          <a:p>
            <a:pPr lvl="0" algn="just">
              <a:buAutoNum type="arabicPeriod"/>
            </a:pPr>
            <a:r>
              <a:rPr lang="es-ES" sz="1800" dirty="0">
                <a:latin typeface="Century Gothic" pitchFamily="34" charset="0"/>
              </a:rPr>
              <a:t>Multiplica el </a:t>
            </a:r>
            <a:r>
              <a:rPr lang="es-ES" sz="1800" dirty="0" smtClean="0">
                <a:latin typeface="Century Gothic" pitchFamily="34" charset="0"/>
              </a:rPr>
              <a:t>denominador </a:t>
            </a:r>
            <a:r>
              <a:rPr lang="es-ES" sz="1800" dirty="0">
                <a:latin typeface="Century Gothic" pitchFamily="34" charset="0"/>
              </a:rPr>
              <a:t>de la primera fracción con el </a:t>
            </a:r>
            <a:r>
              <a:rPr lang="es-ES" sz="1800" dirty="0" smtClean="0">
                <a:latin typeface="Century Gothic" pitchFamily="34" charset="0"/>
              </a:rPr>
              <a:t>numerador </a:t>
            </a:r>
            <a:r>
              <a:rPr lang="es-ES" sz="1800" dirty="0">
                <a:latin typeface="Century Gothic" pitchFamily="34" charset="0"/>
              </a:rPr>
              <a:t>de la segunda fracción, el resultado de este producto es el </a:t>
            </a:r>
            <a:r>
              <a:rPr lang="es-ES" sz="1800" b="1" dirty="0" smtClean="0">
                <a:latin typeface="Century Gothic" pitchFamily="34" charset="0"/>
              </a:rPr>
              <a:t>denominador </a:t>
            </a:r>
            <a:r>
              <a:rPr lang="es-ES" sz="1800" dirty="0">
                <a:latin typeface="Century Gothic" pitchFamily="34" charset="0"/>
              </a:rPr>
              <a:t>de la fracción resultante.</a:t>
            </a: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3</a:t>
            </a:r>
            <a:r>
              <a:rPr lang="es-ES" sz="1800" dirty="0" smtClean="0">
                <a:latin typeface="Century Gothic" pitchFamily="34" charset="0"/>
              </a:rPr>
              <a:t>.  </a:t>
            </a:r>
            <a:r>
              <a:rPr lang="es-ES" sz="1800" dirty="0" smtClean="0">
                <a:latin typeface="Century Gothic" pitchFamily="34" charset="0"/>
              </a:rPr>
              <a:t>Simplifica la fracción resultante de ser necesario.</a:t>
            </a:r>
            <a:endParaRPr lang="es-ES" sz="1800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83" y="5989865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115616" y="3484153"/>
            <a:ext cx="6436984" cy="2753159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AutoShape 2" descr="Resultado de imagen para multiplicacion de frac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Picture 2" descr="Resultado de imagen para division de fracciones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66" y="3797955"/>
            <a:ext cx="3736683" cy="21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79512" y="213764"/>
            <a:ext cx="8784976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Ejemplos de multiplicación de fracciones: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608974" y="1136615"/>
            <a:ext cx="7926052" cy="435765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para division de fracciones ejempl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8"/>
          <a:stretch/>
        </p:blipFill>
        <p:spPr bwMode="auto">
          <a:xfrm>
            <a:off x="1076300" y="2091346"/>
            <a:ext cx="6991400" cy="23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347783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smtClean="0">
                <a:latin typeface="Century Gothic" pitchFamily="34" charset="0"/>
              </a:rPr>
              <a:t>Ejercicios división de </a:t>
            </a:r>
            <a:r>
              <a:rPr lang="es-ES" dirty="0" smtClean="0">
                <a:latin typeface="Century Gothic" pitchFamily="34" charset="0"/>
              </a:rPr>
              <a:t>fracciones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455478" y="1072213"/>
            <a:ext cx="8220978" cy="4697247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b="46740"/>
          <a:stretch/>
        </p:blipFill>
        <p:spPr>
          <a:xfrm>
            <a:off x="558609" y="1772816"/>
            <a:ext cx="7923527" cy="28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89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Admin</cp:lastModifiedBy>
  <cp:revision>39</cp:revision>
  <dcterms:created xsi:type="dcterms:W3CDTF">2018-10-24T05:40:03Z</dcterms:created>
  <dcterms:modified xsi:type="dcterms:W3CDTF">2018-11-12T23:40:05Z</dcterms:modified>
</cp:coreProperties>
</file>