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6" r:id="rId4"/>
    <p:sldId id="26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831386"/>
    <a:srgbClr val="0AB9DC"/>
    <a:srgbClr val="DA9AA8"/>
    <a:srgbClr val="FAE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0FBDC-6316-4535-BC5B-43059C250210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8C17C-29F3-4E36-8CF3-F9E8DA775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25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30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4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99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7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0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46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243408"/>
            <a:ext cx="7488074" cy="28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251520" y="4653136"/>
            <a:ext cx="8712968" cy="187220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800" b="1" dirty="0" smtClean="0">
                <a:solidFill>
                  <a:srgbClr val="3BCCFF"/>
                </a:solidFill>
                <a:latin typeface="Century Gothic" pitchFamily="34" charset="0"/>
              </a:rPr>
              <a:t>MULTIPLICACIÓN DE FRACCIONES</a:t>
            </a:r>
            <a:endParaRPr lang="es-ES" sz="4800" b="1" dirty="0">
              <a:solidFill>
                <a:srgbClr val="3BCCFF"/>
              </a:solidFill>
              <a:latin typeface="Century Gothic" pitchFamily="34" charset="0"/>
            </a:endParaRPr>
          </a:p>
        </p:txBody>
      </p:sp>
      <p:pic>
        <p:nvPicPr>
          <p:cNvPr id="5" name="4 Imagen" descr="C:\Users\DANI\Downloads\Lobo-yupay-01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" t="3813" r="5941" b="5226"/>
          <a:stretch/>
        </p:blipFill>
        <p:spPr bwMode="auto">
          <a:xfrm>
            <a:off x="3203848" y="2204864"/>
            <a:ext cx="2101896" cy="2217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91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87969" y="313425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250375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s-ES" sz="1800" dirty="0" smtClean="0">
                <a:latin typeface="Century Gothic" pitchFamily="34" charset="0"/>
              </a:rPr>
              <a:t>Para </a:t>
            </a:r>
            <a:r>
              <a:rPr lang="es-ES" sz="1800" b="1" dirty="0" smtClean="0">
                <a:latin typeface="Century Gothic" pitchFamily="34" charset="0"/>
              </a:rPr>
              <a:t>MULTIPLICAR</a:t>
            </a:r>
            <a:r>
              <a:rPr lang="es-ES" sz="1800" dirty="0" smtClean="0">
                <a:latin typeface="Century Gothic" pitchFamily="34" charset="0"/>
              </a:rPr>
              <a:t> </a:t>
            </a:r>
            <a:r>
              <a:rPr lang="es-ES" sz="1800" dirty="0">
                <a:latin typeface="Century Gothic" pitchFamily="34" charset="0"/>
              </a:rPr>
              <a:t>fracciones </a:t>
            </a:r>
            <a:r>
              <a:rPr lang="es-ES" sz="1800" dirty="0" smtClean="0">
                <a:latin typeface="Century Gothic" pitchFamily="34" charset="0"/>
              </a:rPr>
              <a:t>ten</a:t>
            </a:r>
            <a:r>
              <a:rPr lang="es-ES" sz="1800" dirty="0" smtClean="0">
                <a:latin typeface="Century Gothic" pitchFamily="34" charset="0"/>
              </a:rPr>
              <a:t> </a:t>
            </a:r>
            <a:r>
              <a:rPr lang="es-ES" sz="1800" dirty="0">
                <a:latin typeface="Century Gothic" pitchFamily="34" charset="0"/>
              </a:rPr>
              <a:t>en cuenta el siguiente </a:t>
            </a:r>
            <a:r>
              <a:rPr lang="es-ES" sz="1800" dirty="0" smtClean="0">
                <a:latin typeface="Century Gothic" pitchFamily="34" charset="0"/>
              </a:rPr>
              <a:t>procedimiento:</a:t>
            </a:r>
            <a:endParaRPr lang="es-ES" sz="1800" dirty="0">
              <a:latin typeface="Century Gothic" pitchFamily="34" charset="0"/>
            </a:endParaRPr>
          </a:p>
          <a:p>
            <a:pPr lvl="0" algn="just">
              <a:buAutoNum type="arabicPeriod"/>
            </a:pPr>
            <a:r>
              <a:rPr lang="es-ES" sz="1800" dirty="0" smtClean="0">
                <a:latin typeface="Century Gothic" pitchFamily="34" charset="0"/>
              </a:rPr>
              <a:t>Multiplica los numeradores entre sí, el resultado de este producto es el </a:t>
            </a:r>
            <a:r>
              <a:rPr lang="es-ES" sz="1800" b="1" dirty="0" smtClean="0">
                <a:latin typeface="Century Gothic" pitchFamily="34" charset="0"/>
              </a:rPr>
              <a:t>numerador </a:t>
            </a:r>
            <a:r>
              <a:rPr lang="es-ES" sz="1800" dirty="0" smtClean="0">
                <a:latin typeface="Century Gothic" pitchFamily="34" charset="0"/>
              </a:rPr>
              <a:t>de la fracción resultante.</a:t>
            </a:r>
          </a:p>
          <a:p>
            <a:pPr lvl="0" algn="just">
              <a:buAutoNum type="arabicPeriod"/>
            </a:pPr>
            <a:r>
              <a:rPr lang="es-ES" sz="1800" dirty="0" smtClean="0">
                <a:latin typeface="Century Gothic" pitchFamily="34" charset="0"/>
              </a:rPr>
              <a:t>Multiplica </a:t>
            </a:r>
            <a:r>
              <a:rPr lang="es-ES" sz="1800" dirty="0">
                <a:latin typeface="Century Gothic" pitchFamily="34" charset="0"/>
              </a:rPr>
              <a:t>los </a:t>
            </a:r>
            <a:r>
              <a:rPr lang="es-ES" sz="1800" dirty="0" smtClean="0">
                <a:latin typeface="Century Gothic" pitchFamily="34" charset="0"/>
              </a:rPr>
              <a:t>denominadores </a:t>
            </a:r>
            <a:r>
              <a:rPr lang="es-ES" sz="1800" dirty="0">
                <a:latin typeface="Century Gothic" pitchFamily="34" charset="0"/>
              </a:rPr>
              <a:t>entre sí, el resultado de este producto es el </a:t>
            </a:r>
            <a:r>
              <a:rPr lang="es-ES" sz="1800" b="1" dirty="0" smtClean="0">
                <a:latin typeface="Century Gothic" pitchFamily="34" charset="0"/>
              </a:rPr>
              <a:t>denominador</a:t>
            </a:r>
            <a:r>
              <a:rPr lang="es-ES" sz="1800" dirty="0" smtClean="0">
                <a:latin typeface="Century Gothic" pitchFamily="34" charset="0"/>
              </a:rPr>
              <a:t> de </a:t>
            </a:r>
            <a:r>
              <a:rPr lang="es-ES" sz="1800" dirty="0">
                <a:latin typeface="Century Gothic" pitchFamily="34" charset="0"/>
              </a:rPr>
              <a:t>la fracción resultante.</a:t>
            </a:r>
          </a:p>
          <a:p>
            <a:pPr marL="0" lvl="0" indent="0" algn="just">
              <a:buNone/>
            </a:pPr>
            <a:r>
              <a:rPr lang="es-ES" sz="1800" dirty="0" smtClean="0">
                <a:latin typeface="Century Gothic" pitchFamily="34" charset="0"/>
              </a:rPr>
              <a:t>5</a:t>
            </a:r>
            <a:r>
              <a:rPr lang="es-ES" sz="1800" dirty="0">
                <a:latin typeface="Century Gothic" pitchFamily="34" charset="0"/>
              </a:rPr>
              <a:t>. </a:t>
            </a:r>
            <a:r>
              <a:rPr lang="es-ES" sz="1800" dirty="0" smtClean="0">
                <a:latin typeface="Century Gothic" pitchFamily="34" charset="0"/>
              </a:rPr>
              <a:t> Simplifica la fracción resultante de ser necesario,</a:t>
            </a:r>
            <a:endParaRPr lang="es-ES" sz="1800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500" y="5796604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1015336" y="2990423"/>
            <a:ext cx="6436984" cy="3526764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AutoShape 2" descr="Resultado de imagen para multiplicacion de fracci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" t="19832" r="8278" b="17839"/>
          <a:stretch/>
        </p:blipFill>
        <p:spPr>
          <a:xfrm>
            <a:off x="1331640" y="3573016"/>
            <a:ext cx="5786824" cy="18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260648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250375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Ejemplos </a:t>
            </a:r>
            <a:r>
              <a:rPr lang="es-ES" dirty="0" smtClean="0">
                <a:latin typeface="Century Gothic" pitchFamily="34" charset="0"/>
              </a:rPr>
              <a:t>de </a:t>
            </a:r>
            <a:r>
              <a:rPr lang="es-ES" dirty="0" smtClean="0">
                <a:latin typeface="Century Gothic" pitchFamily="34" charset="0"/>
              </a:rPr>
              <a:t>multiplicación de fracciones:</a:t>
            </a:r>
            <a:endParaRPr lang="es-ES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04" y="5769461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1015336" y="1340768"/>
            <a:ext cx="5348290" cy="5176419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Resultado de imagen para multiplicacion de frac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700808"/>
            <a:ext cx="4651920" cy="44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347783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2503754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ES" dirty="0" smtClean="0">
                <a:latin typeface="Century Gothic" pitchFamily="34" charset="0"/>
              </a:rPr>
              <a:t>Ejercicios de </a:t>
            </a:r>
            <a:r>
              <a:rPr lang="es-ES" dirty="0" smtClean="0">
                <a:latin typeface="Century Gothic" pitchFamily="34" charset="0"/>
              </a:rPr>
              <a:t>multiplicación de fracciones</a:t>
            </a:r>
            <a:endParaRPr lang="es-ES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04" y="5769461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862766" y="1840599"/>
            <a:ext cx="6797024" cy="3672408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29716"/>
            <a:ext cx="6615348" cy="29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6356</TotalTime>
  <Words>72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Admin</cp:lastModifiedBy>
  <cp:revision>36</cp:revision>
  <dcterms:created xsi:type="dcterms:W3CDTF">2018-10-24T05:40:03Z</dcterms:created>
  <dcterms:modified xsi:type="dcterms:W3CDTF">2018-11-12T23:03:14Z</dcterms:modified>
</cp:coreProperties>
</file>