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5" r:id="rId4"/>
    <p:sldId id="266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FF"/>
    <a:srgbClr val="831386"/>
    <a:srgbClr val="0AB9DC"/>
    <a:srgbClr val="DA9AA8"/>
    <a:srgbClr val="FAE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0FBDC-6316-4535-BC5B-43059C250210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8C17C-29F3-4E36-8CF3-F9E8DA7756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25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2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30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41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8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9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7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0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46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9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597D-BEE5-4643-B825-0F3B51F198FD}" type="datetimeFigureOut">
              <a:rPr lang="es-ES" smtClean="0"/>
              <a:t>12/11/2018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778AE-8A22-45C8-8328-BB12F40EA1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243408"/>
            <a:ext cx="7488074" cy="28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827584" y="4581128"/>
            <a:ext cx="7056784" cy="1872208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solidFill>
                  <a:srgbClr val="3BCCFF"/>
                </a:solidFill>
                <a:latin typeface="Century Gothic" pitchFamily="34" charset="0"/>
              </a:rPr>
              <a:t>Espacio para titulo </a:t>
            </a:r>
            <a:endParaRPr lang="es-ES" sz="5400" dirty="0">
              <a:solidFill>
                <a:srgbClr val="3BCCFF"/>
              </a:solidFill>
              <a:latin typeface="Century Gothic" pitchFamily="34" charset="0"/>
            </a:endParaRPr>
          </a:p>
        </p:txBody>
      </p:sp>
      <p:pic>
        <p:nvPicPr>
          <p:cNvPr id="5" name="4 Imagen" descr="C:\Users\DANI\Downloads\Lobo-yupay-0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3813" r="5941" b="5226"/>
          <a:stretch/>
        </p:blipFill>
        <p:spPr bwMode="auto">
          <a:xfrm>
            <a:off x="3203848" y="2204864"/>
            <a:ext cx="2101896" cy="2217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91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51520" y="116632"/>
            <a:ext cx="8640960" cy="6480720"/>
          </a:xfrm>
          <a:prstGeom prst="roundRect">
            <a:avLst/>
          </a:prstGeom>
          <a:solidFill>
            <a:schemeClr val="bg1"/>
          </a:solidFill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2412" y="404664"/>
            <a:ext cx="7499176" cy="1800199"/>
          </a:xfrm>
        </p:spPr>
        <p:txBody>
          <a:bodyPr>
            <a:normAutofit/>
          </a:bodyPr>
          <a:lstStyle/>
          <a:p>
            <a:pPr lvl="0" algn="just"/>
            <a:r>
              <a:rPr lang="es-ES" dirty="0" smtClean="0">
                <a:latin typeface="Century Gothic" pitchFamily="34" charset="0"/>
              </a:rPr>
              <a:t>Espacio para texto </a:t>
            </a:r>
            <a:endParaRPr lang="es-ES" dirty="0">
              <a:latin typeface="Century Gothic" pitchFamily="34" charset="0"/>
            </a:endParaRPr>
          </a:p>
          <a:p>
            <a:pPr algn="just"/>
            <a:endParaRPr lang="es-ES" dirty="0"/>
          </a:p>
        </p:txBody>
      </p:sp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34390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1331640" y="2708920"/>
            <a:ext cx="3744416" cy="3526764"/>
          </a:xfrm>
          <a:prstGeom prst="roundRect">
            <a:avLst/>
          </a:prstGeom>
          <a:noFill/>
          <a:ln>
            <a:solidFill>
              <a:srgbClr val="FAEF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5 Marcador de contenido"/>
          <p:cNvSpPr txBox="1">
            <a:spLocks/>
          </p:cNvSpPr>
          <p:nvPr/>
        </p:nvSpPr>
        <p:spPr>
          <a:xfrm>
            <a:off x="1984648" y="4243887"/>
            <a:ext cx="2438400" cy="45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sz="1800" i="1" dirty="0" smtClean="0"/>
              <a:t>Espacio para imagen </a:t>
            </a:r>
          </a:p>
          <a:p>
            <a:pPr marL="0" indent="0">
              <a:buFont typeface="Arial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85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07504" y="188640"/>
            <a:ext cx="8928992" cy="655272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404665"/>
            <a:ext cx="8075240" cy="1152127"/>
          </a:xfrm>
        </p:spPr>
        <p:txBody>
          <a:bodyPr>
            <a:normAutofit/>
          </a:bodyPr>
          <a:lstStyle/>
          <a:p>
            <a:r>
              <a:rPr lang="es-ES" dirty="0" smtClean="0">
                <a:latin typeface="Century Gothic" pitchFamily="34" charset="0"/>
              </a:rPr>
              <a:t>Espacio para texto</a:t>
            </a:r>
            <a:endParaRPr lang="es-ES" dirty="0">
              <a:latin typeface="Century Gothic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67544" y="1772816"/>
            <a:ext cx="7992888" cy="4032448"/>
          </a:xfrm>
          <a:prstGeom prst="roundRect">
            <a:avLst/>
          </a:prstGeom>
          <a:solidFill>
            <a:schemeClr val="bg1"/>
          </a:solidFill>
          <a:ln>
            <a:solidFill>
              <a:srgbClr val="3B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90342" y="3465004"/>
            <a:ext cx="2163316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 dirty="0" smtClean="0"/>
              <a:t>Espacio para imagen </a:t>
            </a:r>
            <a:endParaRPr lang="es-ES" sz="1800" i="1" dirty="0"/>
          </a:p>
        </p:txBody>
      </p:sp>
      <p:pic>
        <p:nvPicPr>
          <p:cNvPr id="7" name="Picture 3" descr="C:\Users\DANI\Downloads\yupay-azul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834390"/>
            <a:ext cx="2088232" cy="8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7584" y="1484784"/>
            <a:ext cx="735516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/>
              <a:t>¡</a:t>
            </a:r>
            <a:r>
              <a:rPr lang="es-ES" dirty="0">
                <a:latin typeface="Century Gothic" pitchFamily="34" charset="0"/>
              </a:rPr>
              <a:t>Construyamos un documento que sea agradable para los estudiantes, sigue estas recomendaciones y lo lograremos</a:t>
            </a:r>
            <a:r>
              <a:rPr lang="es-ES" dirty="0" smtClean="0">
                <a:latin typeface="Century Gothic" pitchFamily="34" charset="0"/>
              </a:rPr>
              <a:t>!</a:t>
            </a:r>
          </a:p>
          <a:p>
            <a:r>
              <a:rPr lang="es-ES" sz="2000" dirty="0" smtClean="0">
                <a:latin typeface="Century Gothic" pitchFamily="34" charset="0"/>
              </a:rPr>
              <a:t>Evita que tu clase supere las 15 diapositivas</a:t>
            </a:r>
          </a:p>
          <a:p>
            <a:r>
              <a:rPr lang="es-ES" sz="2000" dirty="0" smtClean="0">
                <a:latin typeface="Century Gothic" pitchFamily="34" charset="0"/>
              </a:rPr>
              <a:t>Al hacer uso de este formato las imágenes deben ser las protagonistas, juega con los colores</a:t>
            </a:r>
          </a:p>
          <a:p>
            <a:r>
              <a:rPr lang="es-ES" sz="2000" dirty="0" smtClean="0">
                <a:latin typeface="Century Gothic" pitchFamily="34" charset="0"/>
              </a:rPr>
              <a:t>Puedes anexar sonidos para ambientar las imágenes o textos </a:t>
            </a:r>
          </a:p>
          <a:p>
            <a:r>
              <a:rPr lang="es-ES" sz="2000" dirty="0">
                <a:latin typeface="Century Gothic" pitchFamily="34" charset="0"/>
              </a:rPr>
              <a:t>Usa un tamaño de letra </a:t>
            </a:r>
            <a:r>
              <a:rPr lang="es-ES" sz="2000" dirty="0" smtClean="0">
                <a:latin typeface="Century Gothic" pitchFamily="34" charset="0"/>
              </a:rPr>
              <a:t>28 para título </a:t>
            </a:r>
            <a:r>
              <a:rPr lang="es-ES" sz="2000" dirty="0">
                <a:latin typeface="Century Gothic" pitchFamily="34" charset="0"/>
              </a:rPr>
              <a:t>y </a:t>
            </a:r>
            <a:r>
              <a:rPr lang="es-ES" sz="2000" dirty="0" smtClean="0">
                <a:latin typeface="Century Gothic" pitchFamily="34" charset="0"/>
              </a:rPr>
              <a:t>20 para definir </a:t>
            </a:r>
            <a:r>
              <a:rPr lang="es-ES" sz="2000" dirty="0">
                <a:latin typeface="Century Gothic" pitchFamily="34" charset="0"/>
              </a:rPr>
              <a:t>un término </a:t>
            </a:r>
          </a:p>
          <a:p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ES" dirty="0" smtClean="0"/>
          </a:p>
          <a:p>
            <a:pPr algn="ctr"/>
            <a:endParaRPr lang="es-ES" dirty="0"/>
          </a:p>
          <a:p>
            <a:endParaRPr lang="es-ES" dirty="0"/>
          </a:p>
        </p:txBody>
      </p:sp>
      <p:pic>
        <p:nvPicPr>
          <p:cNvPr id="4" name="4 Imagen" descr="C:\Users\DANI\Downloads\Lobo-yupay-01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" t="3813" r="5941" b="5226"/>
          <a:stretch/>
        </p:blipFill>
        <p:spPr bwMode="auto">
          <a:xfrm>
            <a:off x="7956376" y="18048"/>
            <a:ext cx="1093784" cy="1064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3" descr="C:\Users\DANI\Downloads\yupay-azul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" y="18048"/>
            <a:ext cx="2303498" cy="8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77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81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Admin</cp:lastModifiedBy>
  <cp:revision>28</cp:revision>
  <dcterms:created xsi:type="dcterms:W3CDTF">2018-10-24T05:40:03Z</dcterms:created>
  <dcterms:modified xsi:type="dcterms:W3CDTF">2018-11-12T21:34:11Z</dcterms:modified>
</cp:coreProperties>
</file>