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8F0"/>
    <a:srgbClr val="FFB1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4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0557CDA-E279-43B9-A456-2147E3059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18748-6717-4CA6-9768-6BD09221C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FEF589-336A-4B08-8AB0-44B5E6B82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058BDF-1453-4E62-83A0-AB5ECB93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8A96-E1BB-4C8F-80B2-32A47A48A9D5}" type="datetimeFigureOut">
              <a:rPr lang="ru-RU" smtClean="0"/>
              <a:pPr/>
              <a:t>28.06.2022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87638E-F4E8-4FBB-AB72-55CC7C0E8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BD8216-FED5-4360-9D70-77FD738E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97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B17F1D-8307-4F58-8E72-36FF6037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EC3968-EDD4-4F3A-83CE-ECE088297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71067D-DF5E-46A2-A79D-65E18F197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8A96-E1BB-4C8F-80B2-32A47A48A9D5}" type="datetimeFigureOut">
              <a:rPr lang="ru-RU" smtClean="0"/>
              <a:pPr/>
              <a:t>28.06.2022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0B54E4-B02F-4604-BF14-7EBF636B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8F7167-7252-4A7C-805C-3BF4C69B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16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F3567F6-71EA-479A-A7B7-6382D8990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171E94-267F-4F57-AFAC-B08E1925C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56183F-09CA-47D1-A3FF-ECE55BCE3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8A96-E1BB-4C8F-80B2-32A47A48A9D5}" type="datetimeFigureOut">
              <a:rPr lang="ru-RU" smtClean="0"/>
              <a:pPr/>
              <a:t>28.06.2022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CB849E-45A0-4C6C-8CA9-219519960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017B44-EC22-4E48-84FD-BBED144B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2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202946-A0CE-4903-83AD-5A11CD06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4CA8FD-3076-4ED8-8866-A72516F41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914EE9-4074-4095-A246-8E0DD0CE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8A96-E1BB-4C8F-80B2-32A47A48A9D5}" type="datetimeFigureOut">
              <a:rPr lang="ru-RU" smtClean="0"/>
              <a:pPr/>
              <a:t>28.06.2022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6E4C4F-1184-42E0-9593-171AE68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5F49C2-650E-4747-9896-85799EEC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15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E2F13-1454-49CE-97C0-CE290120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46A848-3AD2-4B91-BC53-F5A87BBD7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1D4FAD-CD70-495C-BAE0-8E5CC831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8A96-E1BB-4C8F-80B2-32A47A48A9D5}" type="datetimeFigureOut">
              <a:rPr lang="ru-RU" smtClean="0"/>
              <a:pPr/>
              <a:t>28.06.2022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C20277-C676-4636-B59E-FA92B806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BCFD12-969C-4407-A709-4D5F78B6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70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AB602D-9E08-4E4F-9FFE-E944C732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9C760A-69B2-445A-AD6A-88F6A15F1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8502C5-E054-433C-91C6-9F3BACDA3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B2F7EB-44E6-49D5-9E91-5F0774D2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8A96-E1BB-4C8F-80B2-32A47A48A9D5}" type="datetimeFigureOut">
              <a:rPr lang="ru-RU" smtClean="0"/>
              <a:pPr/>
              <a:t>28.06.2022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7BF9CA-8BD3-403A-8F2B-1F125A5A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7A6B62-7F72-4C84-827B-0B44ABC7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67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F55408-39C7-49BD-AC71-1FF0F091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18F29A-F294-4386-94B9-AF4043F49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B1EA97-63F9-4CA9-AE28-CA558F2E0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58920F0-FD93-4483-A521-AB3194040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048809-0FA9-4C9D-A5F1-769E4EACE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D257D59-3722-4BFE-961C-5A492989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8A96-E1BB-4C8F-80B2-32A47A48A9D5}" type="datetimeFigureOut">
              <a:rPr lang="ru-RU" smtClean="0"/>
              <a:pPr/>
              <a:t>28.06.2022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C8C30E8-76BC-446D-8BC4-2005B7C2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B64746F-B4B4-4E96-A55D-58F555B5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30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D7171-C448-4D10-AD1B-B1392EA4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67E6BC1-1A48-4C76-89A4-F22AD172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8A96-E1BB-4C8F-80B2-32A47A48A9D5}" type="datetimeFigureOut">
              <a:rPr lang="ru-RU" smtClean="0"/>
              <a:pPr/>
              <a:t>28.06.2022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23C62FC-82B3-41C1-A7C1-7207BCAE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54A68A-3C92-4142-91EF-EDE77444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60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9D71F2A-1668-4339-8823-788A13D3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8A96-E1BB-4C8F-80B2-32A47A48A9D5}" type="datetimeFigureOut">
              <a:rPr lang="ru-RU" smtClean="0"/>
              <a:pPr/>
              <a:t>28.06.2022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99C38A3-014E-486F-A9EC-2DAFB222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9792C6-8DAF-4048-A2EF-B49BA128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11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99637-7FC3-464A-9DCA-0797976A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8B0667-8BBF-4CD5-BCC5-869578A22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760D0F-6D96-42F2-973C-02913D5C1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EF4986-9B7E-46E8-A94A-38804E2D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8A96-E1BB-4C8F-80B2-32A47A48A9D5}" type="datetimeFigureOut">
              <a:rPr lang="ru-RU" smtClean="0"/>
              <a:pPr/>
              <a:t>28.06.2022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5D61B4-87E2-4348-8C96-8C6EB7C0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77CC69-B71F-4BF3-B7B2-43C9AC8B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57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B5116-20F1-4D33-8705-07290BA47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F602549-2EFF-492B-A2F1-99CD502A6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E6A9FD-FB88-4B1F-9730-488ECBD10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E641C0-2CC3-4966-A452-6C04543DF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8A96-E1BB-4C8F-80B2-32A47A48A9D5}" type="datetimeFigureOut">
              <a:rPr lang="ru-RU" smtClean="0"/>
              <a:pPr/>
              <a:t>28.06.2022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A11D86-6B49-4CA8-875C-4BF6EE04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5914D1-C801-4D0D-AFCE-5C30FF3A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13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2C346FE-70DA-4B5A-BA63-A72A4AAF00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73879-F035-4A51-A390-882148E3C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89F5BE-9400-4CBC-9437-A5BD89892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7B9589-326E-47EF-87DA-A106512C9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9E046F-2A34-4010-9DFC-AA49443B4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506539-111C-494F-89CD-DB8BF743B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61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B810F-0B42-C1E6-484C-68175ABFB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5874" y="2334126"/>
            <a:ext cx="10218821" cy="2904207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solidFill>
                  <a:schemeClr val="bg1"/>
                </a:solidFill>
                <a:latin typeface="Archive" panose="02000506040000020004" pitchFamily="50" charset="0"/>
              </a:rPr>
              <a:t>КУРСОВОЙ ПРОЕКТ</a:t>
            </a:r>
            <a:br>
              <a:rPr lang="ru-RU" sz="3200" dirty="0">
                <a:solidFill>
                  <a:schemeClr val="bg1"/>
                </a:solidFill>
                <a:latin typeface="Archive" panose="02000506040000020004" pitchFamily="50" charset="0"/>
              </a:rPr>
            </a:br>
            <a:r>
              <a:rPr lang="ru-RU" sz="3200" dirty="0">
                <a:solidFill>
                  <a:schemeClr val="bg1"/>
                </a:solidFill>
                <a:latin typeface="Archive" panose="02000506040000020004" pitchFamily="50" charset="0"/>
              </a:rPr>
              <a:t>По МДК.01.02 «Прикладное программирование»</a:t>
            </a:r>
            <a:br>
              <a:rPr lang="ru-RU" sz="3200" dirty="0">
                <a:solidFill>
                  <a:schemeClr val="bg1"/>
                </a:solidFill>
                <a:latin typeface="Archive" panose="02000506040000020004" pitchFamily="50" charset="0"/>
              </a:rPr>
            </a:br>
            <a:br>
              <a:rPr lang="ru-RU" sz="3200" dirty="0">
                <a:solidFill>
                  <a:schemeClr val="bg1"/>
                </a:solidFill>
                <a:latin typeface="Archive" panose="02000506040000020004" pitchFamily="50" charset="0"/>
              </a:rPr>
            </a:br>
            <a:r>
              <a:rPr lang="ru-RU" sz="3200" dirty="0">
                <a:solidFill>
                  <a:schemeClr val="bg1"/>
                </a:solidFill>
                <a:latin typeface="Archive" panose="02000506040000020004" pitchFamily="50" charset="0"/>
              </a:rPr>
              <a:t>Тема</a:t>
            </a:r>
            <a:r>
              <a:rPr lang="ru-RU" sz="3200">
                <a:solidFill>
                  <a:schemeClr val="bg1"/>
                </a:solidFill>
                <a:latin typeface="Archive" panose="02000506040000020004" pitchFamily="50" charset="0"/>
              </a:rPr>
              <a:t>: </a:t>
            </a:r>
            <a:r>
              <a:rPr lang="ru-RU" sz="3200">
                <a:solidFill>
                  <a:schemeClr val="bg1"/>
                </a:solidFill>
                <a:effectLst/>
                <a:latin typeface="Archive" panose="02000506040000020004" pitchFamily="50" charset="0"/>
                <a:ea typeface="Times New Roman" panose="02020603050405020304" pitchFamily="18" charset="0"/>
              </a:rPr>
              <a:t>Разработка </a:t>
            </a:r>
            <a:r>
              <a:rPr lang="ru-RU" sz="3200" dirty="0">
                <a:solidFill>
                  <a:schemeClr val="bg1"/>
                </a:solidFill>
                <a:effectLst/>
                <a:latin typeface="Archive" panose="02000506040000020004" pitchFamily="50" charset="0"/>
                <a:ea typeface="Times New Roman" panose="02020603050405020304" pitchFamily="18" charset="0"/>
              </a:rPr>
              <a:t>приложения «Клиент </a:t>
            </a:r>
            <a:r>
              <a:rPr lang="ru-RU" sz="3200">
                <a:solidFill>
                  <a:schemeClr val="bg1"/>
                </a:solidFill>
                <a:effectLst/>
                <a:latin typeface="Archive" panose="02000506040000020004" pitchFamily="50" charset="0"/>
                <a:ea typeface="Times New Roman" panose="02020603050405020304" pitchFamily="18" charset="0"/>
              </a:rPr>
              <a:t>спортивного магазина</a:t>
            </a:r>
            <a:r>
              <a:rPr lang="ru-RU" sz="3200">
                <a:solidFill>
                  <a:schemeClr val="bg1"/>
                </a:solidFill>
                <a:latin typeface="Archive" panose="02000506040000020004" pitchFamily="50" charset="0"/>
              </a:rPr>
              <a:t>»</a:t>
            </a:r>
            <a:endParaRPr lang="ru-RU" sz="3200" dirty="0">
              <a:solidFill>
                <a:schemeClr val="bg1"/>
              </a:solidFill>
              <a:latin typeface="Archive" panose="02000506040000020004" pitchFamily="50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ECBB26-71FC-65E2-4A8C-0C123CF04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5874" y="5527091"/>
            <a:ext cx="6577263" cy="697246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chemeClr val="bg1"/>
                </a:solidFill>
                <a:latin typeface="Arial Narrow" panose="020B0606020202030204" pitchFamily="34" charset="0"/>
              </a:rPr>
              <a:t>Выполнил</a:t>
            </a:r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:</a:t>
            </a:r>
            <a:r>
              <a:rPr lang="ru-RU" sz="3200" dirty="0">
                <a:solidFill>
                  <a:schemeClr val="bg1"/>
                </a:solidFill>
                <a:latin typeface="Arial Narrow" panose="020B0606020202030204" pitchFamily="34" charset="0"/>
              </a:rPr>
              <a:t> Морозов Алексей Андреевич</a:t>
            </a:r>
          </a:p>
        </p:txBody>
      </p:sp>
    </p:spTree>
    <p:extLst>
      <p:ext uri="{BB962C8B-B14F-4D97-AF65-F5344CB8AC3E}">
        <p14:creationId xmlns:p14="http://schemas.microsoft.com/office/powerpoint/2010/main" val="129758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A63A4-37A5-CB85-AB1F-7E5C099A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95" y="734093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  <a:t>Р</a:t>
            </a:r>
            <a:r>
              <a:rPr lang="ru-RU" sz="40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едактирования элемента из таблицы</a:t>
            </a:r>
            <a:endParaRPr lang="ru-RU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5A30A3-51E1-FF22-57BA-811B94CBE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5" y="2059656"/>
            <a:ext cx="5785401" cy="353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9C4E85-57CB-F42A-AA0A-E31F5C52A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484" y="2074158"/>
            <a:ext cx="5785401" cy="35229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474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51157-4F03-C1FD-416C-CA7DBC1C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769" y="745205"/>
            <a:ext cx="9637294" cy="1741321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Добавление элемента из таблицы в таблицу «Корзина покупок</a:t>
            </a:r>
            <a:endParaRPr lang="ru-RU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A219E6-2922-76F4-5403-3FF210BDC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9" y="2861762"/>
            <a:ext cx="5693380" cy="3490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1B09A8-CFF4-898D-A326-E10829AE2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14" y="2861762"/>
            <a:ext cx="5590518" cy="3490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885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6DA89-F6E5-D887-9CC5-58E4D676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158" y="1820946"/>
            <a:ext cx="10776284" cy="1608054"/>
          </a:xfrm>
        </p:spPr>
        <p:txBody>
          <a:bodyPr>
            <a:normAutofit/>
          </a:bodyPr>
          <a:lstStyle/>
          <a:p>
            <a:r>
              <a:rPr lang="ru-RU" sz="6600" dirty="0">
                <a:solidFill>
                  <a:schemeClr val="bg1"/>
                </a:solidFill>
                <a:latin typeface="Archive" panose="02000506040000020004" pitchFamily="50" charset="0"/>
              </a:rPr>
              <a:t>СПАСИБО ЗА ВНИМАНИЕ</a:t>
            </a:r>
            <a:r>
              <a:rPr lang="en" sz="6600" dirty="0">
                <a:solidFill>
                  <a:schemeClr val="bg1"/>
                </a:solidFill>
                <a:latin typeface="Archive" panose="02000506040000020004" pitchFamily="50" charset="0"/>
              </a:rPr>
              <a:t>!</a:t>
            </a:r>
            <a:endParaRPr lang="ru-RU" sz="6600" dirty="0">
              <a:solidFill>
                <a:schemeClr val="bg1"/>
              </a:solidFill>
              <a:latin typeface="Archive" panose="02000506040000020004" pitchFamily="50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5EDF11-EAF1-546D-4AFF-7B3683902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810" y="5080988"/>
            <a:ext cx="600379" cy="6003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ED3C6B-17E5-5873-4703-67149EB01497}"/>
              </a:ext>
            </a:extLst>
          </p:cNvPr>
          <p:cNvSpPr txBox="1"/>
          <p:nvPr/>
        </p:nvSpPr>
        <p:spPr>
          <a:xfrm>
            <a:off x="4140079" y="5983706"/>
            <a:ext cx="391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https://github.com/Mist03/Coursework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2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17153-8E6D-6F1E-66FC-60C549A6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Archive" panose="02000506040000020004" pitchFamily="50" charset="0"/>
              </a:rPr>
              <a:t>Технологический стек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B5EC482-6C62-61D5-76B0-ECDC64AC8110}"/>
              </a:ext>
            </a:extLst>
          </p:cNvPr>
          <p:cNvSpPr/>
          <p:nvPr/>
        </p:nvSpPr>
        <p:spPr>
          <a:xfrm>
            <a:off x="1082842" y="3161049"/>
            <a:ext cx="2326104" cy="1754522"/>
          </a:xfrm>
          <a:prstGeom prst="rect">
            <a:avLst/>
          </a:prstGeom>
          <a:solidFill>
            <a:srgbClr val="00B8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08C5307-FC79-6537-9742-5B16B7B3118C}"/>
              </a:ext>
            </a:extLst>
          </p:cNvPr>
          <p:cNvSpPr/>
          <p:nvPr/>
        </p:nvSpPr>
        <p:spPr>
          <a:xfrm>
            <a:off x="4932948" y="3161049"/>
            <a:ext cx="2326104" cy="1754522"/>
          </a:xfrm>
          <a:prstGeom prst="rect">
            <a:avLst/>
          </a:prstGeom>
          <a:solidFill>
            <a:srgbClr val="00B8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>
                <a:solidFill>
                  <a:schemeClr val="tx1"/>
                </a:solidFill>
                <a:latin typeface="Archive" panose="02000506040000020004" pitchFamily="50" charset="0"/>
              </a:rPr>
              <a:t>Tkinter</a:t>
            </a:r>
            <a:endParaRPr lang="ru-RU" dirty="0">
              <a:solidFill>
                <a:schemeClr val="tx1"/>
              </a:solidFill>
              <a:latin typeface="Archive" panose="02000506040000020004" pitchFamily="50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0E420A-0BCB-B4AF-59F9-C7316BD42B5D}"/>
              </a:ext>
            </a:extLst>
          </p:cNvPr>
          <p:cNvSpPr/>
          <p:nvPr/>
        </p:nvSpPr>
        <p:spPr>
          <a:xfrm>
            <a:off x="8783054" y="3161049"/>
            <a:ext cx="2326104" cy="1754522"/>
          </a:xfrm>
          <a:prstGeom prst="rect">
            <a:avLst/>
          </a:prstGeom>
          <a:solidFill>
            <a:srgbClr val="00B8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DED5CA6-34B7-33B1-0480-BCF947004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33" y="3161049"/>
            <a:ext cx="1754522" cy="175452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1AAFE-5CDE-F811-7838-5DCF0C541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013" y="3161049"/>
            <a:ext cx="1545975" cy="154597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3FAB0F5-E653-14B4-DAC6-1B615A6AD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552" y="3205756"/>
            <a:ext cx="1709815" cy="17098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601209E-9F72-EEE2-A44A-15A48B7EAB55}"/>
              </a:ext>
            </a:extLst>
          </p:cNvPr>
          <p:cNvSpPr txBox="1"/>
          <p:nvPr/>
        </p:nvSpPr>
        <p:spPr>
          <a:xfrm>
            <a:off x="1082841" y="2075993"/>
            <a:ext cx="23261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chive" panose="02000506040000020004" pitchFamily="50" charset="0"/>
                <a:cs typeface="Arial" panose="020B0604020202020204" pitchFamily="34" charset="0"/>
              </a:rPr>
              <a:t>Python</a:t>
            </a:r>
          </a:p>
          <a:p>
            <a:pPr algn="ctr"/>
            <a:r>
              <a:rPr lang="ru-RU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Высокоуровневый язык программирования общего назначения</a:t>
            </a:r>
            <a:endParaRPr lang="ru-R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625C86-A8E3-E66A-EAD6-1A4A2E85C676}"/>
              </a:ext>
            </a:extLst>
          </p:cNvPr>
          <p:cNvSpPr txBox="1"/>
          <p:nvPr/>
        </p:nvSpPr>
        <p:spPr>
          <a:xfrm>
            <a:off x="4384172" y="2075993"/>
            <a:ext cx="34604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rchive" panose="02000506040000020004" pitchFamily="50" charset="0"/>
                <a:cs typeface="Arial" panose="020B0604020202020204" pitchFamily="34" charset="0"/>
              </a:rPr>
              <a:t>Tkinter</a:t>
            </a:r>
            <a:endParaRPr lang="ru-RU" b="0" i="0" dirty="0">
              <a:solidFill>
                <a:schemeClr val="bg1"/>
              </a:solidFill>
              <a:effectLst/>
              <a:latin typeface="Archive" panose="02000506040000020004" pitchFamily="50" charset="0"/>
              <a:cs typeface="Arial" panose="020B0604020202020204" pitchFamily="34" charset="0"/>
            </a:endParaRPr>
          </a:p>
          <a:p>
            <a:pPr algn="ctr"/>
            <a:r>
              <a:rPr lang="ru-RU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Кросс-платформенная событийно-ориентированная графическая библиотека на основе средств </a:t>
            </a:r>
            <a:r>
              <a:rPr lang="ru-RU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endParaRPr lang="ru-R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216C24-7899-D360-B068-24023735498A}"/>
              </a:ext>
            </a:extLst>
          </p:cNvPr>
          <p:cNvSpPr txBox="1"/>
          <p:nvPr/>
        </p:nvSpPr>
        <p:spPr>
          <a:xfrm>
            <a:off x="8783053" y="2075993"/>
            <a:ext cx="232610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Archive" panose="02000506040000020004" pitchFamily="50" charset="0"/>
              </a:rPr>
              <a:t>SQLite</a:t>
            </a:r>
          </a:p>
          <a:p>
            <a:pPr algn="ctr"/>
            <a:r>
              <a:rPr lang="az-Cyrl-AZ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Компактная встраиваемая СУБД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2D5A7F-C864-676B-0C1C-0EF522B3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19" y="878473"/>
            <a:ext cx="10663989" cy="1507791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Arial Black" panose="020B0A04020102020204" pitchFamily="34" charset="0"/>
              </a:rPr>
              <a:t>ДИАГРАММА ПРЕЦЕНДЕНТОВ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E337A3-D28A-B88F-7AB9-19F046057E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0" t="4553" r="17584" b="3735"/>
          <a:stretch/>
        </p:blipFill>
        <p:spPr>
          <a:xfrm>
            <a:off x="2600825" y="2121230"/>
            <a:ext cx="6240378" cy="468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ED391-BCEF-52C0-7CA8-96E930CD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10" y="89451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Arial Black" panose="020B0A04020102020204" pitchFamily="34" charset="0"/>
              </a:rPr>
              <a:t>СЦЕНАРИЙ ПРОЕКТА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F5E300-77B6-F173-42AA-0A454B15D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83" y="2220078"/>
            <a:ext cx="8021054" cy="401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9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2B4585-009A-8DBA-E5D6-0A237707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34094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Arial Black" panose="020B0A04020102020204" pitchFamily="34" charset="0"/>
              </a:rPr>
              <a:t>ДИАГРАММА КЛАССОВ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FEA128-CCA6-8005-AA09-4327D2DE13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" t="716" r="9300" b="7827"/>
          <a:stretch/>
        </p:blipFill>
        <p:spPr>
          <a:xfrm>
            <a:off x="2767263" y="1668379"/>
            <a:ext cx="6657474" cy="505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6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70008-EC81-4943-33EF-ED5518FC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64" y="702009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Arial Black" panose="020B0A04020102020204" pitchFamily="34" charset="0"/>
              </a:rPr>
              <a:t>ОКН</a:t>
            </a:r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O</a:t>
            </a:r>
            <a:r>
              <a:rPr lang="ru-RU" sz="4000" dirty="0">
                <a:solidFill>
                  <a:schemeClr val="bg1"/>
                </a:solidFill>
                <a:latin typeface="Arial Black" panose="020B0A04020102020204" pitchFamily="34" charset="0"/>
              </a:rPr>
              <a:t> 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1CD4932-F06D-7A18-DA43-39C9C3A7B6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05"/>
          <a:stretch/>
        </p:blipFill>
        <p:spPr bwMode="auto">
          <a:xfrm>
            <a:off x="1329432" y="2027572"/>
            <a:ext cx="9533135" cy="373664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6620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58321-122D-52F5-DF75-8DA9D5D8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Открытия таблицы</a:t>
            </a:r>
            <a:endParaRPr lang="ru-RU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00F271-22CC-D1E4-1B29-7A5B92FADC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24"/>
          <a:stretch/>
        </p:blipFill>
        <p:spPr bwMode="auto">
          <a:xfrm>
            <a:off x="1100359" y="1927810"/>
            <a:ext cx="9991281" cy="44301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7533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347AAF-B538-3817-69AF-75F68412F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82" y="990767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  <a:t>Д</a:t>
            </a:r>
            <a:r>
              <a:rPr lang="ru-RU" sz="40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обавления элемента в таблицу</a:t>
            </a:r>
            <a:endParaRPr lang="ru-RU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B3AD8C-AD8B-1B55-2180-23BB53F80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82" y="2463939"/>
            <a:ext cx="5819273" cy="359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4BDFC4-D152-CAFD-BB5D-6C766FF0D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245" y="2463939"/>
            <a:ext cx="5819273" cy="3580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343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67A55C-732F-C72F-73DD-49F42E3E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66" y="102285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  <a:t>У</a:t>
            </a:r>
            <a:r>
              <a:rPr lang="ru-RU" sz="40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даления элемента из таблицы</a:t>
            </a:r>
            <a:endParaRPr lang="ru-RU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D3AA36-8E55-7619-B223-0106B106E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66" y="2633678"/>
            <a:ext cx="5752380" cy="3526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3B9C11-1F52-A7B4-C87C-136DF3C3E7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1"/>
          <a:stretch/>
        </p:blipFill>
        <p:spPr bwMode="auto">
          <a:xfrm>
            <a:off x="6202974" y="2633678"/>
            <a:ext cx="5856460" cy="35264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664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werpointstore.com_w77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powerpointstore.com_w77</Template>
  <TotalTime>161</TotalTime>
  <Words>94</Words>
  <Application>Microsoft Office PowerPoint</Application>
  <PresentationFormat>Широкоэкранный</PresentationFormat>
  <Paragraphs>26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Archive</vt:lpstr>
      <vt:lpstr>Arial</vt:lpstr>
      <vt:lpstr>Arial Black</vt:lpstr>
      <vt:lpstr>Arial Narrow</vt:lpstr>
      <vt:lpstr>Calibri</vt:lpstr>
      <vt:lpstr>Calibri Light</vt:lpstr>
      <vt:lpstr>powerpointstore.com_w77</vt:lpstr>
      <vt:lpstr>КУРСОВОЙ ПРОЕКТ По МДК.01.02 «Прикладное программирование»  Тема: Разработка приложения «Клиент спортивного магазина»</vt:lpstr>
      <vt:lpstr>Технологический стек</vt:lpstr>
      <vt:lpstr>ДИАГРАММА ПРЕЦЕНДЕНТОВ</vt:lpstr>
      <vt:lpstr>СЦЕНАРИЙ ПРОЕКТА</vt:lpstr>
      <vt:lpstr>ДИАГРАММА КЛАССОВ</vt:lpstr>
      <vt:lpstr>ОКНO ПРИЛОЖЕНИЯ</vt:lpstr>
      <vt:lpstr>Открытия таблицы</vt:lpstr>
      <vt:lpstr>Добавления элемента в таблицу</vt:lpstr>
      <vt:lpstr>Удаления элемента из таблицы</vt:lpstr>
      <vt:lpstr>Редактирования элемента из таблицы</vt:lpstr>
      <vt:lpstr>Добавление элемента из таблицы в таблицу «Корзина покупок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МДК.01.02 «Прикладное программирование»  Тема: «Разработка приложения «Клиент спортивного магазина”»</dc:title>
  <dc:creator>алексей морозов</dc:creator>
  <cp:lastModifiedBy>алексей морозов</cp:lastModifiedBy>
  <cp:revision>3</cp:revision>
  <dcterms:created xsi:type="dcterms:W3CDTF">2022-06-28T15:43:44Z</dcterms:created>
  <dcterms:modified xsi:type="dcterms:W3CDTF">2022-06-28T18:43:18Z</dcterms:modified>
</cp:coreProperties>
</file>