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*图片建议：一个简单的甘特图或时间轴，展示未来几个月的关键里程碑。*
*图片建议：一个简单的甘特图或时间轴，展示未来几个月的关键里程碑。*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*图片建议：简洁的感谢页面，可以加上小组 Logo。*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*图片建议：一个清晰的路线图 (Roadmap) 图标或图形。*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*图片建议：项目运行的截图，可以展示首页或车票查询结果页。*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*图片建议：一个从左到右的流程图：[网页图标] -&gt; Observer -&gt; Extracter -&gt; Standarder -&gt; [Gherkin/文档图标]。*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*图片建议：一个冰山模型图，水面上是"显性需求"(UI功能)，水面下是"隐性需求"(性能、安全、用户情感)。*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*图片建议：经典的测试驱动开发循环图 (红 -&gt; 绿 -&gt; 重构)。*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*图片建议：一段简洁的测试代码示例，例如：`test('should display error for invalid date', ...)`。*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*图片建议：四个象限，每个象限包含一个挑战关键词和一个问号图标。*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*图片建议：一个大脑图标，周围环绕着齿轮，象征着智能与自动化解决方案。*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Triple-AI: 12306 智能化需求分析与开发实践</dc:title>
  <dc:subject>PptxGenJS Presentation</dc:subject>
  <dc:creator>Created by Marp</dc:creator>
  <cp:lastModifiedBy>Created by Marp</cp:lastModifiedBy>
  <cp:revision>1</cp:revision>
  <dcterms:created xsi:type="dcterms:W3CDTF">2025-10-20T03:18:11Z</dcterms:created>
  <dcterms:modified xsi:type="dcterms:W3CDTF">2025-10-20T03:18:11Z</dcterms:modified>
</cp:coreProperties>
</file>