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288" r:id="rId5"/>
    <p:sldId id="295" r:id="rId6"/>
    <p:sldId id="292" r:id="rId7"/>
    <p:sldId id="290" r:id="rId8"/>
    <p:sldId id="29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6.21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881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6623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marL="12700" marR="12700" marT="12700"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140450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marL="12700" marR="12700" marT="12700"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163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全屏显示(4:3)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微软雅黑</vt:lpstr>
      <vt:lpstr>Arial Unicode MS</vt:lpstr>
      <vt:lpstr>Calibri</vt:lpstr>
      <vt:lpstr>城市剪影</vt:lpstr>
      <vt:lpstr>6.21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21</cp:revision>
  <dcterms:created xsi:type="dcterms:W3CDTF">2010-08-17T17:40:00Z</dcterms:created>
  <dcterms:modified xsi:type="dcterms:W3CDTF">2019-07-12T06:15:04Z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