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3" r:id="rId4"/>
    <p:sldId id="275" r:id="rId5"/>
    <p:sldId id="276" r:id="rId6"/>
    <p:sldId id="278" r:id="rId7"/>
    <p:sldId id="279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834" y="84"/>
      </p:cViewPr>
      <p:guideLst>
        <p:guide orient="horz" pos="216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3000"/>
                <a:lumOff val="67000"/>
                <a:alpha val="5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 defTabSz="914400">
              <a:buSzPct val="100000"/>
            </a:pPr>
            <a:r>
              <a:rPr 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5.31</a:t>
            </a:r>
            <a:br>
              <a:rPr 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</a:br>
            <a:r>
              <a:rPr lang="zh-CN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周例会</a:t>
            </a: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ctr" defTabSz="914400">
              <a:buSzPct val="100000"/>
            </a:pPr>
            <a:endParaRPr sz="3200" kern="1200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EDCC1A-CB09-4D12-BDB7-DB88D9AF0070}"/>
              </a:ext>
            </a:extLst>
          </p:cNvPr>
          <p:cNvSpPr txBox="1"/>
          <p:nvPr/>
        </p:nvSpPr>
        <p:spPr>
          <a:xfrm>
            <a:off x="3041830" y="879554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GAVEE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703584639"/>
              </p:ext>
            </p:extLst>
          </p:nvPr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外贸部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47050" y="6384925"/>
            <a:ext cx="100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</a:rPr>
              <a:t>cindy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403599603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701922934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阿容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275031773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阿达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286937706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858831197"/>
              </p:ext>
            </p:extLst>
          </p:nvPr>
        </p:nvGraphicFramePr>
        <p:xfrm>
          <a:off x="-22860" y="-38100"/>
          <a:ext cx="9178290" cy="617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065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6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</Words>
  <Application>Microsoft Office PowerPoint</Application>
  <PresentationFormat>全屏显示(4:3)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汉仪中圆简</vt:lpstr>
      <vt:lpstr>华康俪金黑W8</vt:lpstr>
      <vt:lpstr>思源黑体 CN Bold</vt:lpstr>
      <vt:lpstr>宋体</vt:lpstr>
      <vt:lpstr>Arial</vt:lpstr>
      <vt:lpstr>城市剪影</vt:lpstr>
      <vt:lpstr>5.31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候 健</cp:lastModifiedBy>
  <cp:revision>6</cp:revision>
  <dcterms:created xsi:type="dcterms:W3CDTF">2010-08-17T17:40:00Z</dcterms:created>
  <dcterms:modified xsi:type="dcterms:W3CDTF">2019-05-31T06:55:16Z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