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60" r:id="rId6"/>
    <p:sldId id="258" r:id="rId7"/>
    <p:sldId id="263" r:id="rId8"/>
    <p:sldId id="257" r:id="rId9"/>
    <p:sldId id="259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600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5</a:t>
            </a:r>
            <a:r>
              <a:rPr lang="zh-CN" altLang="zh-CN" sz="600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月</a:t>
            </a:r>
            <a:r>
              <a:rPr lang="en-US" altLang="zh-CN" sz="600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20</a:t>
            </a:r>
            <a:r>
              <a:rPr lang="zh-CN" altLang="en-US" sz="600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周例会</a:t>
            </a:r>
            <a:endParaRPr lang="zh-CN" altLang="en-US" sz="6000">
              <a:latin typeface="华康俪金黑W8" panose="020B0809000000000000" charset="-122"/>
              <a:ea typeface="华康俪金黑W8" panose="020B0809000000000000" charset="-122"/>
              <a:cs typeface="华康俪金黑W8" panose="020B0809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1904365"/>
            <a:ext cx="8933180" cy="4914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76920" y="6375400"/>
            <a:ext cx="661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小婷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91865" y="260985"/>
            <a:ext cx="2592070" cy="5759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6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客服部</a:t>
            </a:r>
            <a:endParaRPr lang="zh-CN" altLang="en-US" sz="4000">
              <a:solidFill>
                <a:schemeClr val="accent6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714500"/>
            <a:ext cx="8475980" cy="3428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4540" y="63652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小怡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91865" y="260985"/>
            <a:ext cx="2592070" cy="5759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6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客服部</a:t>
            </a:r>
            <a:endParaRPr lang="zh-CN" altLang="en-US" sz="4000">
              <a:solidFill>
                <a:schemeClr val="accent6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2270125"/>
            <a:ext cx="9159875" cy="3505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26120" y="647319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cindy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491865" y="260985"/>
            <a:ext cx="2592070" cy="5759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6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外贸部</a:t>
            </a:r>
            <a:endParaRPr lang="zh-CN" altLang="en-US" sz="4000">
              <a:solidFill>
                <a:schemeClr val="accent6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1996440"/>
            <a:ext cx="9090025" cy="4501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30235" y="6497955"/>
            <a:ext cx="77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阿容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91865" y="260985"/>
            <a:ext cx="2592070" cy="5759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6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运营部</a:t>
            </a:r>
            <a:endParaRPr lang="zh-CN" altLang="en-US" sz="4000">
              <a:solidFill>
                <a:schemeClr val="accent6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" y="1236345"/>
            <a:ext cx="8834120" cy="5536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34580" y="64046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设计部：阿潘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91865" y="260985"/>
            <a:ext cx="2592070" cy="5759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6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设计部</a:t>
            </a:r>
            <a:endParaRPr lang="zh-CN" altLang="en-US" sz="4000">
              <a:solidFill>
                <a:schemeClr val="accent6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1384935"/>
            <a:ext cx="8711565" cy="5514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73745" y="6430010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阿达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91865" y="260985"/>
            <a:ext cx="2592070" cy="5759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6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设计部</a:t>
            </a:r>
            <a:endParaRPr lang="zh-CN" altLang="en-US" sz="4000">
              <a:solidFill>
                <a:schemeClr val="accent6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" y="1433195"/>
            <a:ext cx="8841105" cy="4683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97545" y="6343015"/>
            <a:ext cx="74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小梁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91865" y="260985"/>
            <a:ext cx="2592070" cy="5759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6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人事部</a:t>
            </a:r>
            <a:endParaRPr lang="zh-CN" altLang="en-US" sz="4000">
              <a:solidFill>
                <a:schemeClr val="accent6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演示</Application>
  <PresentationFormat/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2" baseType="lpstr">
      <vt:lpstr>Arial</vt:lpstr>
      <vt:lpstr>宋体</vt:lpstr>
      <vt:lpstr>Wingdings</vt:lpstr>
      <vt:lpstr>Arial Unicode MS</vt:lpstr>
      <vt:lpstr>Calibri</vt:lpstr>
      <vt:lpstr>微软雅黑</vt:lpstr>
      <vt:lpstr>书体坊安景臣钢笔行书</vt:lpstr>
      <vt:lpstr>苹方 特粗</vt:lpstr>
      <vt:lpstr>苹方 中等</vt:lpstr>
      <vt:lpstr>楷体</vt:lpstr>
      <vt:lpstr>创艺简黑体</vt:lpstr>
      <vt:lpstr>汉仪中圆简</vt:lpstr>
      <vt:lpstr>字酷堂清楷体</vt:lpstr>
      <vt:lpstr>幼圆</vt:lpstr>
      <vt:lpstr>康煕字典體(Demo)</vt:lpstr>
      <vt:lpstr>张海山草泥马体</vt:lpstr>
      <vt:lpstr>张海山锐线体简</vt:lpstr>
      <vt:lpstr>微软简粗黑</vt:lpstr>
      <vt:lpstr>思源黑体 CN ExtraLight</vt:lpstr>
      <vt:lpstr>思源黑体 CN Heavy</vt:lpstr>
      <vt:lpstr>思源黑体 CN Bold</vt:lpstr>
      <vt:lpstr>中山行书百年纪念版</vt:lpstr>
      <vt:lpstr>华康俪金黑W8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5月20周例会</dc:title>
  <dc:creator>办公03</dc:creator>
  <cp:lastModifiedBy>0</cp:lastModifiedBy>
  <cp:revision>3</cp:revision>
  <dcterms:created xsi:type="dcterms:W3CDTF">2019-05-20T08:00:23Z</dcterms:created>
  <dcterms:modified xsi:type="dcterms:W3CDTF">2019-05-20T08:03:29Z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2052-10.8.2.6837</vt:lpwstr>
  </property>
</Properties>
</file>