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3" r:id="rId5"/>
    <p:sldId id="275" r:id="rId6"/>
    <p:sldId id="276" r:id="rId7"/>
    <p:sldId id="278" r:id="rId8"/>
    <p:sldId id="27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spTree>
      <p:nvGrpSpPr>
        <p:cNvPr id="1" name=""/>
        <p:cNvGrpSpPr/>
        <p:nvPr/>
      </p:nvGrpSpPr>
      <p:grpSpPr/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3000"/>
                <a:lumOff val="67000"/>
                <a:alpha val="5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algn="ctr" defTabSz="914400">
              <a:buSzPct val="100000"/>
            </a:pPr>
            <a:r>
              <a:rPr lang="en-US" kern="1200" baseline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5.27</a:t>
            </a:r>
            <a:r>
              <a:rPr lang="zh-CN" kern="1200" baseline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周例会</a:t>
            </a:r>
            <a:endParaRPr lang="zh-CN" kern="1200" baseline="0">
              <a:latin typeface="华康俪金黑W8" panose="020B0809000000000000" charset="-122"/>
              <a:ea typeface="华康俪金黑W8" panose="020B0809000000000000" charset="-122"/>
              <a:cs typeface="华康俪金黑W8" panose="020B0809000000000000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algn="ctr" defTabSz="914400">
              <a:buSzPct val="100000"/>
            </a:pPr>
            <a:endParaRPr sz="3200" kern="1200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029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1、针对于客户对比同行，要如何引导沟通回复较好，主要针对同款产品的价格差异，和不同产品的对比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售前做好跟进，售后做好维护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2、针对于同行大幅度的优惠，应如何沟通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外贸部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7050" y="6384925"/>
            <a:ext cx="100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</a:rPr>
              <a:t>cindy</a:t>
            </a:r>
            <a:endParaRPr lang="en-US" altLang="zh-CN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029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1、alibaba 国际站店铺装修橱窗产品更换和在线交易产品发布，美工组需要提供 安装视频和试坐视频和不同角度不同颜色的图片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1.阿里国际站店铺优化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2筛选11款在线交易产品（型号：LH CM 901 Q8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G12 521 901 8216 8213 R3 精灵）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2.分析市场趋势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3.学习阿里巴巴新规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3完成客人追踪表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4.了解国外客人网站流行的椅子及家具行业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 整理报价单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5、跟进上周未成交的潜在客人（ 贸易通和alibaba）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029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完成 X2//T05主图/详情页/标题更换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1.618活动跟进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完成首页更换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2.2018优化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会议椅上架基础销量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3.店铺产品整理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8216上架做基础销量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4.站外推广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5.会议椅/8216基础销量评价晒图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029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1.策划X2,T05主图详情页已完成上架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1.会议椅，8216继续做日常维护（销量，晒图）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2.店铺首页重新制作，已完成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2.M6,X2,T05做基础销量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3.会议椅，8216做基础销量，晒图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3.528嘉年华活动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4.528活动报名和蓄水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4.店铺的日常维护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5.电竞椅市场分析和页面策划，已完成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阿达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029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1、1688.X2详情页，主图等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1、618开门红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2、企业店铺海报首页等，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2、8216详情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3、说明书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829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/>
                <a:gridCol w="4147820"/>
                <a:gridCol w="433070"/>
                <a:gridCol w="4164965"/>
              </a:tblGrid>
              <a:tr h="14306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889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/1、精灵椅 白底图、细节图（13款）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/1、外贸国际站功能和安装视频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837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/2、新品多款白底样图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/2、新款照片拍摄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156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/3、电竞椅 白底图、实景图（6款）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624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/4、8216弓形椅绿色白底图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729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/5、8213功能视频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/6、8216功能视频、展示视频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/>
  <Paragraphs>288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华康俪金黑W8</vt:lpstr>
      <vt:lpstr>汉仪中圆简</vt:lpstr>
      <vt:lpstr>思源黑体 CN Bold</vt:lpstr>
      <vt:lpstr>微软雅黑</vt:lpstr>
      <vt:lpstr>Arial Unicode MS</vt:lpstr>
      <vt:lpstr>Calibri</vt:lpstr>
      <vt:lpstr>城市剪影</vt:lpstr>
      <vt:lpstr>5.27周例会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</dc:creator>
  <cp:lastModifiedBy>0</cp:lastModifiedBy>
  <cp:revision>5</cp:revision>
  <dcterms:created xsi:type="dcterms:W3CDTF">2010-08-17T17:40:00Z</dcterms:created>
  <dcterms:modified xsi:type="dcterms:W3CDTF">2019-05-29T09:25:37Z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