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7" r:id="rId3"/>
    <p:sldId id="273" r:id="rId4"/>
    <p:sldId id="275" r:id="rId5"/>
    <p:sldId id="276" r:id="rId6"/>
    <p:sldId id="278" r:id="rId7"/>
    <p:sldId id="279" r:id="rId8"/>
    <p:sldId id="282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29A"/>
    <a:srgbClr val="73CA02"/>
    <a:srgbClr val="12FAF2"/>
    <a:srgbClr val="66FFFF"/>
    <a:srgbClr val="00CC00"/>
    <a:srgbClr val="009900"/>
    <a:srgbClr val="66FFCC"/>
    <a:srgbClr val="920048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554" y="84"/>
      </p:cViewPr>
      <p:guideLst>
        <p:guide orient="horz" pos="216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2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06400"/>
            <a:ext cx="2057400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6400"/>
            <a:ext cx="6052930" cy="572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2-2副本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33000"/>
                <a:lumOff val="67000"/>
                <a:alpha val="52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 defTabSz="914400">
              <a:buSzPct val="100000"/>
            </a:pPr>
            <a:r>
              <a:rPr lang="en-US" kern="1200" baseline="0" dirty="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  <a:t>5.31</a:t>
            </a:r>
            <a:br>
              <a:rPr lang="en-US" kern="1200" baseline="0" dirty="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</a:br>
            <a:r>
              <a:rPr lang="zh-CN" kern="1200" baseline="0" dirty="0">
                <a:latin typeface="华康俪金黑W8" panose="020B0809000000000000" charset="-122"/>
                <a:ea typeface="华康俪金黑W8" panose="020B0809000000000000" charset="-122"/>
                <a:cs typeface="华康俪金黑W8" panose="020B0809000000000000" charset="-122"/>
              </a:rPr>
              <a:t>周例会</a:t>
            </a: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algn="ctr" defTabSz="914400">
              <a:buSzPct val="100000"/>
            </a:pPr>
            <a:endParaRPr sz="3200" kern="1200" baseline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EDCC1A-CB09-4D12-BDB7-DB88D9AF0070}"/>
              </a:ext>
            </a:extLst>
          </p:cNvPr>
          <p:cNvSpPr txBox="1"/>
          <p:nvPr/>
        </p:nvSpPr>
        <p:spPr>
          <a:xfrm>
            <a:off x="3041830" y="879554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GAVEE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小怡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2703584639"/>
              </p:ext>
            </p:extLst>
          </p:nvPr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外贸部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47050" y="6384925"/>
            <a:ext cx="1003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>
                <a:latin typeface="思源黑体 CN Bold" panose="020B0800000000000000" charset="-122"/>
                <a:ea typeface="思源黑体 CN Bold" panose="020B0800000000000000" charset="-122"/>
              </a:rPr>
              <a:t>cindy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2403599603"/>
              </p:ext>
            </p:extLst>
          </p:nvPr>
        </p:nvGraphicFramePr>
        <p:xfrm>
          <a:off x="-22860" y="-38100"/>
          <a:ext cx="917829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933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阿谭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701922934"/>
              </p:ext>
            </p:extLst>
          </p:nvPr>
        </p:nvGraphicFramePr>
        <p:xfrm>
          <a:off x="-22860" y="-38100"/>
          <a:ext cx="917829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933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阿容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2275031773"/>
              </p:ext>
            </p:extLst>
          </p:nvPr>
        </p:nvGraphicFramePr>
        <p:xfrm>
          <a:off x="-22860" y="-38100"/>
          <a:ext cx="917829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933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阿达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1090997208"/>
              </p:ext>
            </p:extLst>
          </p:nvPr>
        </p:nvGraphicFramePr>
        <p:xfrm>
          <a:off x="-22860" y="-38100"/>
          <a:ext cx="917829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933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、开门红活动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、完善和装修企业店铺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8216</a:t>
                      </a:r>
                      <a:r>
                        <a:rPr lang="zh-CN" altLang="en-US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详情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、配合运营安排的工作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、国际站一些产品主图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设计部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阿潘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4257818135"/>
              </p:ext>
            </p:extLst>
          </p:nvPr>
        </p:nvGraphicFramePr>
        <p:xfrm>
          <a:off x="-22860" y="-38100"/>
          <a:ext cx="9178290" cy="628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065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1、L-21-1/L-21-2W/L-21-6/LK-201</a:t>
                      </a:r>
                      <a:r>
                        <a:rPr lang="zh-CN" altLang="en-US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椅白底图和实景图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/1</a:t>
                      </a:r>
                      <a:r>
                        <a:rPr lang="zh-CN" altLang="en-US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、精灵椅子</a:t>
                      </a:r>
                      <a:r>
                        <a:rPr lang="en-US" altLang="zh-CN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个买家秀图拍摄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/2、M-70/M-Z3</a:t>
                      </a:r>
                      <a:r>
                        <a:rPr lang="zh-CN" altLang="en-US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椅白底图和实景图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/2</a:t>
                      </a:r>
                      <a:r>
                        <a:rPr lang="zh-CN" altLang="en-US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、阿里国际站视频制作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6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/3、800-A/1400-B/TB-750</a:t>
                      </a:r>
                      <a:r>
                        <a:rPr lang="zh-CN" altLang="en-US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桌子白底图和实景图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/3</a:t>
                      </a:r>
                      <a:r>
                        <a:rPr lang="zh-CN" altLang="en-US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、新品图片的拍摄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/4</a:t>
                      </a:r>
                      <a:r>
                        <a:rPr lang="zh-CN" altLang="en-US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、精灵椅固定脚（黑、蓝、绿）三款</a:t>
                      </a:r>
                      <a:r>
                        <a:rPr lang="en-US" altLang="zh-CN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</a:t>
                      </a:r>
                      <a:r>
                        <a:rPr lang="zh-CN" altLang="en-US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6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/5</a:t>
                      </a:r>
                      <a:r>
                        <a:rPr lang="zh-CN" altLang="en-US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、国际站所需</a:t>
                      </a:r>
                      <a:r>
                        <a:rPr lang="en-US" altLang="zh-CN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801</a:t>
                      </a:r>
                      <a:r>
                        <a:rPr lang="zh-CN" altLang="en-US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901</a:t>
                      </a:r>
                      <a:r>
                        <a:rPr lang="zh-CN" altLang="en-US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皮、</a:t>
                      </a:r>
                      <a:r>
                        <a:rPr lang="en-US" altLang="zh-CN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G12</a:t>
                      </a:r>
                      <a:r>
                        <a:rPr lang="zh-CN" altLang="en-US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Q6</a:t>
                      </a:r>
                      <a:r>
                        <a:rPr lang="zh-CN" altLang="en-US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等视频剪辑转码输出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/6</a:t>
                      </a:r>
                      <a:r>
                        <a:rPr lang="zh-CN" altLang="en-US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</a:t>
                      </a:r>
                      <a:r>
                        <a:rPr lang="zh-CN" altLang="en-US" sz="2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椅安装视频、展示视频拍摄、制作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0130" y="6384925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>
                <a:latin typeface="思源黑体 CN Bold" panose="020B0800000000000000" charset="-122"/>
                <a:ea typeface="思源黑体 CN Bold" panose="020B0800000000000000" charset="-122"/>
              </a:rPr>
              <a:t>徐亮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3666992944"/>
              </p:ext>
            </p:extLst>
          </p:nvPr>
        </p:nvGraphicFramePr>
        <p:xfrm>
          <a:off x="-22860" y="-38100"/>
          <a:ext cx="917829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4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933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zh-CN" altLang="en-US" sz="280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b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864394"/>
      </p:ext>
    </p:extLst>
  </p:cSld>
  <p:clrMapOvr>
    <a:masterClrMapping/>
  </p:clrMapOvr>
</p:sld>
</file>

<file path=ppt/theme/theme1.xml><?xml version="1.0" encoding="utf-8"?>
<a:theme xmlns:a="http://schemas.openxmlformats.org/drawingml/2006/main" name="城市剪影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4"/>
      </a:accent5>
      <a:accent6>
        <a:srgbClr val="E5895B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264</Words>
  <Application>Microsoft Office PowerPoint</Application>
  <PresentationFormat>全屏显示(4:3)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汉仪中圆简</vt:lpstr>
      <vt:lpstr>华康俪金黑W8</vt:lpstr>
      <vt:lpstr>思源黑体 CN Bold</vt:lpstr>
      <vt:lpstr>宋体</vt:lpstr>
      <vt:lpstr>微软雅黑</vt:lpstr>
      <vt:lpstr>Arial</vt:lpstr>
      <vt:lpstr>城市剪影</vt:lpstr>
      <vt:lpstr>5.31 周例会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5.31 周例会</dc:title>
  <dc:creator>0</dc:creator>
  <cp:lastModifiedBy>候 健</cp:lastModifiedBy>
  <cp:revision>7</cp:revision>
  <dcterms:created xsi:type="dcterms:W3CDTF">2010-08-17T17:40:00Z</dcterms:created>
  <dcterms:modified xsi:type="dcterms:W3CDTF">2019-05-31T07:01:19Z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2052-10.8.2.6837</vt:lpwstr>
  </property>
</Properties>
</file>