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7" r:id="rId4"/>
    <p:sldId id="29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7" r:id="rId14"/>
    <p:sldId id="299" r:id="rId15"/>
    <p:sldId id="309" r:id="rId16"/>
    <p:sldId id="300" r:id="rId18"/>
    <p:sldId id="301" r:id="rId19"/>
    <p:sldId id="298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0955" y="-13335"/>
            <a:ext cx="9144635" cy="6885305"/>
          </a:xfrm>
          <a:prstGeom prst="rect">
            <a:avLst/>
          </a:prstGeom>
          <a:blipFill rotWithShape="1">
            <a:blip r:embed="rId1">
              <a:alphaModFix amt="91000"/>
            </a:blip>
            <a:stretch>
              <a:fillRect l="-3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325870" y="-96520"/>
            <a:ext cx="2797810" cy="6968490"/>
          </a:xfrm>
          <a:prstGeom prst="roundRect">
            <a:avLst/>
          </a:prstGeom>
          <a:solidFill>
            <a:schemeClr val="tx1">
              <a:lumMod val="65000"/>
              <a:lumOff val="35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3820795" y="117475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bg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6.14</a:t>
            </a:r>
            <a:br>
              <a:rPr lang="en-US" sz="6000" kern="1200" baseline="0" dirty="0">
                <a:solidFill>
                  <a:schemeClr val="bg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bg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bg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3815" y="-133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bg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8425" y="3526790"/>
            <a:ext cx="26752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迷你简书魂" panose="02010609000101010101" charset="-122"/>
                <a:ea typeface="迷你简书魂" panose="02010609000101010101" charset="-122"/>
              </a:rPr>
              <a:t>会议大纲</a:t>
            </a:r>
            <a:endParaRPr lang="zh-CN" altLang="en-US" sz="2400">
              <a:solidFill>
                <a:schemeClr val="accent2">
                  <a:lumMod val="60000"/>
                  <a:lumOff val="40000"/>
                </a:schemeClr>
              </a:solidFill>
              <a:latin typeface="迷你简书魂" panose="02010609000101010101" charset="-122"/>
              <a:ea typeface="迷你简书魂" panose="02010609000101010101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迷你简书魂" panose="02010609000101010101" charset="-122"/>
                <a:ea typeface="迷你简书魂" panose="02010609000101010101" charset="-122"/>
              </a:rPr>
              <a:t>各部门工作汇报</a:t>
            </a:r>
            <a:endParaRPr lang="zh-CN" altLang="en-US" sz="2400">
              <a:solidFill>
                <a:schemeClr val="accent2">
                  <a:lumMod val="60000"/>
                  <a:lumOff val="40000"/>
                </a:schemeClr>
              </a:solidFill>
              <a:latin typeface="迷你简书魂" panose="02010609000101010101" charset="-122"/>
              <a:ea typeface="迷你简书魂" panose="02010609000101010101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>
                <a:solidFill>
                  <a:schemeClr val="accent2">
                    <a:lumMod val="60000"/>
                    <a:lumOff val="40000"/>
                  </a:schemeClr>
                </a:solidFill>
                <a:latin typeface="迷你简书魂" panose="02010609000101010101" charset="-122"/>
                <a:ea typeface="迷你简书魂" panose="02010609000101010101" charset="-122"/>
              </a:rPr>
              <a:t>618</a:t>
            </a:r>
            <a:r>
              <a:rPr lang="zh-CN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迷你简书魂" panose="02010609000101010101" charset="-122"/>
                <a:ea typeface="迷你简书魂" panose="02010609000101010101" charset="-122"/>
              </a:rPr>
              <a:t>活动安排</a:t>
            </a:r>
            <a:endParaRPr lang="zh-CN" altLang="en-US" sz="2400">
              <a:solidFill>
                <a:schemeClr val="accent2">
                  <a:lumMod val="60000"/>
                  <a:lumOff val="40000"/>
                </a:schemeClr>
              </a:solidFill>
              <a:latin typeface="迷你简书魂" panose="02010609000101010101" charset="-122"/>
              <a:ea typeface="迷你简书魂" panose="02010609000101010101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迷你简书魂" panose="02010609000101010101" charset="-122"/>
                <a:ea typeface="迷你简书魂" panose="02010609000101010101" charset="-122"/>
              </a:rPr>
              <a:t>各部门问题反馈</a:t>
            </a:r>
            <a:endParaRPr lang="zh-CN" altLang="en-US" sz="2400">
              <a:solidFill>
                <a:schemeClr val="accent2">
                  <a:lumMod val="60000"/>
                  <a:lumOff val="40000"/>
                </a:schemeClr>
              </a:solidFill>
              <a:latin typeface="迷你简书魂" panose="02010609000101010101" charset="-122"/>
              <a:ea typeface="迷你简书魂" panose="02010609000101010101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2400">
              <a:solidFill>
                <a:schemeClr val="accent2">
                  <a:lumMod val="60000"/>
                  <a:lumOff val="40000"/>
                </a:schemeClr>
              </a:solidFill>
              <a:latin typeface="迷你简书魂" panose="02010609000101010101" charset="-122"/>
              <a:ea typeface="迷你简书魂" panose="0201060900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行政部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行政部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小美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6560" y="2087245"/>
            <a:ext cx="5770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latin typeface="楷体" panose="02010609060101010101" charset="-122"/>
                <a:ea typeface="楷体" panose="02010609060101010101" charset="-122"/>
              </a:rPr>
              <a:t>618</a:t>
            </a:r>
            <a:r>
              <a:rPr lang="zh-CN" altLang="en-US" sz="8000">
                <a:latin typeface="楷体" panose="02010609060101010101" charset="-122"/>
                <a:ea typeface="楷体" panose="02010609060101010101" charset="-122"/>
              </a:rPr>
              <a:t>活动安排</a:t>
            </a:r>
            <a:endParaRPr lang="zh-CN" altLang="en-US" sz="8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7145"/>
            <a:ext cx="2647950" cy="1066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6785" y="255270"/>
            <a:ext cx="2849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</a:rPr>
              <a:t>天猫</a:t>
            </a:r>
            <a:r>
              <a:rPr lang="en-US" altLang="zh-CN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</a:rPr>
              <a:t>618</a:t>
            </a:r>
            <a:r>
              <a:rPr lang="zh-CN" altLang="en-US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</a:rPr>
              <a:t>活动安排</a:t>
            </a:r>
            <a:endParaRPr lang="zh-CN" altLang="en-US" sz="2800">
              <a:latin typeface="迷你简书魂" panose="02010609000101010101" charset="-122"/>
              <a:ea typeface="迷你简书魂" panose="02010609000101010101" charset="-122"/>
              <a:cs typeface="迷你简书魂" panose="0201060900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67360" y="2274570"/>
            <a:ext cx="151257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G12V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67360" y="3153410"/>
            <a:ext cx="151257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Q6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67360" y="4045585"/>
            <a:ext cx="151257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801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2411095" y="2274570"/>
            <a:ext cx="3924935" cy="72009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8.8折 每满300减30 前一小时送99时尚创意椅</a:t>
            </a:r>
            <a:endParaRPr lang="zh-CN" altLang="en-US" sz="200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8" name="单圆角矩形 27"/>
          <p:cNvSpPr/>
          <p:nvPr/>
        </p:nvSpPr>
        <p:spPr>
          <a:xfrm>
            <a:off x="2411095" y="3153410"/>
            <a:ext cx="3924935" cy="72009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9折 每满300减30  前一小时送99时尚创意椅</a:t>
            </a:r>
            <a:endParaRPr lang="zh-CN" altLang="en-US" sz="200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2411095" y="4045585"/>
            <a:ext cx="3924935" cy="72009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一件88折第二件8折每满300减30      前一小时抢8折</a:t>
            </a:r>
            <a:endParaRPr lang="zh-CN" altLang="en-US" sz="200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83230" y="70485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第一梯队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7720" y="173482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迷你简书魂" panose="02010609000101010101" charset="-122"/>
                <a:ea typeface="迷你简书魂" panose="02010609000101010101" charset="-122"/>
              </a:rPr>
              <a:t>型号</a:t>
            </a:r>
            <a:endParaRPr lang="zh-CN" altLang="en-US" sz="2000">
              <a:latin typeface="迷你简书魂" panose="02010609000101010101" charset="-122"/>
              <a:ea typeface="迷你简书魂" panose="0201060900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31005" y="173482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迷你简书魂" panose="02010609000101010101" charset="-122"/>
                <a:ea typeface="迷你简书魂" panose="02010609000101010101" charset="-122"/>
              </a:rPr>
              <a:t>活动</a:t>
            </a:r>
            <a:endParaRPr lang="zh-CN" altLang="en-US" sz="2000">
              <a:latin typeface="迷你简书魂" panose="02010609000101010101" charset="-122"/>
              <a:ea typeface="迷你简书魂" panose="0201060900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54290" y="173482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迷你简书魂" panose="02010609000101010101" charset="-122"/>
                <a:ea typeface="迷你简书魂" panose="02010609000101010101" charset="-122"/>
              </a:rPr>
              <a:t>目标</a:t>
            </a:r>
            <a:endParaRPr lang="zh-CN" altLang="en-US" sz="2000">
              <a:latin typeface="迷你简书魂" panose="02010609000101010101" charset="-122"/>
              <a:ea typeface="迷你简书魂" panose="0201060900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7145"/>
            <a:ext cx="2647950" cy="1066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6785" y="255270"/>
            <a:ext cx="2849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</a:rPr>
              <a:t>天猫</a:t>
            </a:r>
            <a:r>
              <a:rPr lang="en-US" altLang="zh-CN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</a:rPr>
              <a:t>618</a:t>
            </a:r>
            <a:r>
              <a:rPr lang="zh-CN" altLang="en-US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</a:rPr>
              <a:t>活动安排</a:t>
            </a:r>
            <a:endParaRPr lang="zh-CN" altLang="en-US" sz="2800">
              <a:latin typeface="迷你简书魂" panose="02010609000101010101" charset="-122"/>
              <a:ea typeface="迷你简书魂" panose="02010609000101010101" charset="-122"/>
              <a:cs typeface="迷你简书魂" panose="0201060900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3573780"/>
            <a:ext cx="151257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F03H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360" y="4922520"/>
            <a:ext cx="1512570" cy="61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50</a:t>
            </a:r>
            <a:r>
              <a:rPr lang="zh-CN" altLang="en-US">
                <a:solidFill>
                  <a:srgbClr val="FF0000"/>
                </a:solidFill>
              </a:rPr>
              <a:t>系列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2410460" y="1889125"/>
            <a:ext cx="3924935" cy="221424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9.5折每满300减30      前一小时抢9折</a:t>
            </a:r>
            <a:endParaRPr lang="zh-CN" altLang="en-US" sz="200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7360" y="5736590"/>
            <a:ext cx="1512570" cy="61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8216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2298700" y="4683760"/>
            <a:ext cx="4036695" cy="182054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狂欢大促底爆价狂欢大促底爆价</a:t>
            </a:r>
            <a:endParaRPr lang="zh-CN" altLang="en-US" sz="200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83230" y="77724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第二</a:t>
            </a:r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梯队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7360" y="1889125"/>
            <a:ext cx="151257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901</a:t>
            </a:r>
            <a:r>
              <a:rPr lang="zh-CN" altLang="en-US">
                <a:solidFill>
                  <a:srgbClr val="FF0000"/>
                </a:solidFill>
              </a:rPr>
              <a:t>皮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7360" y="2770505"/>
            <a:ext cx="151257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901</a:t>
            </a:r>
            <a:r>
              <a:rPr lang="zh-CN" altLang="en-US">
                <a:solidFill>
                  <a:srgbClr val="FF0000"/>
                </a:solidFill>
              </a:rPr>
              <a:t>网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15" y="18415"/>
            <a:ext cx="1414780" cy="741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74085" y="238125"/>
            <a:ext cx="2849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  <a:sym typeface="+mn-ea"/>
              </a:rPr>
              <a:t>淘宝</a:t>
            </a:r>
            <a:r>
              <a:rPr lang="en-US" altLang="zh-CN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  <a:sym typeface="+mn-ea"/>
              </a:rPr>
              <a:t>618</a:t>
            </a:r>
            <a:r>
              <a:rPr lang="zh-CN" altLang="en-US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  <a:sym typeface="+mn-ea"/>
              </a:rPr>
              <a:t>活动安排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" y="3175"/>
            <a:ext cx="2286000" cy="657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0115" y="138430"/>
            <a:ext cx="35604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  <a:sym typeface="+mn-ea"/>
              </a:rPr>
              <a:t>阿里巴巴</a:t>
            </a:r>
            <a:r>
              <a:rPr lang="en-US" altLang="zh-CN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  <a:sym typeface="+mn-ea"/>
              </a:rPr>
              <a:t>627</a:t>
            </a:r>
            <a:r>
              <a:rPr lang="zh-CN" altLang="en-US" sz="2800">
                <a:latin typeface="迷你简书魂" panose="02010609000101010101" charset="-122"/>
                <a:ea typeface="迷你简书魂" panose="02010609000101010101" charset="-122"/>
                <a:cs typeface="迷你简书魂" panose="02010609000101010101" charset="-122"/>
                <a:sym typeface="+mn-ea"/>
              </a:rPr>
              <a:t>活动安排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9060" y="2101215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>
                <a:latin typeface="楷体" panose="02010609060101010101" charset="-122"/>
                <a:ea typeface="楷体" panose="02010609060101010101" charset="-122"/>
              </a:rPr>
              <a:t>工作汇报</a:t>
            </a:r>
            <a:endParaRPr lang="zh-CN" altLang="en-US" sz="8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9060" y="2101215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>
                <a:latin typeface="楷体" panose="02010609060101010101" charset="-122"/>
                <a:ea typeface="楷体" panose="02010609060101010101" charset="-122"/>
              </a:rPr>
              <a:t>工作汇报</a:t>
            </a:r>
            <a:endParaRPr lang="zh-CN" altLang="en-US" sz="8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小婷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小杰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阿容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小潘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小梅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全屏显示(4:3)</PresentationFormat>
  <Paragraphs>132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新蒂黑板报</vt:lpstr>
      <vt:lpstr>迷你简书魂</vt:lpstr>
      <vt:lpstr>楷体</vt:lpstr>
      <vt:lpstr>汉仪中圆简</vt:lpstr>
      <vt:lpstr>思源黑体 CN Bold</vt:lpstr>
      <vt:lpstr>微软雅黑</vt:lpstr>
      <vt:lpstr>Arial Unicode MS</vt:lpstr>
      <vt:lpstr>Calibri</vt:lpstr>
      <vt:lpstr>微软雅黑 Light</vt:lpstr>
      <vt:lpstr>思源黑体 CN Heavy</vt:lpstr>
      <vt:lpstr>思源黑体 CN Light</vt:lpstr>
      <vt:lpstr>思源黑体 CN Medium</vt:lpstr>
      <vt:lpstr>思源黑体 CN Regular</vt:lpstr>
      <vt:lpstr>站酷高端黑</vt:lpstr>
      <vt:lpstr>等线 Light</vt:lpstr>
      <vt:lpstr>等线</vt:lpstr>
      <vt:lpstr>造字工房映画（非商用）常规体</vt:lpstr>
      <vt:lpstr>黑体</vt:lpstr>
      <vt:lpstr>锐字云字库行楷GB</vt:lpstr>
      <vt:lpstr>锐字云字库彩云GB</vt:lpstr>
      <vt:lpstr>城市剪影</vt:lpstr>
      <vt:lpstr>6.14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12</cp:revision>
  <dcterms:created xsi:type="dcterms:W3CDTF">2010-08-17T17:40:00Z</dcterms:created>
  <dcterms:modified xsi:type="dcterms:W3CDTF">2019-06-14T03:57:58Z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